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9" r:id="rId8"/>
    <p:sldId id="305" r:id="rId9"/>
    <p:sldId id="261" r:id="rId10"/>
    <p:sldId id="306" r:id="rId11"/>
    <p:sldId id="278" r:id="rId12"/>
    <p:sldId id="312" r:id="rId13"/>
    <p:sldId id="310" r:id="rId14"/>
    <p:sldId id="311" r:id="rId15"/>
    <p:sldId id="274" r:id="rId16"/>
    <p:sldId id="313" r:id="rId17"/>
    <p:sldId id="314" r:id="rId18"/>
    <p:sldId id="315" r:id="rId19"/>
    <p:sldId id="316" r:id="rId20"/>
  </p:sldIdLst>
  <p:sldSz cx="9144000" cy="5143500"/>
  <p:notesSz cx="6858000" cy="9144000"/>
  <p:embeddedFontLst>
    <p:embeddedFont>
      <p:font typeface="Montserrat"/>
      <p:regular r:id="rId24"/>
    </p:embeddedFont>
    <p:embeddedFont>
      <p:font typeface="Raleway"/>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3151D01-B583-4C6A-AE1D-C41CD58CE4A7}"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5" name="Shape 1615"/>
        <p:cNvGrpSpPr/>
        <p:nvPr/>
      </p:nvGrpSpPr>
      <p:grpSpPr>
        <a:xfrm>
          <a:off x="0" y="0"/>
          <a:ext cx="0" cy="0"/>
          <a:chOff x="0" y="0"/>
          <a:chExt cx="0" cy="0"/>
        </a:xfrm>
      </p:grpSpPr>
      <p:sp>
        <p:nvSpPr>
          <p:cNvPr id="1616" name="Google Shape;1616;gb1fa4ddd8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b1fa4ddd8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5" name="Shape 1615"/>
        <p:cNvGrpSpPr/>
        <p:nvPr/>
      </p:nvGrpSpPr>
      <p:grpSpPr>
        <a:xfrm>
          <a:off x="0" y="0"/>
          <a:ext cx="0" cy="0"/>
          <a:chOff x="0" y="0"/>
          <a:chExt cx="0" cy="0"/>
        </a:xfrm>
      </p:grpSpPr>
      <p:sp>
        <p:nvSpPr>
          <p:cNvPr id="1616" name="Google Shape;1616;gb1fa4ddd8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b1fa4ddd8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5" name="Shape 1615"/>
        <p:cNvGrpSpPr/>
        <p:nvPr/>
      </p:nvGrpSpPr>
      <p:grpSpPr>
        <a:xfrm>
          <a:off x="0" y="0"/>
          <a:ext cx="0" cy="0"/>
          <a:chOff x="0" y="0"/>
          <a:chExt cx="0" cy="0"/>
        </a:xfrm>
      </p:grpSpPr>
      <p:sp>
        <p:nvSpPr>
          <p:cNvPr id="1616" name="Google Shape;1616;gb1fa4ddd8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b1fa4ddd8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1e34c710420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1e34c710420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1e34c710420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1e34c710420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1e34c710420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g1e34c710420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1e34c710420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e34c710420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6" name="Shape 396"/>
        <p:cNvGrpSpPr/>
        <p:nvPr/>
      </p:nvGrpSpPr>
      <p:grpSpPr>
        <a:xfrm>
          <a:off x="0" y="0"/>
          <a:ext cx="0" cy="0"/>
          <a:chOff x="0" y="0"/>
          <a:chExt cx="0" cy="0"/>
        </a:xfrm>
      </p:grpSpPr>
      <p:sp>
        <p:nvSpPr>
          <p:cNvPr id="397" name="Google Shape;397;g1e34c710420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e34c710420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g1e34c710420_0_1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e34c710420_0_1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g1e34c710420_0_1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e34c710420_0_1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1e34786694d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e34786694d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1e34786694d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e34786694d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5" name="Shape 1615"/>
        <p:cNvGrpSpPr/>
        <p:nvPr/>
      </p:nvGrpSpPr>
      <p:grpSpPr>
        <a:xfrm>
          <a:off x="0" y="0"/>
          <a:ext cx="0" cy="0"/>
          <a:chOff x="0" y="0"/>
          <a:chExt cx="0" cy="0"/>
        </a:xfrm>
      </p:grpSpPr>
      <p:sp>
        <p:nvSpPr>
          <p:cNvPr id="1616" name="Google Shape;1616;gb1fa4ddd8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b1fa4ddd8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subTitle" idx="1"/>
          </p:nvPr>
        </p:nvSpPr>
        <p:spPr>
          <a:xfrm rot="-588">
            <a:off x="4869324" y="3555644"/>
            <a:ext cx="3506100" cy="42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4869325" y="1161263"/>
            <a:ext cx="3506100" cy="2469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p:nvPr/>
        </p:nvSpPr>
        <p:spPr>
          <a:xfrm>
            <a:off x="3237325" y="46978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370100" y="2362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503050"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592700" y="40705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864625" y="4725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 name="Google Shape;17;p2"/>
          <p:cNvCxnSpPr>
            <a:stCxn id="15" idx="2"/>
            <a:endCxn id="13" idx="6"/>
          </p:cNvCxnSpPr>
          <p:nvPr/>
        </p:nvCxnSpPr>
        <p:spPr>
          <a:xfrm rot="10800000">
            <a:off x="6570125" y="4785750"/>
            <a:ext cx="1294500" cy="0"/>
          </a:xfrm>
          <a:prstGeom prst="straightConnector1">
            <a:avLst/>
          </a:prstGeom>
          <a:noFill/>
          <a:ln w="9525" cap="flat" cmpd="sng">
            <a:solidFill>
              <a:schemeClr val="accent1"/>
            </a:solidFill>
            <a:prstDash val="solid"/>
            <a:round/>
            <a:headEnd type="none" w="med" len="med"/>
            <a:tailEnd type="none" w="med" len="med"/>
          </a:ln>
        </p:spPr>
      </p:cxnSp>
      <p:grpSp>
        <p:nvGrpSpPr>
          <p:cNvPr id="18" name="Google Shape;18;p2"/>
          <p:cNvGrpSpPr/>
          <p:nvPr/>
        </p:nvGrpSpPr>
        <p:grpSpPr>
          <a:xfrm>
            <a:off x="8055650" y="246475"/>
            <a:ext cx="795275" cy="714400"/>
            <a:chOff x="7864625" y="364925"/>
            <a:chExt cx="795275" cy="714400"/>
          </a:xfrm>
        </p:grpSpPr>
        <p:cxnSp>
          <p:nvCxnSpPr>
            <p:cNvPr id="19" name="Google Shape;19;p2"/>
            <p:cNvCxnSpPr>
              <a:stCxn id="20" idx="1"/>
              <a:endCxn id="21"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0" name="Shape 100"/>
        <p:cNvGrpSpPr/>
        <p:nvPr/>
      </p:nvGrpSpPr>
      <p:grpSpPr>
        <a:xfrm>
          <a:off x="0" y="0"/>
          <a:ext cx="0" cy="0"/>
          <a:chOff x="0" y="0"/>
          <a:chExt cx="0" cy="0"/>
        </a:xfrm>
      </p:grpSpPr>
      <p:sp>
        <p:nvSpPr>
          <p:cNvPr id="101" name="Google Shape;101;p11"/>
          <p:cNvSpPr txBox="1"/>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 name="Google Shape;102;p11"/>
          <p:cNvSpPr txBox="1"/>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03" name="Shape 1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04" name="Shape 104"/>
        <p:cNvGrpSpPr/>
        <p:nvPr/>
      </p:nvGrpSpPr>
      <p:grpSpPr>
        <a:xfrm>
          <a:off x="0" y="0"/>
          <a:ext cx="0" cy="0"/>
          <a:chOff x="0" y="0"/>
          <a:chExt cx="0" cy="0"/>
        </a:xfrm>
      </p:grpSpPr>
      <p:sp>
        <p:nvSpPr>
          <p:cNvPr id="105" name="Google Shape;105;p13"/>
          <p:cNvSpPr txBox="1"/>
          <p:nvPr>
            <p:ph type="title"/>
          </p:nvPr>
        </p:nvSpPr>
        <p:spPr>
          <a:xfrm>
            <a:off x="1724719" y="1474175"/>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6" name="Google Shape;106;p13"/>
          <p:cNvSpPr txBox="1"/>
          <p:nvPr>
            <p:ph type="title" idx="2" hasCustomPrompt="1"/>
          </p:nvPr>
        </p:nvSpPr>
        <p:spPr>
          <a:xfrm rot="4011">
            <a:off x="4829933" y="2659513"/>
            <a:ext cx="5142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p:nvPr>
            <p:ph type="title" idx="3" hasCustomPrompt="1"/>
          </p:nvPr>
        </p:nvSpPr>
        <p:spPr>
          <a:xfrm>
            <a:off x="4829916" y="3823126"/>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p:nvPr>
            <p:ph type="title" idx="4" hasCustomPrompt="1"/>
          </p:nvPr>
        </p:nvSpPr>
        <p:spPr>
          <a:xfrm>
            <a:off x="898226" y="2659663"/>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3"/>
          <p:cNvSpPr txBox="1"/>
          <p:nvPr>
            <p:ph type="title" idx="5"/>
          </p:nvPr>
        </p:nvSpPr>
        <p:spPr>
          <a:xfrm>
            <a:off x="1724719" y="2637764"/>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10" name="Google Shape;110;p13"/>
          <p:cNvSpPr txBox="1"/>
          <p:nvPr>
            <p:ph type="title" idx="6"/>
          </p:nvPr>
        </p:nvSpPr>
        <p:spPr>
          <a:xfrm>
            <a:off x="1724719" y="3808677"/>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11" name="Google Shape;111;p13"/>
          <p:cNvSpPr txBox="1"/>
          <p:nvPr>
            <p:ph type="title" idx="7"/>
          </p:nvPr>
        </p:nvSpPr>
        <p:spPr>
          <a:xfrm>
            <a:off x="5658576" y="3801352"/>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3"/>
          <p:cNvSpPr txBox="1"/>
          <p:nvPr>
            <p:ph type="title" idx="8"/>
          </p:nvPr>
        </p:nvSpPr>
        <p:spPr>
          <a:xfrm>
            <a:off x="5658576" y="2637764"/>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p:nvPr>
            <p:ph type="title" idx="9"/>
          </p:nvPr>
        </p:nvSpPr>
        <p:spPr>
          <a:xfrm>
            <a:off x="5658576" y="1474175"/>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 name="Google Shape;114;p13"/>
          <p:cNvSpPr txBox="1"/>
          <p:nvPr>
            <p:ph type="title" idx="13" hasCustomPrompt="1"/>
          </p:nvPr>
        </p:nvSpPr>
        <p:spPr>
          <a:xfrm rot="4009">
            <a:off x="4829765" y="1496234"/>
            <a:ext cx="5145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5" name="Google Shape;115;p13"/>
          <p:cNvSpPr txBox="1"/>
          <p:nvPr>
            <p:ph type="title" idx="14" hasCustomPrompt="1"/>
          </p:nvPr>
        </p:nvSpPr>
        <p:spPr>
          <a:xfrm rot="2006">
            <a:off x="898222" y="1496075"/>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p:nvPr>
            <p:ph type="title" idx="15" hasCustomPrompt="1"/>
          </p:nvPr>
        </p:nvSpPr>
        <p:spPr>
          <a:xfrm rot="2005">
            <a:off x="898081" y="3823264"/>
            <a:ext cx="5145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7" name="Google Shape;117;p13"/>
          <p:cNvSpPr txBox="1"/>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8" name="Google Shape;118;p13"/>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3"/>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3"/>
          <p:cNvSpPr/>
          <p:nvPr/>
        </p:nvSpPr>
        <p:spPr>
          <a:xfrm>
            <a:off x="8498050" y="3356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3"/>
          <p:cNvSpPr/>
          <p:nvPr/>
        </p:nvSpPr>
        <p:spPr>
          <a:xfrm>
            <a:off x="8263275" y="40981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3"/>
          <p:cNvSpPr/>
          <p:nvPr/>
        </p:nvSpPr>
        <p:spPr>
          <a:xfrm>
            <a:off x="8725500" y="46056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3" name="Google Shape;123;p13"/>
          <p:cNvCxnSpPr>
            <a:stCxn id="122" idx="1"/>
            <a:endCxn id="121" idx="5"/>
          </p:cNvCxnSpPr>
          <p:nvPr/>
        </p:nvCxnSpPr>
        <p:spPr>
          <a:xfrm rot="10800000">
            <a:off x="8320741" y="41556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13"/>
          <p:cNvSpPr/>
          <p:nvPr/>
        </p:nvSpPr>
        <p:spPr>
          <a:xfrm flipH="1">
            <a:off x="8171325" y="299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25" name="Shape 125"/>
        <p:cNvGrpSpPr/>
        <p:nvPr/>
      </p:nvGrpSpPr>
      <p:grpSpPr>
        <a:xfrm>
          <a:off x="0" y="0"/>
          <a:ext cx="0" cy="0"/>
          <a:chOff x="0" y="0"/>
          <a:chExt cx="0" cy="0"/>
        </a:xfrm>
      </p:grpSpPr>
      <p:sp>
        <p:nvSpPr>
          <p:cNvPr id="126" name="Google Shape;126;p14"/>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7" name="Google Shape;127;p14"/>
          <p:cNvSpPr/>
          <p:nvPr/>
        </p:nvSpPr>
        <p:spPr>
          <a:xfrm>
            <a:off x="303950" y="45427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4"/>
          <p:cNvSpPr/>
          <p:nvPr/>
        </p:nvSpPr>
        <p:spPr>
          <a:xfrm>
            <a:off x="1057275" y="4827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9" name="Google Shape;129;p14"/>
          <p:cNvCxnSpPr>
            <a:stCxn id="127" idx="5"/>
            <a:endCxn id="128" idx="2"/>
          </p:cNvCxnSpPr>
          <p:nvPr/>
        </p:nvCxnSpPr>
        <p:spPr>
          <a:xfrm>
            <a:off x="407657" y="4646457"/>
            <a:ext cx="649500" cy="214500"/>
          </a:xfrm>
          <a:prstGeom prst="straightConnector1">
            <a:avLst/>
          </a:prstGeom>
          <a:noFill/>
          <a:ln w="9525" cap="flat" cmpd="sng">
            <a:solidFill>
              <a:schemeClr val="accent1"/>
            </a:solidFill>
            <a:prstDash val="solid"/>
            <a:round/>
            <a:headEnd type="none" w="med" len="med"/>
            <a:tailEnd type="none" w="med" len="med"/>
          </a:ln>
        </p:spPr>
      </p:cxnSp>
      <p:sp>
        <p:nvSpPr>
          <p:cNvPr id="130" name="Google Shape;130;p14"/>
          <p:cNvSpPr/>
          <p:nvPr/>
        </p:nvSpPr>
        <p:spPr>
          <a:xfrm>
            <a:off x="6452325" y="267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31" name="Shape 131"/>
        <p:cNvGrpSpPr/>
        <p:nvPr/>
      </p:nvGrpSpPr>
      <p:grpSpPr>
        <a:xfrm>
          <a:off x="0" y="0"/>
          <a:ext cx="0" cy="0"/>
          <a:chOff x="0" y="0"/>
          <a:chExt cx="0" cy="0"/>
        </a:xfrm>
      </p:grpSpPr>
      <p:sp>
        <p:nvSpPr>
          <p:cNvPr id="132" name="Google Shape;132;p1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3" name="Google Shape;133;p15"/>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flipH="1">
            <a:off x="8543325" y="1534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flipH="1">
            <a:off x="8390400" y="6994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37" name="Shape 137"/>
        <p:cNvGrpSpPr/>
        <p:nvPr/>
      </p:nvGrpSpPr>
      <p:grpSpPr>
        <a:xfrm>
          <a:off x="0" y="0"/>
          <a:ext cx="0" cy="0"/>
          <a:chOff x="0" y="0"/>
          <a:chExt cx="0" cy="0"/>
        </a:xfrm>
      </p:grpSpPr>
      <p:sp>
        <p:nvSpPr>
          <p:cNvPr id="138" name="Google Shape;138;p16"/>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9" name="Google Shape;139;p16"/>
          <p:cNvSpPr/>
          <p:nvPr/>
        </p:nvSpPr>
        <p:spPr>
          <a:xfrm rot="-916654" flipH="1">
            <a:off x="8852969" y="1701380"/>
            <a:ext cx="67174" cy="6717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6"/>
          <p:cNvSpPr/>
          <p:nvPr/>
        </p:nvSpPr>
        <p:spPr>
          <a:xfrm rot="-916654" flipH="1">
            <a:off x="8841560" y="939009"/>
            <a:ext cx="67174" cy="67174"/>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6"/>
          <p:cNvSpPr/>
          <p:nvPr/>
        </p:nvSpPr>
        <p:spPr>
          <a:xfrm flipH="1">
            <a:off x="1641675" y="48301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6"/>
          <p:cNvSpPr/>
          <p:nvPr/>
        </p:nvSpPr>
        <p:spPr>
          <a:xfrm flipH="1">
            <a:off x="225800" y="48030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3" name="Google Shape;143;p16"/>
          <p:cNvCxnSpPr>
            <a:stCxn id="142" idx="2"/>
            <a:endCxn id="141" idx="6"/>
          </p:cNvCxnSpPr>
          <p:nvPr/>
        </p:nvCxnSpPr>
        <p:spPr>
          <a:xfrm>
            <a:off x="347300" y="4863775"/>
            <a:ext cx="12945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44" name="Shape 144"/>
        <p:cNvGrpSpPr/>
        <p:nvPr/>
      </p:nvGrpSpPr>
      <p:grpSpPr>
        <a:xfrm>
          <a:off x="0" y="0"/>
          <a:ext cx="0" cy="0"/>
          <a:chOff x="0" y="0"/>
          <a:chExt cx="0" cy="0"/>
        </a:xfrm>
      </p:grpSpPr>
      <p:sp>
        <p:nvSpPr>
          <p:cNvPr id="145" name="Google Shape;145;p17"/>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6" name="Google Shape;146;p17"/>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7"/>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8" name="Google Shape;148;p17"/>
          <p:cNvCxnSpPr>
            <a:stCxn id="147" idx="0"/>
            <a:endCxn id="146"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
        <p:nvSpPr>
          <p:cNvPr id="149" name="Google Shape;149;p17"/>
          <p:cNvSpPr/>
          <p:nvPr/>
        </p:nvSpPr>
        <p:spPr>
          <a:xfrm>
            <a:off x="8627525" y="12337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7"/>
          <p:cNvSpPr/>
          <p:nvPr/>
        </p:nvSpPr>
        <p:spPr>
          <a:xfrm>
            <a:off x="8371975" y="21911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51" name="Shape 151"/>
        <p:cNvGrpSpPr/>
        <p:nvPr/>
      </p:nvGrpSpPr>
      <p:grpSpPr>
        <a:xfrm>
          <a:off x="0" y="0"/>
          <a:ext cx="0" cy="0"/>
          <a:chOff x="0" y="0"/>
          <a:chExt cx="0" cy="0"/>
        </a:xfrm>
      </p:grpSpPr>
      <p:sp>
        <p:nvSpPr>
          <p:cNvPr id="152" name="Google Shape;152;p18"/>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3" name="Google Shape;153;p18"/>
          <p:cNvSpPr/>
          <p:nvPr/>
        </p:nvSpPr>
        <p:spPr>
          <a:xfrm>
            <a:off x="8712375" y="18501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8"/>
          <p:cNvSpPr/>
          <p:nvPr/>
        </p:nvSpPr>
        <p:spPr>
          <a:xfrm>
            <a:off x="8739525" y="951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 name="Google Shape;155;p18"/>
          <p:cNvGrpSpPr/>
          <p:nvPr/>
        </p:nvGrpSpPr>
        <p:grpSpPr>
          <a:xfrm rot="4570332">
            <a:off x="31030" y="330746"/>
            <a:ext cx="830000" cy="714386"/>
            <a:chOff x="7864625" y="364925"/>
            <a:chExt cx="830016" cy="714400"/>
          </a:xfrm>
        </p:grpSpPr>
        <p:cxnSp>
          <p:nvCxnSpPr>
            <p:cNvPr id="156" name="Google Shape;156;p18"/>
            <p:cNvCxnSpPr>
              <a:stCxn id="157" idx="1"/>
              <a:endCxn id="158" idx="5"/>
            </p:cNvCxnSpPr>
            <p:nvPr/>
          </p:nvCxnSpPr>
          <p:spPr>
            <a:xfrm rot="6229200" flipH="1">
              <a:off x="8092660" y="371374"/>
              <a:ext cx="385562" cy="747985"/>
            </a:xfrm>
            <a:prstGeom prst="straightConnector1">
              <a:avLst/>
            </a:prstGeom>
            <a:noFill/>
            <a:ln w="9525" cap="flat" cmpd="sng">
              <a:solidFill>
                <a:schemeClr val="accent1"/>
              </a:solidFill>
              <a:prstDash val="solid"/>
              <a:round/>
              <a:headEnd type="none" w="med" len="med"/>
              <a:tailEnd type="none" w="med" len="med"/>
            </a:ln>
          </p:spPr>
        </p:cxnSp>
        <p:sp>
          <p:nvSpPr>
            <p:cNvPr id="157" name="Google Shape;157;p18"/>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8"/>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59" name="Shape 159"/>
        <p:cNvGrpSpPr/>
        <p:nvPr/>
      </p:nvGrpSpPr>
      <p:grpSpPr>
        <a:xfrm>
          <a:off x="0" y="0"/>
          <a:ext cx="0" cy="0"/>
          <a:chOff x="0" y="0"/>
          <a:chExt cx="0" cy="0"/>
        </a:xfrm>
      </p:grpSpPr>
      <p:sp>
        <p:nvSpPr>
          <p:cNvPr id="160" name="Google Shape;160;p19"/>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1" name="Google Shape;161;p19"/>
          <p:cNvSpPr/>
          <p:nvPr/>
        </p:nvSpPr>
        <p:spPr>
          <a:xfrm>
            <a:off x="8549375" y="3869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a:off x="825125" y="32231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a:off x="305125" y="7605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a:off x="332275" y="44285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a:off x="825125" y="48140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7">
  <p:cSld name="TITLE_ONLY_7">
    <p:spTree>
      <p:nvGrpSpPr>
        <p:cNvPr id="166" name="Shape 166"/>
        <p:cNvGrpSpPr/>
        <p:nvPr/>
      </p:nvGrpSpPr>
      <p:grpSpPr>
        <a:xfrm>
          <a:off x="0" y="0"/>
          <a:ext cx="0" cy="0"/>
          <a:chOff x="0" y="0"/>
          <a:chExt cx="0" cy="0"/>
        </a:xfrm>
      </p:grpSpPr>
      <p:sp>
        <p:nvSpPr>
          <p:cNvPr id="167" name="Google Shape;167;p20"/>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8" name="Google Shape;168;p20"/>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0"/>
          <p:cNvSpPr/>
          <p:nvPr/>
        </p:nvSpPr>
        <p:spPr>
          <a:xfrm>
            <a:off x="179600" y="1624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0"/>
          <p:cNvSpPr/>
          <p:nvPr/>
        </p:nvSpPr>
        <p:spPr>
          <a:xfrm>
            <a:off x="8745475" y="19482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929550" y="2324100"/>
            <a:ext cx="3791100" cy="1778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title" idx="2" hasCustomPrompt="1"/>
          </p:nvPr>
        </p:nvSpPr>
        <p:spPr>
          <a:xfrm>
            <a:off x="1183801" y="876075"/>
            <a:ext cx="797400" cy="122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p:nvPr>
            <p:ph type="pic" idx="3"/>
          </p:nvPr>
        </p:nvSpPr>
        <p:spPr>
          <a:xfrm>
            <a:off x="5353050" y="0"/>
            <a:ext cx="3791100" cy="5143500"/>
          </a:xfrm>
          <a:prstGeom prst="rect">
            <a:avLst/>
          </a:prstGeom>
          <a:noFill/>
          <a:ln>
            <a:noFill/>
          </a:ln>
        </p:spPr>
      </p:sp>
      <p:sp>
        <p:nvSpPr>
          <p:cNvPr id="26" name="Google Shape;26;p3"/>
          <p:cNvSpPr/>
          <p:nvPr/>
        </p:nvSpPr>
        <p:spPr>
          <a:xfrm>
            <a:off x="389638" y="4816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 name="Google Shape;27;p3"/>
          <p:cNvGrpSpPr/>
          <p:nvPr/>
        </p:nvGrpSpPr>
        <p:grpSpPr>
          <a:xfrm>
            <a:off x="322350" y="4101900"/>
            <a:ext cx="795275" cy="714400"/>
            <a:chOff x="7864625" y="364925"/>
            <a:chExt cx="795275" cy="714400"/>
          </a:xfrm>
        </p:grpSpPr>
        <p:cxnSp>
          <p:nvCxnSpPr>
            <p:cNvPr id="28" name="Google Shape;28;p3"/>
            <p:cNvCxnSpPr>
              <a:stCxn id="29" idx="1"/>
              <a:endCxn id="30"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3"/>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71" name="Shape 171"/>
        <p:cNvGrpSpPr/>
        <p:nvPr/>
      </p:nvGrpSpPr>
      <p:grpSpPr>
        <a:xfrm>
          <a:off x="0" y="0"/>
          <a:ext cx="0" cy="0"/>
          <a:chOff x="0" y="0"/>
          <a:chExt cx="0" cy="0"/>
        </a:xfrm>
      </p:grpSpPr>
      <p:sp>
        <p:nvSpPr>
          <p:cNvPr id="172" name="Google Shape;172;p21"/>
          <p:cNvSpPr txBox="1"/>
          <p:nvPr>
            <p:ph type="title"/>
          </p:nvPr>
        </p:nvSpPr>
        <p:spPr>
          <a:xfrm>
            <a:off x="5057775" y="1106850"/>
            <a:ext cx="3107700" cy="11115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73" name="Google Shape;173;p21"/>
          <p:cNvSpPr txBox="1"/>
          <p:nvPr>
            <p:ph type="subTitle" idx="1"/>
          </p:nvPr>
        </p:nvSpPr>
        <p:spPr>
          <a:xfrm rot="-332">
            <a:off x="5057825" y="2218498"/>
            <a:ext cx="3107700" cy="181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sp>
        <p:nvSpPr>
          <p:cNvPr id="174" name="Google Shape;174;p21"/>
          <p:cNvSpPr/>
          <p:nvPr>
            <p:ph type="pic" idx="2"/>
          </p:nvPr>
        </p:nvSpPr>
        <p:spPr>
          <a:xfrm>
            <a:off x="0" y="0"/>
            <a:ext cx="4572000" cy="5143500"/>
          </a:xfrm>
          <a:prstGeom prst="rect">
            <a:avLst/>
          </a:prstGeom>
          <a:noFill/>
          <a:ln>
            <a:noFill/>
          </a:ln>
        </p:spPr>
      </p:sp>
      <p:sp>
        <p:nvSpPr>
          <p:cNvPr id="175" name="Google Shape;175;p21"/>
          <p:cNvSpPr/>
          <p:nvPr/>
        </p:nvSpPr>
        <p:spPr>
          <a:xfrm>
            <a:off x="5492275" y="199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76" name="Shape 176"/>
        <p:cNvGrpSpPr/>
        <p:nvPr/>
      </p:nvGrpSpPr>
      <p:grpSpPr>
        <a:xfrm>
          <a:off x="0" y="0"/>
          <a:ext cx="0" cy="0"/>
          <a:chOff x="0" y="0"/>
          <a:chExt cx="0" cy="0"/>
        </a:xfrm>
      </p:grpSpPr>
      <p:sp>
        <p:nvSpPr>
          <p:cNvPr id="177" name="Google Shape;177;p22"/>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9pPr>
          </a:lstStyle>
          <a:p/>
        </p:txBody>
      </p:sp>
      <p:sp>
        <p:nvSpPr>
          <p:cNvPr id="178" name="Google Shape;178;p22"/>
          <p:cNvSpPr txBox="1"/>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aleway"/>
              <a:buChar char="●"/>
              <a:defRPr sz="1200">
                <a:solidFill>
                  <a:schemeClr val="dk1"/>
                </a:solidFill>
                <a:latin typeface="Raleway"/>
                <a:ea typeface="Raleway"/>
                <a:cs typeface="Raleway"/>
                <a:sym typeface="Raleway"/>
              </a:defRPr>
            </a:lvl1pPr>
            <a:lvl2pPr marL="914400" lvl="1" indent="-317500" rtl="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rtl="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p:txBody>
      </p:sp>
      <p:sp>
        <p:nvSpPr>
          <p:cNvPr id="179" name="Google Shape;179;p22"/>
          <p:cNvSpPr/>
          <p:nvPr/>
        </p:nvSpPr>
        <p:spPr>
          <a:xfrm flipH="1">
            <a:off x="6870275" y="47857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2"/>
          <p:cNvSpPr/>
          <p:nvPr/>
        </p:nvSpPr>
        <p:spPr>
          <a:xfrm flipH="1">
            <a:off x="3508025"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flipH="1">
            <a:off x="38967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flipH="1">
            <a:off x="2092150" y="4725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3" name="Google Shape;183;p22"/>
          <p:cNvCxnSpPr>
            <a:stCxn id="182" idx="2"/>
            <a:endCxn id="180" idx="6"/>
          </p:cNvCxnSpPr>
          <p:nvPr/>
        </p:nvCxnSpPr>
        <p:spPr>
          <a:xfrm>
            <a:off x="2213650" y="4785750"/>
            <a:ext cx="1294500" cy="0"/>
          </a:xfrm>
          <a:prstGeom prst="straightConnector1">
            <a:avLst/>
          </a:prstGeom>
          <a:noFill/>
          <a:ln w="9525" cap="flat" cmpd="sng">
            <a:solidFill>
              <a:schemeClr val="accent1"/>
            </a:solidFill>
            <a:prstDash val="solid"/>
            <a:round/>
            <a:headEnd type="none" w="med" len="med"/>
            <a:tailEnd type="none" w="med" len="med"/>
          </a:ln>
        </p:spPr>
      </p:cxnSp>
      <p:grpSp>
        <p:nvGrpSpPr>
          <p:cNvPr id="184" name="Google Shape;184;p22"/>
          <p:cNvGrpSpPr/>
          <p:nvPr/>
        </p:nvGrpSpPr>
        <p:grpSpPr>
          <a:xfrm flipH="1">
            <a:off x="179600" y="246475"/>
            <a:ext cx="795275" cy="714400"/>
            <a:chOff x="7864625" y="364925"/>
            <a:chExt cx="795275" cy="714400"/>
          </a:xfrm>
        </p:grpSpPr>
        <p:cxnSp>
          <p:nvCxnSpPr>
            <p:cNvPr id="185" name="Google Shape;185;p22"/>
            <p:cNvCxnSpPr>
              <a:stCxn id="186" idx="1"/>
              <a:endCxn id="187"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186" name="Google Shape;186;p2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88" name="Shape 188"/>
        <p:cNvGrpSpPr/>
        <p:nvPr/>
      </p:nvGrpSpPr>
      <p:grpSpPr>
        <a:xfrm>
          <a:off x="0" y="0"/>
          <a:ext cx="0" cy="0"/>
          <a:chOff x="0" y="0"/>
          <a:chExt cx="0" cy="0"/>
        </a:xfrm>
      </p:grpSpPr>
      <p:sp>
        <p:nvSpPr>
          <p:cNvPr id="189" name="Google Shape;189;p23"/>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0" name="Google Shape;190;p23"/>
          <p:cNvSpPr txBox="1"/>
          <p:nvPr>
            <p:ph type="title" idx="2"/>
          </p:nvPr>
        </p:nvSpPr>
        <p:spPr>
          <a:xfrm>
            <a:off x="720000"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91" name="Google Shape;191;p23"/>
          <p:cNvSpPr txBox="1"/>
          <p:nvPr>
            <p:ph type="subTitle" idx="1"/>
          </p:nvPr>
        </p:nvSpPr>
        <p:spPr>
          <a:xfrm>
            <a:off x="720000"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2" name="Google Shape;192;p23"/>
          <p:cNvSpPr txBox="1"/>
          <p:nvPr>
            <p:ph type="title" idx="3"/>
          </p:nvPr>
        </p:nvSpPr>
        <p:spPr>
          <a:xfrm>
            <a:off x="3409639"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93" name="Google Shape;193;p23"/>
          <p:cNvSpPr txBox="1"/>
          <p:nvPr>
            <p:ph type="subTitle" idx="4"/>
          </p:nvPr>
        </p:nvSpPr>
        <p:spPr>
          <a:xfrm>
            <a:off x="3407389"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4" name="Google Shape;194;p23"/>
          <p:cNvSpPr txBox="1"/>
          <p:nvPr>
            <p:ph type="title" idx="5"/>
          </p:nvPr>
        </p:nvSpPr>
        <p:spPr>
          <a:xfrm>
            <a:off x="6087650"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95" name="Google Shape;195;p23"/>
          <p:cNvSpPr txBox="1"/>
          <p:nvPr>
            <p:ph type="subTitle" idx="6"/>
          </p:nvPr>
        </p:nvSpPr>
        <p:spPr>
          <a:xfrm>
            <a:off x="6083150"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6" name="Google Shape;196;p23"/>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3"/>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3"/>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3"/>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3"/>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3"/>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2" name="Google Shape;202;p23"/>
          <p:cNvCxnSpPr>
            <a:stCxn id="201" idx="0"/>
            <a:endCxn id="200"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203" name="Shape 203"/>
        <p:cNvGrpSpPr/>
        <p:nvPr/>
      </p:nvGrpSpPr>
      <p:grpSpPr>
        <a:xfrm>
          <a:off x="0" y="0"/>
          <a:ext cx="0" cy="0"/>
          <a:chOff x="0" y="0"/>
          <a:chExt cx="0" cy="0"/>
        </a:xfrm>
      </p:grpSpPr>
      <p:sp>
        <p:nvSpPr>
          <p:cNvPr id="204" name="Google Shape;204;p24"/>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05" name="Google Shape;205;p24"/>
          <p:cNvSpPr txBox="1"/>
          <p:nvPr>
            <p:ph type="title" idx="2"/>
          </p:nvPr>
        </p:nvSpPr>
        <p:spPr>
          <a:xfrm>
            <a:off x="150880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06" name="Google Shape;206;p24"/>
          <p:cNvSpPr txBox="1"/>
          <p:nvPr>
            <p:ph type="subTitle" idx="1"/>
          </p:nvPr>
        </p:nvSpPr>
        <p:spPr>
          <a:xfrm>
            <a:off x="1508813"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7" name="Google Shape;207;p24"/>
          <p:cNvSpPr txBox="1"/>
          <p:nvPr>
            <p:ph type="title" idx="3"/>
          </p:nvPr>
        </p:nvSpPr>
        <p:spPr>
          <a:xfrm>
            <a:off x="529453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08" name="Google Shape;208;p24"/>
          <p:cNvSpPr txBox="1"/>
          <p:nvPr>
            <p:ph type="subTitle" idx="4"/>
          </p:nvPr>
        </p:nvSpPr>
        <p:spPr>
          <a:xfrm>
            <a:off x="5294538"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9" name="Google Shape;209;p24"/>
          <p:cNvSpPr txBox="1"/>
          <p:nvPr>
            <p:ph type="title" idx="5"/>
          </p:nvPr>
        </p:nvSpPr>
        <p:spPr>
          <a:xfrm>
            <a:off x="150878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10" name="Google Shape;210;p24"/>
          <p:cNvSpPr txBox="1"/>
          <p:nvPr>
            <p:ph type="subTitle" idx="6"/>
          </p:nvPr>
        </p:nvSpPr>
        <p:spPr>
          <a:xfrm>
            <a:off x="1508813"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1" name="Google Shape;211;p24"/>
          <p:cNvSpPr txBox="1"/>
          <p:nvPr>
            <p:ph type="title" idx="7"/>
          </p:nvPr>
        </p:nvSpPr>
        <p:spPr>
          <a:xfrm>
            <a:off x="529451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12" name="Google Shape;212;p24"/>
          <p:cNvSpPr txBox="1"/>
          <p:nvPr>
            <p:ph type="subTitle" idx="8"/>
          </p:nvPr>
        </p:nvSpPr>
        <p:spPr>
          <a:xfrm>
            <a:off x="5294538"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3" name="Google Shape;213;p24"/>
          <p:cNvSpPr/>
          <p:nvPr/>
        </p:nvSpPr>
        <p:spPr>
          <a:xfrm>
            <a:off x="522988" y="26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255138" y="18926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5" name="Google Shape;215;p24"/>
          <p:cNvGrpSpPr/>
          <p:nvPr/>
        </p:nvGrpSpPr>
        <p:grpSpPr>
          <a:xfrm>
            <a:off x="322350" y="4101900"/>
            <a:ext cx="795275" cy="714400"/>
            <a:chOff x="7864625" y="364925"/>
            <a:chExt cx="795275" cy="714400"/>
          </a:xfrm>
        </p:grpSpPr>
        <p:cxnSp>
          <p:nvCxnSpPr>
            <p:cNvPr id="216" name="Google Shape;216;p24"/>
            <p:cNvCxnSpPr>
              <a:stCxn id="217" idx="1"/>
              <a:endCxn id="218"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17" name="Google Shape;217;p24"/>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4"/>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9" name="Google Shape;219;p24"/>
          <p:cNvSpPr/>
          <p:nvPr/>
        </p:nvSpPr>
        <p:spPr>
          <a:xfrm>
            <a:off x="8765300" y="30727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4"/>
          <p:cNvSpPr/>
          <p:nvPr/>
        </p:nvSpPr>
        <p:spPr>
          <a:xfrm>
            <a:off x="8552563" y="3794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221" name="Shape 221"/>
        <p:cNvGrpSpPr/>
        <p:nvPr/>
      </p:nvGrpSpPr>
      <p:grpSpPr>
        <a:xfrm>
          <a:off x="0" y="0"/>
          <a:ext cx="0" cy="0"/>
          <a:chOff x="0" y="0"/>
          <a:chExt cx="0" cy="0"/>
        </a:xfrm>
      </p:grpSpPr>
      <p:sp>
        <p:nvSpPr>
          <p:cNvPr id="222" name="Google Shape;222;p2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3" name="Google Shape;223;p25"/>
          <p:cNvSpPr txBox="1"/>
          <p:nvPr>
            <p:ph type="title" idx="2"/>
          </p:nvPr>
        </p:nvSpPr>
        <p:spPr>
          <a:xfrm>
            <a:off x="731175" y="1543050"/>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24" name="Google Shape;224;p25"/>
          <p:cNvSpPr txBox="1"/>
          <p:nvPr>
            <p:ph type="subTitle" idx="1"/>
          </p:nvPr>
        </p:nvSpPr>
        <p:spPr>
          <a:xfrm>
            <a:off x="731175" y="1916950"/>
            <a:ext cx="2301900" cy="9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5" name="Google Shape;225;p25"/>
          <p:cNvSpPr txBox="1"/>
          <p:nvPr>
            <p:ph type="title" idx="3"/>
          </p:nvPr>
        </p:nvSpPr>
        <p:spPr>
          <a:xfrm>
            <a:off x="3426647" y="1543050"/>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26" name="Google Shape;226;p25"/>
          <p:cNvSpPr txBox="1"/>
          <p:nvPr>
            <p:ph type="subTitle" idx="4"/>
          </p:nvPr>
        </p:nvSpPr>
        <p:spPr>
          <a:xfrm>
            <a:off x="3426647" y="1916950"/>
            <a:ext cx="2301900" cy="9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7" name="Google Shape;227;p25"/>
          <p:cNvSpPr txBox="1"/>
          <p:nvPr>
            <p:ph type="title" idx="5"/>
          </p:nvPr>
        </p:nvSpPr>
        <p:spPr>
          <a:xfrm>
            <a:off x="731175" y="3100775"/>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28" name="Google Shape;228;p25"/>
          <p:cNvSpPr txBox="1"/>
          <p:nvPr>
            <p:ph type="subTitle" idx="6"/>
          </p:nvPr>
        </p:nvSpPr>
        <p:spPr>
          <a:xfrm>
            <a:off x="731175" y="3473150"/>
            <a:ext cx="2301900" cy="90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9" name="Google Shape;229;p25"/>
          <p:cNvSpPr txBox="1"/>
          <p:nvPr>
            <p:ph type="title" idx="7"/>
          </p:nvPr>
        </p:nvSpPr>
        <p:spPr>
          <a:xfrm>
            <a:off x="3426647" y="3100775"/>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30" name="Google Shape;230;p25"/>
          <p:cNvSpPr txBox="1"/>
          <p:nvPr>
            <p:ph type="subTitle" idx="8"/>
          </p:nvPr>
        </p:nvSpPr>
        <p:spPr>
          <a:xfrm>
            <a:off x="3426647" y="3473150"/>
            <a:ext cx="2301900" cy="90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1" name="Google Shape;231;p25"/>
          <p:cNvSpPr txBox="1"/>
          <p:nvPr>
            <p:ph type="title" idx="9"/>
          </p:nvPr>
        </p:nvSpPr>
        <p:spPr>
          <a:xfrm>
            <a:off x="6122128" y="1543050"/>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32" name="Google Shape;232;p25"/>
          <p:cNvSpPr txBox="1"/>
          <p:nvPr>
            <p:ph type="subTitle" idx="13"/>
          </p:nvPr>
        </p:nvSpPr>
        <p:spPr>
          <a:xfrm>
            <a:off x="6122128" y="1916950"/>
            <a:ext cx="2301900" cy="9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3" name="Google Shape;233;p25"/>
          <p:cNvSpPr txBox="1"/>
          <p:nvPr>
            <p:ph type="title" idx="14"/>
          </p:nvPr>
        </p:nvSpPr>
        <p:spPr>
          <a:xfrm>
            <a:off x="6122128" y="3100775"/>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34" name="Google Shape;234;p25"/>
          <p:cNvSpPr txBox="1"/>
          <p:nvPr>
            <p:ph type="subTitle" idx="15"/>
          </p:nvPr>
        </p:nvSpPr>
        <p:spPr>
          <a:xfrm>
            <a:off x="6122128" y="3473150"/>
            <a:ext cx="2301900" cy="90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5" name="Google Shape;235;p25"/>
          <p:cNvSpPr/>
          <p:nvPr/>
        </p:nvSpPr>
        <p:spPr>
          <a:xfrm rot="-5766326">
            <a:off x="7579201" y="288144"/>
            <a:ext cx="121288" cy="121288"/>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5"/>
          <p:cNvSpPr/>
          <p:nvPr/>
        </p:nvSpPr>
        <p:spPr>
          <a:xfrm rot="-5077218">
            <a:off x="8777999" y="1107313"/>
            <a:ext cx="67196" cy="67196"/>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5"/>
          <p:cNvSpPr/>
          <p:nvPr/>
        </p:nvSpPr>
        <p:spPr>
          <a:xfrm>
            <a:off x="8549375" y="3869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8" name="Google Shape;238;p25"/>
          <p:cNvCxnSpPr>
            <a:stCxn id="236" idx="7"/>
            <a:endCxn id="235" idx="3"/>
          </p:cNvCxnSpPr>
          <p:nvPr/>
        </p:nvCxnSpPr>
        <p:spPr>
          <a:xfrm rot="10800000">
            <a:off x="7687072" y="386930"/>
            <a:ext cx="1103100" cy="728100"/>
          </a:xfrm>
          <a:prstGeom prst="straightConnector1">
            <a:avLst/>
          </a:prstGeom>
          <a:noFill/>
          <a:ln w="9525" cap="flat" cmpd="sng">
            <a:solidFill>
              <a:schemeClr val="accent1"/>
            </a:solidFill>
            <a:prstDash val="solid"/>
            <a:round/>
            <a:headEnd type="none" w="med" len="med"/>
            <a:tailEnd type="none" w="med" len="med"/>
          </a:ln>
        </p:spPr>
      </p:cxnSp>
      <p:sp>
        <p:nvSpPr>
          <p:cNvPr id="239" name="Google Shape;239;p25"/>
          <p:cNvSpPr/>
          <p:nvPr/>
        </p:nvSpPr>
        <p:spPr>
          <a:xfrm>
            <a:off x="825125" y="32231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5"/>
          <p:cNvSpPr/>
          <p:nvPr/>
        </p:nvSpPr>
        <p:spPr>
          <a:xfrm>
            <a:off x="305125" y="7605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5"/>
          <p:cNvSpPr/>
          <p:nvPr/>
        </p:nvSpPr>
        <p:spPr>
          <a:xfrm>
            <a:off x="332275" y="44285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5"/>
          <p:cNvSpPr/>
          <p:nvPr/>
        </p:nvSpPr>
        <p:spPr>
          <a:xfrm>
            <a:off x="825125" y="48140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243" name="Shape 243"/>
        <p:cNvGrpSpPr/>
        <p:nvPr/>
      </p:nvGrpSpPr>
      <p:grpSpPr>
        <a:xfrm>
          <a:off x="0" y="0"/>
          <a:ext cx="0" cy="0"/>
          <a:chOff x="0" y="0"/>
          <a:chExt cx="0" cy="0"/>
        </a:xfrm>
      </p:grpSpPr>
      <p:sp>
        <p:nvSpPr>
          <p:cNvPr id="244" name="Google Shape;244;p26"/>
          <p:cNvSpPr txBox="1"/>
          <p:nvPr>
            <p:ph type="title" hasCustomPrompt="1"/>
          </p:nvPr>
        </p:nvSpPr>
        <p:spPr>
          <a:xfrm rot="-294">
            <a:off x="4665274" y="94042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5" name="Google Shape;245;p26"/>
          <p:cNvSpPr txBox="1"/>
          <p:nvPr>
            <p:ph type="subTitle" idx="1"/>
          </p:nvPr>
        </p:nvSpPr>
        <p:spPr>
          <a:xfrm>
            <a:off x="4665275" y="1855575"/>
            <a:ext cx="35079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46" name="Google Shape;246;p26"/>
          <p:cNvSpPr txBox="1"/>
          <p:nvPr>
            <p:ph type="title" idx="2" hasCustomPrompt="1"/>
          </p:nvPr>
        </p:nvSpPr>
        <p:spPr>
          <a:xfrm>
            <a:off x="4663626" y="3131325"/>
            <a:ext cx="35112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26"/>
          <p:cNvSpPr txBox="1"/>
          <p:nvPr>
            <p:ph type="subTitle" idx="3"/>
          </p:nvPr>
        </p:nvSpPr>
        <p:spPr>
          <a:xfrm>
            <a:off x="4663613"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48" name="Google Shape;248;p26"/>
          <p:cNvSpPr txBox="1"/>
          <p:nvPr>
            <p:ph type="title" idx="4" hasCustomPrompt="1"/>
          </p:nvPr>
        </p:nvSpPr>
        <p:spPr>
          <a:xfrm rot="-294">
            <a:off x="972476" y="313117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9" name="Google Shape;249;p26"/>
          <p:cNvSpPr txBox="1"/>
          <p:nvPr>
            <p:ph type="subTitle" idx="5"/>
          </p:nvPr>
        </p:nvSpPr>
        <p:spPr>
          <a:xfrm>
            <a:off x="970825"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50" name="Google Shape;250;p26"/>
          <p:cNvSpPr/>
          <p:nvPr/>
        </p:nvSpPr>
        <p:spPr>
          <a:xfrm>
            <a:off x="903613" y="4727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6"/>
          <p:cNvSpPr/>
          <p:nvPr/>
        </p:nvSpPr>
        <p:spPr>
          <a:xfrm>
            <a:off x="398563" y="2056113"/>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2" name="Google Shape;252;p26"/>
          <p:cNvCxnSpPr/>
          <p:nvPr/>
        </p:nvCxnSpPr>
        <p:spPr>
          <a:xfrm flipH="1">
            <a:off x="3417538" y="4362425"/>
            <a:ext cx="1294500" cy="5094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26"/>
          <p:cNvSpPr/>
          <p:nvPr/>
        </p:nvSpPr>
        <p:spPr>
          <a:xfrm>
            <a:off x="4712050" y="540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6"/>
          <p:cNvSpPr/>
          <p:nvPr/>
        </p:nvSpPr>
        <p:spPr>
          <a:xfrm>
            <a:off x="4663625" y="4871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6"/>
          <p:cNvSpPr/>
          <p:nvPr/>
        </p:nvSpPr>
        <p:spPr>
          <a:xfrm>
            <a:off x="1187775" y="45699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6"/>
          <p:cNvSpPr/>
          <p:nvPr/>
        </p:nvSpPr>
        <p:spPr>
          <a:xfrm>
            <a:off x="8581413" y="185556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257" name="Shape 257"/>
        <p:cNvGrpSpPr/>
        <p:nvPr/>
      </p:nvGrpSpPr>
      <p:grpSpPr>
        <a:xfrm>
          <a:off x="0" y="0"/>
          <a:ext cx="0" cy="0"/>
          <a:chOff x="0" y="0"/>
          <a:chExt cx="0" cy="0"/>
        </a:xfrm>
      </p:grpSpPr>
      <p:sp>
        <p:nvSpPr>
          <p:cNvPr id="258" name="Google Shape;258;p27"/>
          <p:cNvSpPr txBox="1"/>
          <p:nvPr>
            <p:ph type="ctrTitle"/>
          </p:nvPr>
        </p:nvSpPr>
        <p:spPr>
          <a:xfrm>
            <a:off x="720000" y="598200"/>
            <a:ext cx="3509100" cy="112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59" name="Google Shape;259;p27"/>
          <p:cNvSpPr txBox="1"/>
          <p:nvPr>
            <p:ph type="subTitle" idx="1"/>
          </p:nvPr>
        </p:nvSpPr>
        <p:spPr>
          <a:xfrm>
            <a:off x="720000" y="2265901"/>
            <a:ext cx="3509100" cy="10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
        <p:nvSpPr>
          <p:cNvPr id="260" name="Google Shape;260;p27"/>
          <p:cNvSpPr txBox="1"/>
          <p:nvPr>
            <p:ph type="subTitle" idx="2"/>
          </p:nvPr>
        </p:nvSpPr>
        <p:spPr>
          <a:xfrm rot="-786">
            <a:off x="719999" y="4171796"/>
            <a:ext cx="2623200" cy="373200"/>
          </a:xfrm>
          <a:prstGeom prst="rect">
            <a:avLst/>
          </a:prstGeom>
          <a:noFill/>
          <a:ln>
            <a:noFill/>
          </a:ln>
        </p:spPr>
        <p:txBody>
          <a:bodyPr spcFirstLastPara="1" wrap="square" lIns="91425" tIns="91425" rIns="91425" bIns="91425" anchor="t" anchorCtr="0">
            <a:noAutofit/>
          </a:bodyPr>
          <a:lstStyle>
            <a:lvl1pPr lvl="0" rtl="0">
              <a:lnSpc>
                <a:spcPct val="100000"/>
              </a:lnSpc>
              <a:spcBef>
                <a:spcPts val="300"/>
              </a:spcBef>
              <a:spcAft>
                <a:spcPts val="0"/>
              </a:spcAft>
              <a:buClr>
                <a:schemeClr val="dk1"/>
              </a:buClr>
              <a:buSzPts val="1100"/>
              <a:buNone/>
              <a:defRPr sz="1000" b="1">
                <a:solidFill>
                  <a:schemeClr val="accent6"/>
                </a:solidFill>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p:txBody>
      </p:sp>
      <p:sp>
        <p:nvSpPr>
          <p:cNvPr id="261" name="Google Shape;261;p27"/>
          <p:cNvSpPr/>
          <p:nvPr/>
        </p:nvSpPr>
        <p:spPr>
          <a:xfrm rot="1944738">
            <a:off x="519983" y="4814444"/>
            <a:ext cx="67163" cy="67163"/>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7"/>
          <p:cNvSpPr/>
          <p:nvPr/>
        </p:nvSpPr>
        <p:spPr>
          <a:xfrm rot="-1339466">
            <a:off x="269572" y="4052401"/>
            <a:ext cx="67132" cy="67132"/>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7"/>
          <p:cNvSpPr/>
          <p:nvPr/>
        </p:nvSpPr>
        <p:spPr>
          <a:xfrm>
            <a:off x="1204550" y="4110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7"/>
          <p:cNvSpPr/>
          <p:nvPr/>
        </p:nvSpPr>
        <p:spPr>
          <a:xfrm>
            <a:off x="5279125" y="199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5" name="Google Shape;265;p27"/>
          <p:cNvCxnSpPr>
            <a:stCxn id="262" idx="4"/>
            <a:endCxn id="261" idx="1"/>
          </p:cNvCxnSpPr>
          <p:nvPr/>
        </p:nvCxnSpPr>
        <p:spPr>
          <a:xfrm>
            <a:off x="315888" y="4117017"/>
            <a:ext cx="230400" cy="698100"/>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7"/>
          <p:cNvSpPr/>
          <p:nvPr/>
        </p:nvSpPr>
        <p:spPr>
          <a:xfrm rot="1688844">
            <a:off x="8093778" y="4358465"/>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7" name="Google Shape;267;p27"/>
          <p:cNvCxnSpPr>
            <a:stCxn id="268" idx="7"/>
            <a:endCxn id="266" idx="3"/>
          </p:cNvCxnSpPr>
          <p:nvPr/>
        </p:nvCxnSpPr>
        <p:spPr>
          <a:xfrm rot="10800000" flipH="1">
            <a:off x="7215034" y="4436841"/>
            <a:ext cx="881400" cy="360300"/>
          </a:xfrm>
          <a:prstGeom prst="straightConnector1">
            <a:avLst/>
          </a:prstGeom>
          <a:noFill/>
          <a:ln w="9525" cap="flat" cmpd="sng">
            <a:solidFill>
              <a:schemeClr val="accent1"/>
            </a:solidFill>
            <a:prstDash val="solid"/>
            <a:round/>
            <a:headEnd type="none" w="med" len="med"/>
            <a:tailEnd type="none" w="med" len="med"/>
          </a:ln>
        </p:spPr>
      </p:cxnSp>
      <p:sp>
        <p:nvSpPr>
          <p:cNvPr id="268" name="Google Shape;268;p27"/>
          <p:cNvSpPr/>
          <p:nvPr/>
        </p:nvSpPr>
        <p:spPr>
          <a:xfrm>
            <a:off x="7157675" y="47873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7"/>
          <p:cNvSpPr txBox="1"/>
          <p:nvPr/>
        </p:nvSpPr>
        <p:spPr>
          <a:xfrm>
            <a:off x="720000" y="3346800"/>
            <a:ext cx="2623500" cy="8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a:solidFill>
                  <a:schemeClr val="dk1"/>
                </a:solidFill>
                <a:latin typeface="Raleway"/>
                <a:ea typeface="Raleway"/>
                <a:cs typeface="Raleway"/>
                <a:sym typeface="Raleway"/>
              </a:rPr>
              <a:t>CREDITS:</a:t>
            </a:r>
            <a:r>
              <a:rPr lang="en-GB" sz="1100">
                <a:solidFill>
                  <a:schemeClr val="dk1"/>
                </a:solidFill>
                <a:latin typeface="Raleway"/>
                <a:ea typeface="Raleway"/>
                <a:cs typeface="Raleway"/>
                <a:sym typeface="Raleway"/>
              </a:rPr>
              <a:t> This presentation template was created by </a:t>
            </a:r>
            <a:r>
              <a:rPr lang="en-GB" sz="1100" b="1">
                <a:solidFill>
                  <a:schemeClr val="dk1"/>
                </a:solidFill>
                <a:uFill>
                  <a:noFill/>
                </a:uFill>
                <a:latin typeface="Raleway"/>
                <a:ea typeface="Raleway"/>
                <a:cs typeface="Raleway"/>
                <a:sym typeface="Raleway"/>
                <a:hlinkClick r:id="rId2"/>
              </a:rPr>
              <a:t>Slidesgo</a:t>
            </a:r>
            <a:r>
              <a:rPr lang="en-GB" sz="1100" b="1">
                <a:solidFill>
                  <a:schemeClr val="dk1"/>
                </a:solidFill>
                <a:latin typeface="Raleway"/>
                <a:ea typeface="Raleway"/>
                <a:cs typeface="Raleway"/>
                <a:sym typeface="Raleway"/>
              </a:rPr>
              <a:t>,</a:t>
            </a:r>
            <a:r>
              <a:rPr lang="en-GB" sz="1100">
                <a:solidFill>
                  <a:schemeClr val="dk1"/>
                </a:solidFill>
                <a:latin typeface="Raleway"/>
                <a:ea typeface="Raleway"/>
                <a:cs typeface="Raleway"/>
                <a:sym typeface="Raleway"/>
              </a:rPr>
              <a:t> including icons by </a:t>
            </a:r>
            <a:r>
              <a:rPr lang="en-GB" sz="1100" b="1">
                <a:solidFill>
                  <a:schemeClr val="dk1"/>
                </a:solidFill>
                <a:uFill>
                  <a:noFill/>
                </a:uFill>
                <a:latin typeface="Raleway"/>
                <a:ea typeface="Raleway"/>
                <a:cs typeface="Raleway"/>
                <a:sym typeface="Raleway"/>
                <a:hlinkClick r:id="rId3"/>
              </a:rPr>
              <a:t>Flaticon</a:t>
            </a:r>
            <a:r>
              <a:rPr lang="en-GB" sz="1100" b="1">
                <a:solidFill>
                  <a:schemeClr val="dk1"/>
                </a:solidFill>
                <a:latin typeface="Raleway"/>
                <a:ea typeface="Raleway"/>
                <a:cs typeface="Raleway"/>
                <a:sym typeface="Raleway"/>
              </a:rPr>
              <a:t>,</a:t>
            </a:r>
            <a:r>
              <a:rPr lang="en-GB" sz="1100">
                <a:solidFill>
                  <a:schemeClr val="dk1"/>
                </a:solidFill>
                <a:latin typeface="Raleway"/>
                <a:ea typeface="Raleway"/>
                <a:cs typeface="Raleway"/>
                <a:sym typeface="Raleway"/>
              </a:rPr>
              <a:t> and infographics &amp; images by </a:t>
            </a:r>
            <a:r>
              <a:rPr lang="en-GB" sz="1100" b="1">
                <a:solidFill>
                  <a:schemeClr val="dk1"/>
                </a:solidFill>
                <a:uFill>
                  <a:noFill/>
                </a:uFill>
                <a:latin typeface="Raleway"/>
                <a:ea typeface="Raleway"/>
                <a:cs typeface="Raleway"/>
                <a:sym typeface="Raleway"/>
                <a:hlinkClick r:id="rId4"/>
              </a:rPr>
              <a:t>Freepik</a:t>
            </a:r>
            <a:endParaRPr sz="1100" b="1">
              <a:solidFill>
                <a:schemeClr val="dk1"/>
              </a:solidFill>
              <a:latin typeface="Raleway"/>
              <a:ea typeface="Raleway"/>
              <a:cs typeface="Raleway"/>
              <a:sym typeface="Raleway"/>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270" name="Shape 270"/>
        <p:cNvGrpSpPr/>
        <p:nvPr/>
      </p:nvGrpSpPr>
      <p:grpSpPr>
        <a:xfrm>
          <a:off x="0" y="0"/>
          <a:ext cx="0" cy="0"/>
          <a:chOff x="0" y="0"/>
          <a:chExt cx="0" cy="0"/>
        </a:xfrm>
      </p:grpSpPr>
      <p:sp>
        <p:nvSpPr>
          <p:cNvPr id="271" name="Google Shape;271;p28"/>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8"/>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8"/>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8"/>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8"/>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8"/>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7" name="Google Shape;277;p28"/>
          <p:cNvCxnSpPr>
            <a:stCxn id="276" idx="0"/>
            <a:endCxn id="275"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278" name="Shape 278"/>
        <p:cNvGrpSpPr/>
        <p:nvPr/>
      </p:nvGrpSpPr>
      <p:grpSpPr>
        <a:xfrm>
          <a:off x="0" y="0"/>
          <a:ext cx="0" cy="0"/>
          <a:chOff x="0" y="0"/>
          <a:chExt cx="0" cy="0"/>
        </a:xfrm>
      </p:grpSpPr>
      <p:sp>
        <p:nvSpPr>
          <p:cNvPr id="279" name="Google Shape;279;p29"/>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9"/>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9"/>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5" name="Google Shape;285;p29"/>
          <p:cNvCxnSpPr>
            <a:stCxn id="284" idx="3"/>
            <a:endCxn id="280"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29"/>
          <p:cNvCxnSpPr>
            <a:stCxn id="280" idx="4"/>
            <a:endCxn id="279"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7;p29"/>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8" name="Google Shape;288;p29"/>
          <p:cNvCxnSpPr>
            <a:stCxn id="282" idx="5"/>
            <a:endCxn id="281"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289" name="Google Shape;289;p29"/>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9"/>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92" name="Google Shape;292;p29"/>
          <p:cNvCxnSpPr>
            <a:stCxn id="290" idx="4"/>
            <a:endCxn id="291"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20000" y="972600"/>
            <a:ext cx="3780600" cy="1149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3" name="Google Shape;33;p4"/>
          <p:cNvSpPr txBox="1"/>
          <p:nvPr>
            <p:ph type="body" idx="1"/>
          </p:nvPr>
        </p:nvSpPr>
        <p:spPr>
          <a:xfrm>
            <a:off x="720000" y="2121900"/>
            <a:ext cx="3780600" cy="204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4" name="Google Shape;34;p4"/>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4"/>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4"/>
          <p:cNvCxnSpPr>
            <a:stCxn id="39" idx="3"/>
            <a:endCxn id="35"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4"/>
          <p:cNvCxnSpPr>
            <a:stCxn id="35" idx="4"/>
            <a:endCxn id="34"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4"/>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4"/>
          <p:cNvCxnSpPr>
            <a:stCxn id="37" idx="5"/>
            <a:endCxn id="36"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44" name="Google Shape;44;p4"/>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4"/>
          <p:cNvCxnSpPr>
            <a:stCxn id="45" idx="4"/>
            <a:endCxn id="46"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sp>
        <p:nvSpPr>
          <p:cNvPr id="49" name="Google Shape;49;p5"/>
          <p:cNvSpPr txBox="1"/>
          <p:nvPr>
            <p:ph type="subTitle" idx="1"/>
          </p:nvPr>
        </p:nvSpPr>
        <p:spPr>
          <a:xfrm>
            <a:off x="1152650" y="2599375"/>
            <a:ext cx="30300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 name="Google Shape;50;p5"/>
          <p:cNvSpPr txBox="1"/>
          <p:nvPr>
            <p:ph type="subTitle" idx="2"/>
          </p:nvPr>
        </p:nvSpPr>
        <p:spPr>
          <a:xfrm>
            <a:off x="4961426" y="2599375"/>
            <a:ext cx="30300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1" name="Google Shape;51;p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2" name="Google Shape;52;p5"/>
          <p:cNvSpPr txBox="1"/>
          <p:nvPr>
            <p:ph type="title" idx="3"/>
          </p:nvPr>
        </p:nvSpPr>
        <p:spPr>
          <a:xfrm>
            <a:off x="1150484" y="2161825"/>
            <a:ext cx="3034500" cy="52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53" name="Google Shape;53;p5"/>
          <p:cNvSpPr txBox="1"/>
          <p:nvPr>
            <p:ph type="title" idx="4"/>
          </p:nvPr>
        </p:nvSpPr>
        <p:spPr>
          <a:xfrm>
            <a:off x="4966318" y="2161825"/>
            <a:ext cx="3020400" cy="52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5"/>
          <p:cNvSpPr/>
          <p:nvPr/>
        </p:nvSpPr>
        <p:spPr>
          <a:xfrm>
            <a:off x="458950" y="24271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p:nvPr/>
        </p:nvSpPr>
        <p:spPr>
          <a:xfrm>
            <a:off x="224175" y="31688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5"/>
          <p:cNvSpPr/>
          <p:nvPr/>
        </p:nvSpPr>
        <p:spPr>
          <a:xfrm>
            <a:off x="686400" y="36763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a:off x="7555075" y="47692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5382000" y="4657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 name="Google Shape;59;p5"/>
          <p:cNvCxnSpPr>
            <a:stCxn id="56" idx="1"/>
            <a:endCxn id="55" idx="5"/>
          </p:cNvCxnSpPr>
          <p:nvPr/>
        </p:nvCxnSpPr>
        <p:spPr>
          <a:xfrm rot="10800000">
            <a:off x="281641" y="32263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60" name="Google Shape;60;p5"/>
          <p:cNvSpPr/>
          <p:nvPr/>
        </p:nvSpPr>
        <p:spPr>
          <a:xfrm>
            <a:off x="1991100" y="47243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5"/>
          <p:cNvSpPr/>
          <p:nvPr/>
        </p:nvSpPr>
        <p:spPr>
          <a:xfrm>
            <a:off x="7802725" y="3518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2" name="Google Shape;62;p5"/>
          <p:cNvCxnSpPr>
            <a:stCxn id="61" idx="5"/>
            <a:endCxn id="63" idx="1"/>
          </p:cNvCxnSpPr>
          <p:nvPr/>
        </p:nvCxnSpPr>
        <p:spPr>
          <a:xfrm>
            <a:off x="7906432" y="455532"/>
            <a:ext cx="919200" cy="522900"/>
          </a:xfrm>
          <a:prstGeom prst="straightConnector1">
            <a:avLst/>
          </a:prstGeom>
          <a:noFill/>
          <a:ln w="9525" cap="flat" cmpd="sng">
            <a:solidFill>
              <a:schemeClr val="accent1"/>
            </a:solidFill>
            <a:prstDash val="solid"/>
            <a:round/>
            <a:headEnd type="none" w="med" len="med"/>
            <a:tailEnd type="none" w="med" len="med"/>
          </a:ln>
        </p:spPr>
      </p:cxnSp>
      <p:sp>
        <p:nvSpPr>
          <p:cNvPr id="63" name="Google Shape;63;p5"/>
          <p:cNvSpPr/>
          <p:nvPr/>
        </p:nvSpPr>
        <p:spPr>
          <a:xfrm>
            <a:off x="8815725" y="9686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4" name="Shape 64"/>
        <p:cNvGrpSpPr/>
        <p:nvPr/>
      </p:nvGrpSpPr>
      <p:grpSpPr>
        <a:xfrm>
          <a:off x="0" y="0"/>
          <a:ext cx="0" cy="0"/>
          <a:chOff x="0" y="0"/>
          <a:chExt cx="0" cy="0"/>
        </a:xfrm>
      </p:grpSpPr>
      <p:sp>
        <p:nvSpPr>
          <p:cNvPr id="65" name="Google Shape;65;p6"/>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6" name="Google Shape;66;p6"/>
          <p:cNvSpPr/>
          <p:nvPr/>
        </p:nvSpPr>
        <p:spPr>
          <a:xfrm>
            <a:off x="8621200" y="2047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7997350" y="277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p:nvPr/>
        </p:nvSpPr>
        <p:spPr>
          <a:xfrm>
            <a:off x="8901450" y="12258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 name="Google Shape;69;p6"/>
          <p:cNvCxnSpPr>
            <a:stCxn id="68" idx="1"/>
            <a:endCxn id="67" idx="5"/>
          </p:cNvCxnSpPr>
          <p:nvPr/>
        </p:nvCxnSpPr>
        <p:spPr>
          <a:xfrm rot="10800000">
            <a:off x="8054791" y="335041"/>
            <a:ext cx="856500" cy="9006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6"/>
          <p:cNvCxnSpPr>
            <a:stCxn id="68" idx="4"/>
            <a:endCxn id="66" idx="0"/>
          </p:cNvCxnSpPr>
          <p:nvPr/>
        </p:nvCxnSpPr>
        <p:spPr>
          <a:xfrm flipH="1">
            <a:off x="8681850" y="1293000"/>
            <a:ext cx="253200" cy="754500"/>
          </a:xfrm>
          <a:prstGeom prst="straightConnector1">
            <a:avLst/>
          </a:prstGeom>
          <a:noFill/>
          <a:ln w="9525" cap="flat" cmpd="sng">
            <a:solidFill>
              <a:schemeClr val="accent1"/>
            </a:solidFill>
            <a:prstDash val="solid"/>
            <a:round/>
            <a:headEnd type="none" w="med" len="med"/>
            <a:tailEnd type="none" w="med" len="med"/>
          </a:ln>
        </p:spPr>
      </p:cxnSp>
      <p:sp>
        <p:nvSpPr>
          <p:cNvPr id="71" name="Google Shape;71;p6"/>
          <p:cNvSpPr/>
          <p:nvPr/>
        </p:nvSpPr>
        <p:spPr>
          <a:xfrm>
            <a:off x="520875" y="406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6"/>
          <p:cNvSpPr/>
          <p:nvPr/>
        </p:nvSpPr>
        <p:spPr>
          <a:xfrm>
            <a:off x="386100" y="4603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6"/>
          <p:cNvSpPr/>
          <p:nvPr/>
        </p:nvSpPr>
        <p:spPr>
          <a:xfrm>
            <a:off x="1262400" y="4740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6"/>
          <p:cNvSpPr/>
          <p:nvPr/>
        </p:nvSpPr>
        <p:spPr>
          <a:xfrm>
            <a:off x="358950" y="1104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6"/>
          <p:cNvSpPr/>
          <p:nvPr/>
        </p:nvSpPr>
        <p:spPr>
          <a:xfrm>
            <a:off x="179600" y="1624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6"/>
          <p:cNvSpPr/>
          <p:nvPr/>
        </p:nvSpPr>
        <p:spPr>
          <a:xfrm>
            <a:off x="8294900" y="47405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6"/>
          <p:cNvSpPr/>
          <p:nvPr/>
        </p:nvSpPr>
        <p:spPr>
          <a:xfrm>
            <a:off x="8774850" y="44239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78"/>
        <p:cNvGrpSpPr/>
        <p:nvPr/>
      </p:nvGrpSpPr>
      <p:grpSpPr>
        <a:xfrm>
          <a:off x="0" y="0"/>
          <a:ext cx="0" cy="0"/>
          <a:chOff x="0" y="0"/>
          <a:chExt cx="0" cy="0"/>
        </a:xfrm>
      </p:grpSpPr>
      <p:sp>
        <p:nvSpPr>
          <p:cNvPr id="79" name="Google Shape;79;p7"/>
          <p:cNvSpPr txBox="1"/>
          <p:nvPr>
            <p:ph type="title"/>
          </p:nvPr>
        </p:nvSpPr>
        <p:spPr>
          <a:xfrm>
            <a:off x="5869838" y="540000"/>
            <a:ext cx="2247900" cy="10710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0" name="Google Shape;80;p7"/>
          <p:cNvSpPr txBox="1"/>
          <p:nvPr>
            <p:ph type="subTitle" idx="1"/>
          </p:nvPr>
        </p:nvSpPr>
        <p:spPr>
          <a:xfrm rot="-459">
            <a:off x="5869837" y="1515875"/>
            <a:ext cx="2247900" cy="1070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1" name="Google Shape;81;p7"/>
          <p:cNvSpPr/>
          <p:nvPr/>
        </p:nvSpPr>
        <p:spPr>
          <a:xfrm>
            <a:off x="8798625" y="20283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7"/>
          <p:cNvSpPr/>
          <p:nvPr/>
        </p:nvSpPr>
        <p:spPr>
          <a:xfrm>
            <a:off x="8265938" y="11955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8825775" y="5400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4" name="Google Shape;84;p7"/>
          <p:cNvCxnSpPr>
            <a:stCxn id="81" idx="1"/>
            <a:endCxn id="82" idx="5"/>
          </p:cNvCxnSpPr>
          <p:nvPr/>
        </p:nvCxnSpPr>
        <p:spPr>
          <a:xfrm rot="10800000">
            <a:off x="8323218" y="1252981"/>
            <a:ext cx="493200" cy="7932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7"/>
          <p:cNvCxnSpPr>
            <a:stCxn id="82" idx="7"/>
            <a:endCxn id="83" idx="3"/>
          </p:cNvCxnSpPr>
          <p:nvPr/>
        </p:nvCxnSpPr>
        <p:spPr>
          <a:xfrm rot="10800000" flipH="1">
            <a:off x="8323296" y="597279"/>
            <a:ext cx="512400" cy="608100"/>
          </a:xfrm>
          <a:prstGeom prst="straightConnector1">
            <a:avLst/>
          </a:prstGeom>
          <a:noFill/>
          <a:ln w="9525" cap="flat" cmpd="sng">
            <a:solidFill>
              <a:schemeClr val="accent1"/>
            </a:solidFill>
            <a:prstDash val="solid"/>
            <a:round/>
            <a:headEnd type="none" w="med" len="med"/>
            <a:tailEnd type="none" w="med" len="med"/>
          </a:ln>
        </p:spPr>
      </p:cxnSp>
      <p:sp>
        <p:nvSpPr>
          <p:cNvPr id="86" name="Google Shape;86;p7"/>
          <p:cNvSpPr/>
          <p:nvPr>
            <p:ph type="pic" idx="2"/>
          </p:nvPr>
        </p:nvSpPr>
        <p:spPr>
          <a:xfrm>
            <a:off x="0" y="0"/>
            <a:ext cx="3558000" cy="5143500"/>
          </a:xfrm>
          <a:prstGeom prst="rect">
            <a:avLst/>
          </a:prstGeom>
          <a:noFill/>
          <a:ln>
            <a:noFill/>
          </a:ln>
        </p:spPr>
      </p:sp>
      <p:sp>
        <p:nvSpPr>
          <p:cNvPr id="87" name="Google Shape;87;p7"/>
          <p:cNvSpPr/>
          <p:nvPr>
            <p:ph type="pic" idx="3"/>
          </p:nvPr>
        </p:nvSpPr>
        <p:spPr>
          <a:xfrm>
            <a:off x="3690375" y="0"/>
            <a:ext cx="1873200" cy="2810700"/>
          </a:xfrm>
          <a:prstGeom prst="rect">
            <a:avLst/>
          </a:prstGeom>
          <a:noFill/>
          <a:ln>
            <a:noFill/>
          </a:ln>
        </p:spPr>
      </p:sp>
      <p:sp>
        <p:nvSpPr>
          <p:cNvPr id="88" name="Google Shape;88;p7"/>
          <p:cNvSpPr/>
          <p:nvPr>
            <p:ph type="pic" idx="4"/>
          </p:nvPr>
        </p:nvSpPr>
        <p:spPr>
          <a:xfrm>
            <a:off x="3690375" y="2972925"/>
            <a:ext cx="5453700" cy="2170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9" name="Shape 89"/>
        <p:cNvGrpSpPr/>
        <p:nvPr/>
      </p:nvGrpSpPr>
      <p:grpSpPr>
        <a:xfrm>
          <a:off x="0" y="0"/>
          <a:ext cx="0" cy="0"/>
          <a:chOff x="0" y="0"/>
          <a:chExt cx="0" cy="0"/>
        </a:xfrm>
      </p:grpSpPr>
      <p:sp>
        <p:nvSpPr>
          <p:cNvPr id="90" name="Google Shape;90;p8"/>
          <p:cNvSpPr txBox="1"/>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9"/>
          <p:cNvSpPr txBox="1"/>
          <p:nvPr>
            <p:ph type="title"/>
          </p:nvPr>
        </p:nvSpPr>
        <p:spPr>
          <a:xfrm>
            <a:off x="1062900" y="1566888"/>
            <a:ext cx="3771900" cy="101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5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3" name="Google Shape;93;p9"/>
          <p:cNvSpPr txBox="1"/>
          <p:nvPr>
            <p:ph type="subTitle" idx="1"/>
          </p:nvPr>
        </p:nvSpPr>
        <p:spPr>
          <a:xfrm>
            <a:off x="1063050" y="2480413"/>
            <a:ext cx="3771900" cy="10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4" name="Google Shape;94;p9"/>
          <p:cNvSpPr/>
          <p:nvPr/>
        </p:nvSpPr>
        <p:spPr>
          <a:xfrm>
            <a:off x="491550" y="1982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9"/>
          <p:cNvSpPr/>
          <p:nvPr/>
        </p:nvSpPr>
        <p:spPr>
          <a:xfrm>
            <a:off x="417625" y="868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9"/>
          <p:cNvSpPr/>
          <p:nvPr/>
        </p:nvSpPr>
        <p:spPr>
          <a:xfrm>
            <a:off x="8363250" y="1863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8484750" y="42428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8" name="Shape 98"/>
        <p:cNvGrpSpPr/>
        <p:nvPr/>
      </p:nvGrpSpPr>
      <p:grpSpPr>
        <a:xfrm>
          <a:off x="0" y="0"/>
          <a:ext cx="0" cy="0"/>
          <a:chOff x="0" y="0"/>
          <a:chExt cx="0" cy="0"/>
        </a:xfrm>
      </p:grpSpPr>
      <p:sp>
        <p:nvSpPr>
          <p:cNvPr id="99" name="Google Shape;99;p10"/>
          <p:cNvSpPr txBox="1"/>
          <p:nvPr>
            <p:ph type="title"/>
          </p:nvPr>
        </p:nvSpPr>
        <p:spPr>
          <a:xfrm>
            <a:off x="720000" y="4000500"/>
            <a:ext cx="7704000" cy="603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9pPr>
          </a:lstStyle>
          <a:p/>
        </p:txBody>
      </p:sp>
      <p:sp>
        <p:nvSpPr>
          <p:cNvPr id="7" name="Google Shape;7;p1"/>
          <p:cNvSpPr txBox="1"/>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302" name="Shape 302"/>
        <p:cNvGrpSpPr/>
        <p:nvPr/>
      </p:nvGrpSpPr>
      <p:grpSpPr>
        <a:xfrm>
          <a:off x="0" y="0"/>
          <a:ext cx="0" cy="0"/>
          <a:chOff x="0" y="0"/>
          <a:chExt cx="0" cy="0"/>
        </a:xfrm>
      </p:grpSpPr>
      <p:sp>
        <p:nvSpPr>
          <p:cNvPr id="303" name="Google Shape;303;p33"/>
          <p:cNvSpPr txBox="1"/>
          <p:nvPr>
            <p:ph type="subTitle" idx="1"/>
          </p:nvPr>
        </p:nvSpPr>
        <p:spPr>
          <a:xfrm rot="-588">
            <a:off x="4869180" y="3555365"/>
            <a:ext cx="3921125" cy="78168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altLang="en-GB" sz="2000" b="1"/>
              <a:t>Jeeva D</a:t>
            </a:r>
            <a:endParaRPr lang="en-IN" altLang="en-GB" sz="2000" b="1"/>
          </a:p>
          <a:p>
            <a:pPr marL="0" lvl="0" indent="0" algn="r" rtl="0">
              <a:spcBef>
                <a:spcPts val="0"/>
              </a:spcBef>
              <a:spcAft>
                <a:spcPts val="0"/>
              </a:spcAft>
              <a:buNone/>
            </a:pPr>
            <a:r>
              <a:rPr lang="en-IN" altLang="en-GB" sz="2000" b="1">
                <a:latin typeface="Times New Roman" panose="02020603050405020304" charset="0"/>
                <a:cs typeface="Times New Roman" panose="02020603050405020304" charset="0"/>
              </a:rPr>
              <a:t>   23MDT1049</a:t>
            </a:r>
            <a:endParaRPr lang="en-IN" altLang="en-GB" sz="2000" b="1"/>
          </a:p>
          <a:p>
            <a:pPr marL="0" lvl="0" indent="0" algn="ctr" rtl="0">
              <a:spcBef>
                <a:spcPts val="0"/>
              </a:spcBef>
              <a:spcAft>
                <a:spcPts val="0"/>
              </a:spcAft>
              <a:buNone/>
            </a:pPr>
            <a:endParaRPr lang="en-IN" altLang="en-GB">
              <a:latin typeface="Times New Roman" panose="02020603050405020304" charset="0"/>
              <a:cs typeface="Times New Roman" panose="02020603050405020304" charset="0"/>
            </a:endParaRPr>
          </a:p>
          <a:p>
            <a:pPr marL="0" lvl="0" indent="0" algn="r" rtl="0">
              <a:spcBef>
                <a:spcPts val="0"/>
              </a:spcBef>
              <a:spcAft>
                <a:spcPts val="0"/>
              </a:spcAft>
              <a:buNone/>
            </a:pPr>
            <a:endParaRPr lang="en-IN" altLang="en-GB"/>
          </a:p>
          <a:p>
            <a:pPr marL="0" lvl="0" indent="0" algn="r" rtl="0">
              <a:spcBef>
                <a:spcPts val="0"/>
              </a:spcBef>
              <a:spcAft>
                <a:spcPts val="0"/>
              </a:spcAft>
              <a:buNone/>
            </a:pPr>
            <a:endParaRPr lang="en-IN" altLang="en-GB"/>
          </a:p>
        </p:txBody>
      </p:sp>
      <p:sp>
        <p:nvSpPr>
          <p:cNvPr id="304" name="Google Shape;304;p33"/>
          <p:cNvSpPr txBox="1"/>
          <p:nvPr>
            <p:ph type="ctrTitle"/>
          </p:nvPr>
        </p:nvSpPr>
        <p:spPr>
          <a:xfrm>
            <a:off x="4876165" y="1111250"/>
            <a:ext cx="3914775" cy="2568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altLang="en-US" sz="2800"/>
              <a:t>Automated Diagnosis of Brain Pathologies Using Deep Learning and CT Images</a:t>
            </a:r>
            <a:endParaRPr lang="en-US" altLang="en-US" sz="2800"/>
          </a:p>
        </p:txBody>
      </p:sp>
      <p:sp>
        <p:nvSpPr>
          <p:cNvPr id="305" name="Google Shape;305;p33"/>
          <p:cNvSpPr/>
          <p:nvPr/>
        </p:nvSpPr>
        <p:spPr>
          <a:xfrm flipH="1">
            <a:off x="564487" y="160675"/>
            <a:ext cx="4090137" cy="5143451"/>
          </a:xfrm>
          <a:custGeom>
            <a:avLst/>
            <a:gdLst/>
            <a:ahLst/>
            <a:cxnLst/>
            <a:rect l="l" t="t" r="r" b="b"/>
            <a:pathLst>
              <a:path w="43452" h="54642" extrusionOk="0">
                <a:moveTo>
                  <a:pt x="10622" y="6323"/>
                </a:moveTo>
                <a:cubicBezTo>
                  <a:pt x="7539" y="8772"/>
                  <a:pt x="4779" y="13102"/>
                  <a:pt x="4248" y="15567"/>
                </a:cubicBezTo>
                <a:cubicBezTo>
                  <a:pt x="3717" y="18031"/>
                  <a:pt x="3806" y="19792"/>
                  <a:pt x="4160" y="22169"/>
                </a:cubicBezTo>
                <a:cubicBezTo>
                  <a:pt x="4514" y="24546"/>
                  <a:pt x="3983" y="26747"/>
                  <a:pt x="2479" y="28595"/>
                </a:cubicBezTo>
                <a:cubicBezTo>
                  <a:pt x="974" y="30445"/>
                  <a:pt x="0" y="31501"/>
                  <a:pt x="1504" y="32556"/>
                </a:cubicBezTo>
                <a:cubicBezTo>
                  <a:pt x="3008" y="33612"/>
                  <a:pt x="4337" y="33790"/>
                  <a:pt x="3894" y="34670"/>
                </a:cubicBezTo>
                <a:cubicBezTo>
                  <a:pt x="3451" y="35550"/>
                  <a:pt x="3280" y="35926"/>
                  <a:pt x="3592" y="36472"/>
                </a:cubicBezTo>
                <a:cubicBezTo>
                  <a:pt x="3907" y="37019"/>
                  <a:pt x="4141" y="37251"/>
                  <a:pt x="4141" y="37251"/>
                </a:cubicBezTo>
                <a:cubicBezTo>
                  <a:pt x="4141" y="37251"/>
                  <a:pt x="3279" y="38422"/>
                  <a:pt x="3749" y="39045"/>
                </a:cubicBezTo>
                <a:cubicBezTo>
                  <a:pt x="4220" y="39670"/>
                  <a:pt x="5160" y="39045"/>
                  <a:pt x="5317" y="40371"/>
                </a:cubicBezTo>
                <a:cubicBezTo>
                  <a:pt x="5475" y="41697"/>
                  <a:pt x="4769" y="43336"/>
                  <a:pt x="6415" y="44272"/>
                </a:cubicBezTo>
                <a:cubicBezTo>
                  <a:pt x="8063" y="45209"/>
                  <a:pt x="12219" y="44272"/>
                  <a:pt x="13867" y="43881"/>
                </a:cubicBezTo>
                <a:cubicBezTo>
                  <a:pt x="15515" y="43490"/>
                  <a:pt x="17162" y="43490"/>
                  <a:pt x="18653" y="47391"/>
                </a:cubicBezTo>
                <a:cubicBezTo>
                  <a:pt x="19612" y="49903"/>
                  <a:pt x="20603" y="52382"/>
                  <a:pt x="20791" y="54642"/>
                </a:cubicBezTo>
                <a:lnTo>
                  <a:pt x="40379" y="54642"/>
                </a:lnTo>
                <a:cubicBezTo>
                  <a:pt x="38522" y="50254"/>
                  <a:pt x="34803" y="41740"/>
                  <a:pt x="35677" y="38265"/>
                </a:cubicBezTo>
                <a:cubicBezTo>
                  <a:pt x="36618" y="34520"/>
                  <a:pt x="40723" y="32937"/>
                  <a:pt x="42087" y="25964"/>
                </a:cubicBezTo>
                <a:cubicBezTo>
                  <a:pt x="43452" y="18991"/>
                  <a:pt x="42953" y="8606"/>
                  <a:pt x="34010" y="4303"/>
                </a:cubicBezTo>
                <a:cubicBezTo>
                  <a:pt x="25068" y="0"/>
                  <a:pt x="15330" y="2582"/>
                  <a:pt x="10622" y="6323"/>
                </a:cubicBezTo>
                <a:close/>
              </a:path>
            </a:pathLst>
          </a:custGeom>
          <a:solidFill>
            <a:srgbClr val="00DBF6">
              <a:alpha val="18350"/>
            </a:srgbClr>
          </a:solidFill>
          <a:ln>
            <a:noFill/>
          </a:ln>
          <a:effectLst>
            <a:outerShdw blurRad="228600" dist="19050" dir="5400000" algn="bl" rotWithShape="0">
              <a:schemeClr val="accent3">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 name="Google Shape;306;p33"/>
          <p:cNvGrpSpPr/>
          <p:nvPr/>
        </p:nvGrpSpPr>
        <p:grpSpPr>
          <a:xfrm>
            <a:off x="806673" y="728978"/>
            <a:ext cx="2991294" cy="2549009"/>
            <a:chOff x="930854" y="1021197"/>
            <a:chExt cx="4016237" cy="3422408"/>
          </a:xfrm>
        </p:grpSpPr>
        <p:sp>
          <p:nvSpPr>
            <p:cNvPr id="307" name="Google Shape;307;p33"/>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3"/>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3"/>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3"/>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3"/>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3"/>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3"/>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3"/>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3"/>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3"/>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3"/>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3"/>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3"/>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3"/>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3"/>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FF2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3"/>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3"/>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3"/>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3"/>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3"/>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3"/>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3"/>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3"/>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3"/>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3"/>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3"/>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3"/>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 name="Google Shape;334;p33"/>
          <p:cNvSpPr/>
          <p:nvPr/>
        </p:nvSpPr>
        <p:spPr>
          <a:xfrm>
            <a:off x="625650" y="14052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3"/>
          <p:cNvSpPr/>
          <p:nvPr/>
        </p:nvSpPr>
        <p:spPr>
          <a:xfrm>
            <a:off x="437300" y="40434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3"/>
          <p:cNvSpPr/>
          <p:nvPr/>
        </p:nvSpPr>
        <p:spPr>
          <a:xfrm>
            <a:off x="1973800" y="48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3"/>
          <p:cNvSpPr/>
          <p:nvPr/>
        </p:nvSpPr>
        <p:spPr>
          <a:xfrm>
            <a:off x="3985700" y="661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8" name="Google Shape;338;p33"/>
          <p:cNvGrpSpPr/>
          <p:nvPr/>
        </p:nvGrpSpPr>
        <p:grpSpPr>
          <a:xfrm>
            <a:off x="3628175" y="25500"/>
            <a:ext cx="1961600" cy="1029000"/>
            <a:chOff x="4501725" y="419225"/>
            <a:chExt cx="1961600" cy="1029000"/>
          </a:xfrm>
        </p:grpSpPr>
        <p:sp>
          <p:nvSpPr>
            <p:cNvPr id="339" name="Google Shape;339;p33"/>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3"/>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3"/>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2" name="Google Shape;342;p33"/>
            <p:cNvCxnSpPr>
              <a:stCxn id="339" idx="2"/>
              <a:endCxn id="341"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33"/>
            <p:cNvCxnSpPr>
              <a:stCxn id="340" idx="3"/>
              <a:endCxn id="339"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cxnSp>
        <p:nvCxnSpPr>
          <p:cNvPr id="344" name="Google Shape;344;p33"/>
          <p:cNvCxnSpPr>
            <a:stCxn id="335" idx="5"/>
            <a:endCxn id="336" idx="2"/>
          </p:cNvCxnSpPr>
          <p:nvPr/>
        </p:nvCxnSpPr>
        <p:spPr>
          <a:xfrm>
            <a:off x="541007" y="4147132"/>
            <a:ext cx="1432800" cy="7476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18" name="Shape 1618"/>
        <p:cNvGrpSpPr/>
        <p:nvPr/>
      </p:nvGrpSpPr>
      <p:grpSpPr>
        <a:xfrm>
          <a:off x="0" y="0"/>
          <a:ext cx="0" cy="0"/>
          <a:chOff x="0" y="0"/>
          <a:chExt cx="0" cy="0"/>
        </a:xfrm>
      </p:grpSpPr>
      <p:sp>
        <p:nvSpPr>
          <p:cNvPr id="1619" name="Google Shape;1619;p55"/>
          <p:cNvSpPr txBox="1"/>
          <p:nvPr>
            <p:ph type="title"/>
          </p:nvPr>
        </p:nvSpPr>
        <p:spPr>
          <a:xfrm>
            <a:off x="720090" y="238125"/>
            <a:ext cx="7703820" cy="6337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t>Evaluation Metrices</a:t>
            </a:r>
            <a:endParaRPr lang="en-US" altLang="en-US"/>
          </a:p>
        </p:txBody>
      </p:sp>
      <p:sp>
        <p:nvSpPr>
          <p:cNvPr id="1620" name="Google Shape;1620;p55"/>
          <p:cNvSpPr txBox="1"/>
          <p:nvPr>
            <p:ph type="body" idx="1"/>
          </p:nvPr>
        </p:nvSpPr>
        <p:spPr>
          <a:xfrm>
            <a:off x="720090" y="871855"/>
            <a:ext cx="7447280" cy="38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000" b="1">
                <a:latin typeface="Arial" panose="020B0604020202020204" pitchFamily="34" charset="0"/>
                <a:cs typeface="Arial" panose="020B0604020202020204" pitchFamily="34" charset="0"/>
              </a:rPr>
              <a:t>VGG-16</a:t>
            </a:r>
            <a:r>
              <a:rPr lang="en-IN" altLang="en-US" sz="2000" b="1">
                <a:latin typeface="Arial" panose="020B0604020202020204" pitchFamily="34" charset="0"/>
                <a:cs typeface="Arial" panose="020B0604020202020204" pitchFamily="34" charset="0"/>
              </a:rPr>
              <a:t>  </a:t>
            </a:r>
            <a:endParaRPr lang="en-IN" altLang="en-US" sz="2000" b="1">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18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a:t>             </a:t>
            </a:r>
            <a:r>
              <a:rPr lang="en-US" altLang="en-US" sz="2000">
                <a:latin typeface="Arial" panose="020B0604020202020204" pitchFamily="34" charset="0"/>
                <a:cs typeface="Arial" panose="020B0604020202020204" pitchFamily="34" charset="0"/>
              </a:rPr>
              <a:t> precision    recall  f1-score   support</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aneurysm       1.00      0.05      0.09       299</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cancer       0.55      0.44      0.49       313</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tumor       0.46      1.00      0.63       295</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accuracy                           0.49       907</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macro avg       0.67      0.50      0.40       907</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weighted avg       0.67      0.49      0.40       907</a:t>
            </a:r>
            <a:endParaRPr lang="en-US" altLang="en-US" sz="2000">
              <a:latin typeface="Arial" panose="020B0604020202020204" pitchFamily="34" charset="0"/>
              <a:cs typeface="Arial" panose="020B0604020202020204" pitchFamily="34" charset="0"/>
            </a:endParaRPr>
          </a:p>
        </p:txBody>
      </p:sp>
      <p:sp>
        <p:nvSpPr>
          <p:cNvPr id="1621" name="Google Shape;1621;p55"/>
          <p:cNvSpPr/>
          <p:nvPr/>
        </p:nvSpPr>
        <p:spPr>
          <a:xfrm flipH="1">
            <a:off x="5552625" y="41377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5"/>
          <p:cNvSpPr/>
          <p:nvPr/>
        </p:nvSpPr>
        <p:spPr>
          <a:xfrm rot="1358497" flipH="1">
            <a:off x="8423906" y="418449"/>
            <a:ext cx="121569" cy="121569"/>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5"/>
          <p:cNvSpPr/>
          <p:nvPr/>
        </p:nvSpPr>
        <p:spPr>
          <a:xfrm flipH="1">
            <a:off x="7443750" y="12370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5" name="Google Shape;1625;p55"/>
          <p:cNvGrpSpPr/>
          <p:nvPr/>
        </p:nvGrpSpPr>
        <p:grpSpPr>
          <a:xfrm rot="1019340" flipH="1">
            <a:off x="6044146" y="2932295"/>
            <a:ext cx="2200865" cy="1285253"/>
            <a:chOff x="4262550" y="367384"/>
            <a:chExt cx="2200775" cy="1285200"/>
          </a:xfrm>
        </p:grpSpPr>
        <p:sp>
          <p:nvSpPr>
            <p:cNvPr id="1626" name="Google Shape;1626;p55"/>
            <p:cNvSpPr/>
            <p:nvPr/>
          </p:nvSpPr>
          <p:spPr>
            <a:xfrm>
              <a:off x="5631775" y="15334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5"/>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5"/>
            <p:cNvSpPr/>
            <p:nvPr/>
          </p:nvSpPr>
          <p:spPr>
            <a:xfrm>
              <a:off x="4262550" y="10505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29" name="Google Shape;1629;p55"/>
            <p:cNvCxnSpPr>
              <a:stCxn id="1626" idx="2"/>
              <a:endCxn id="1628" idx="6"/>
            </p:cNvCxnSpPr>
            <p:nvPr/>
          </p:nvCxnSpPr>
          <p:spPr>
            <a:xfrm rot="-9780695">
              <a:off x="4344481" y="1303587"/>
              <a:ext cx="1326587" cy="71177"/>
            </a:xfrm>
            <a:prstGeom prst="straightConnector1">
              <a:avLst/>
            </a:prstGeom>
            <a:noFill/>
            <a:ln w="9525" cap="flat" cmpd="sng">
              <a:solidFill>
                <a:schemeClr val="accent1"/>
              </a:solidFill>
              <a:prstDash val="solid"/>
              <a:round/>
              <a:headEnd type="none" w="med" len="med"/>
              <a:tailEnd type="none" w="med" len="med"/>
            </a:ln>
          </p:spPr>
        </p:cxnSp>
        <p:cxnSp>
          <p:nvCxnSpPr>
            <p:cNvPr id="1630" name="Google Shape;1630;p55"/>
            <p:cNvCxnSpPr>
              <a:stCxn id="1627" idx="3"/>
              <a:endCxn id="1626" idx="7"/>
            </p:cNvCxnSpPr>
            <p:nvPr/>
          </p:nvCxnSpPr>
          <p:spPr>
            <a:xfrm rot="1018863" flipH="1">
              <a:off x="5860515" y="395137"/>
              <a:ext cx="373902" cy="1229693"/>
            </a:xfrm>
            <a:prstGeom prst="straightConnector1">
              <a:avLst/>
            </a:prstGeom>
            <a:noFill/>
            <a:ln w="9525" cap="flat" cmpd="sng">
              <a:solidFill>
                <a:schemeClr val="accent1"/>
              </a:solidFill>
              <a:prstDash val="solid"/>
              <a:round/>
              <a:headEnd type="none" w="med" len="med"/>
              <a:tailEnd type="none" w="med" len="med"/>
            </a:ln>
          </p:spPr>
        </p:cxnSp>
      </p:grpSp>
      <p:cxnSp>
        <p:nvCxnSpPr>
          <p:cNvPr id="1632" name="Google Shape;1632;p55"/>
          <p:cNvCxnSpPr>
            <a:stCxn id="1622" idx="4"/>
            <a:endCxn id="1623" idx="1"/>
          </p:cNvCxnSpPr>
          <p:nvPr/>
        </p:nvCxnSpPr>
        <p:spPr>
          <a:xfrm flipH="1">
            <a:off x="7387590" y="535334"/>
            <a:ext cx="1073700" cy="21651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18" name="Shape 1618"/>
        <p:cNvGrpSpPr/>
        <p:nvPr/>
      </p:nvGrpSpPr>
      <p:grpSpPr>
        <a:xfrm>
          <a:off x="0" y="0"/>
          <a:ext cx="0" cy="0"/>
          <a:chOff x="0" y="0"/>
          <a:chExt cx="0" cy="0"/>
        </a:xfrm>
      </p:grpSpPr>
      <p:sp>
        <p:nvSpPr>
          <p:cNvPr id="1620" name="Google Shape;1620;p55"/>
          <p:cNvSpPr txBox="1"/>
          <p:nvPr>
            <p:ph type="body" idx="1"/>
          </p:nvPr>
        </p:nvSpPr>
        <p:spPr>
          <a:xfrm>
            <a:off x="683895" y="411480"/>
            <a:ext cx="7703820" cy="4203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000">
                <a:solidFill>
                  <a:schemeClr val="tx1"/>
                </a:solidFill>
                <a:latin typeface="Arial" panose="020B0604020202020204" pitchFamily="34" charset="0"/>
                <a:cs typeface="Arial" panose="020B0604020202020204" pitchFamily="34" charset="0"/>
              </a:rPr>
              <a:t>ResNet-50</a:t>
            </a:r>
            <a:r>
              <a:rPr lang="en-IN" altLang="en-US" sz="2000">
                <a:solidFill>
                  <a:schemeClr val="tx1"/>
                </a:solidFill>
                <a:latin typeface="Arial" panose="020B0604020202020204" pitchFamily="34" charset="0"/>
                <a:cs typeface="Arial" panose="020B0604020202020204" pitchFamily="34" charset="0"/>
              </a:rPr>
              <a:t> </a:t>
            </a:r>
            <a:endParaRPr lang="en-US" altLang="en-US" sz="200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a:t> </a:t>
            </a:r>
            <a:r>
              <a:rPr lang="en-US" altLang="en-US" sz="2000">
                <a:latin typeface="Arial" panose="020B0604020202020204" pitchFamily="34" charset="0"/>
                <a:cs typeface="Arial" panose="020B0604020202020204" pitchFamily="34" charset="0"/>
              </a:rPr>
              <a:t>precision    recall  f1-score   support</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aneurysm       0.96      0.99      0.97       299</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cancer       0.99      0.96      0.98       313</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tumor       1.00      1.00      1.00       295</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accuracy                           0.98       907</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macro avg       0.98      0.98      0.98       907</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weighted avg       0.98      0.98      0.98       907</a:t>
            </a:r>
            <a:endParaRPr lang="en-US" altLang="en-US" sz="2000">
              <a:latin typeface="Arial" panose="020B0604020202020204" pitchFamily="34" charset="0"/>
              <a:cs typeface="Arial" panose="020B0604020202020204" pitchFamily="34" charset="0"/>
            </a:endParaRPr>
          </a:p>
        </p:txBody>
      </p:sp>
      <p:sp>
        <p:nvSpPr>
          <p:cNvPr id="1621" name="Google Shape;1621;p55"/>
          <p:cNvSpPr/>
          <p:nvPr/>
        </p:nvSpPr>
        <p:spPr>
          <a:xfrm flipH="1">
            <a:off x="5552625" y="41377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5"/>
          <p:cNvSpPr/>
          <p:nvPr/>
        </p:nvSpPr>
        <p:spPr>
          <a:xfrm rot="1358497" flipH="1">
            <a:off x="8423906" y="418449"/>
            <a:ext cx="121569" cy="121569"/>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5"/>
          <p:cNvSpPr/>
          <p:nvPr/>
        </p:nvSpPr>
        <p:spPr>
          <a:xfrm flipH="1">
            <a:off x="7330300" y="2690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5"/>
          <p:cNvSpPr/>
          <p:nvPr/>
        </p:nvSpPr>
        <p:spPr>
          <a:xfrm flipH="1">
            <a:off x="7443750" y="12370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5" name="Google Shape;1625;p55"/>
          <p:cNvGrpSpPr/>
          <p:nvPr/>
        </p:nvGrpSpPr>
        <p:grpSpPr>
          <a:xfrm rot="1019340" flipH="1">
            <a:off x="6044146" y="2932295"/>
            <a:ext cx="2200865" cy="1285253"/>
            <a:chOff x="4262550" y="367384"/>
            <a:chExt cx="2200775" cy="1285200"/>
          </a:xfrm>
        </p:grpSpPr>
        <p:sp>
          <p:nvSpPr>
            <p:cNvPr id="1626" name="Google Shape;1626;p55"/>
            <p:cNvSpPr/>
            <p:nvPr/>
          </p:nvSpPr>
          <p:spPr>
            <a:xfrm>
              <a:off x="5631775" y="15334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5"/>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5"/>
            <p:cNvSpPr/>
            <p:nvPr/>
          </p:nvSpPr>
          <p:spPr>
            <a:xfrm>
              <a:off x="4262550" y="10505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29" name="Google Shape;1629;p55"/>
            <p:cNvCxnSpPr>
              <a:stCxn id="1626" idx="2"/>
              <a:endCxn id="1628" idx="6"/>
            </p:cNvCxnSpPr>
            <p:nvPr/>
          </p:nvCxnSpPr>
          <p:spPr>
            <a:xfrm rot="-9780695">
              <a:off x="4344481" y="1303587"/>
              <a:ext cx="1326587" cy="71177"/>
            </a:xfrm>
            <a:prstGeom prst="straightConnector1">
              <a:avLst/>
            </a:prstGeom>
            <a:noFill/>
            <a:ln w="9525" cap="flat" cmpd="sng">
              <a:solidFill>
                <a:schemeClr val="accent1"/>
              </a:solidFill>
              <a:prstDash val="solid"/>
              <a:round/>
              <a:headEnd type="none" w="med" len="med"/>
              <a:tailEnd type="none" w="med" len="med"/>
            </a:ln>
          </p:spPr>
        </p:cxnSp>
        <p:cxnSp>
          <p:nvCxnSpPr>
            <p:cNvPr id="1630" name="Google Shape;1630;p55"/>
            <p:cNvCxnSpPr>
              <a:stCxn id="1627" idx="3"/>
              <a:endCxn id="1626" idx="7"/>
            </p:cNvCxnSpPr>
            <p:nvPr/>
          </p:nvCxnSpPr>
          <p:spPr>
            <a:xfrm rot="1018863" flipH="1">
              <a:off x="5860515" y="395137"/>
              <a:ext cx="373902" cy="1229693"/>
            </a:xfrm>
            <a:prstGeom prst="straightConnector1">
              <a:avLst/>
            </a:prstGeom>
            <a:noFill/>
            <a:ln w="9525" cap="flat" cmpd="sng">
              <a:solidFill>
                <a:schemeClr val="accent1"/>
              </a:solidFill>
              <a:prstDash val="solid"/>
              <a:round/>
              <a:headEnd type="none" w="med" len="med"/>
              <a:tailEnd type="none" w="med" len="med"/>
            </a:ln>
          </p:spPr>
        </p:cxnSp>
      </p:grpSp>
      <p:sp>
        <p:nvSpPr>
          <p:cNvPr id="1631" name="Google Shape;1631;p55"/>
          <p:cNvSpPr/>
          <p:nvPr/>
        </p:nvSpPr>
        <p:spPr>
          <a:xfrm flipH="1">
            <a:off x="8489525" y="22467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2" name="Google Shape;1632;p55"/>
          <p:cNvCxnSpPr>
            <a:stCxn id="1622" idx="4"/>
            <a:endCxn id="1623" idx="1"/>
          </p:cNvCxnSpPr>
          <p:nvPr/>
        </p:nvCxnSpPr>
        <p:spPr>
          <a:xfrm flipH="1">
            <a:off x="7387590" y="535334"/>
            <a:ext cx="1073700" cy="21651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8" name="Shape 1618"/>
        <p:cNvGrpSpPr/>
        <p:nvPr/>
      </p:nvGrpSpPr>
      <p:grpSpPr>
        <a:xfrm>
          <a:off x="0" y="0"/>
          <a:ext cx="0" cy="0"/>
          <a:chOff x="0" y="0"/>
          <a:chExt cx="0" cy="0"/>
        </a:xfrm>
      </p:grpSpPr>
      <p:sp>
        <p:nvSpPr>
          <p:cNvPr id="1620" name="Google Shape;1620;p55"/>
          <p:cNvSpPr txBox="1"/>
          <p:nvPr>
            <p:ph type="body" idx="1"/>
          </p:nvPr>
        </p:nvSpPr>
        <p:spPr>
          <a:xfrm>
            <a:off x="683895" y="411480"/>
            <a:ext cx="7703820" cy="4203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EfficientNet-B7</a:t>
            </a:r>
            <a:r>
              <a:rPr lang="en-IN" altLang="en-US" sz="2000">
                <a:latin typeface="Arial" panose="020B0604020202020204" pitchFamily="34" charset="0"/>
                <a:cs typeface="Arial" panose="020B0604020202020204" pitchFamily="34" charset="0"/>
              </a:rPr>
              <a:t> </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precision    recall  f1-score   support</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aneurysm       0.95      0.98      0.97       299</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cancer       0.98      0.96      0.97       313</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tumor       1.00      0.99      0.99       295</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accuracy                           0.98       907</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macro avg       0.98      0.98      0.98       907</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weighted avg       0.98      0.98      0.98       907</a:t>
            </a:r>
            <a:endParaRPr lang="en-US" altLang="en-US" sz="2000">
              <a:latin typeface="Arial" panose="020B0604020202020204" pitchFamily="34" charset="0"/>
              <a:cs typeface="Arial" panose="020B0604020202020204" pitchFamily="34" charset="0"/>
            </a:endParaRPr>
          </a:p>
        </p:txBody>
      </p:sp>
      <p:sp>
        <p:nvSpPr>
          <p:cNvPr id="1621" name="Google Shape;1621;p55"/>
          <p:cNvSpPr/>
          <p:nvPr/>
        </p:nvSpPr>
        <p:spPr>
          <a:xfrm flipH="1">
            <a:off x="5552625" y="41377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5"/>
          <p:cNvSpPr/>
          <p:nvPr/>
        </p:nvSpPr>
        <p:spPr>
          <a:xfrm rot="1358497" flipH="1">
            <a:off x="8423906" y="418449"/>
            <a:ext cx="121569" cy="121569"/>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5"/>
          <p:cNvSpPr/>
          <p:nvPr/>
        </p:nvSpPr>
        <p:spPr>
          <a:xfrm flipH="1">
            <a:off x="7330300" y="2690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5"/>
          <p:cNvSpPr/>
          <p:nvPr/>
        </p:nvSpPr>
        <p:spPr>
          <a:xfrm flipH="1">
            <a:off x="7443750" y="12370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5" name="Google Shape;1625;p55"/>
          <p:cNvGrpSpPr/>
          <p:nvPr/>
        </p:nvGrpSpPr>
        <p:grpSpPr>
          <a:xfrm rot="1019340" flipH="1">
            <a:off x="6044146" y="2932295"/>
            <a:ext cx="2200865" cy="1285253"/>
            <a:chOff x="4262550" y="367384"/>
            <a:chExt cx="2200775" cy="1285200"/>
          </a:xfrm>
        </p:grpSpPr>
        <p:sp>
          <p:nvSpPr>
            <p:cNvPr id="1626" name="Google Shape;1626;p55"/>
            <p:cNvSpPr/>
            <p:nvPr/>
          </p:nvSpPr>
          <p:spPr>
            <a:xfrm>
              <a:off x="5631775" y="15334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5"/>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5"/>
            <p:cNvSpPr/>
            <p:nvPr/>
          </p:nvSpPr>
          <p:spPr>
            <a:xfrm>
              <a:off x="4262550" y="10505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29" name="Google Shape;1629;p55"/>
            <p:cNvCxnSpPr>
              <a:stCxn id="1626" idx="2"/>
              <a:endCxn id="1628" idx="6"/>
            </p:cNvCxnSpPr>
            <p:nvPr/>
          </p:nvCxnSpPr>
          <p:spPr>
            <a:xfrm rot="-9780695">
              <a:off x="4344481" y="1303587"/>
              <a:ext cx="1326587" cy="71177"/>
            </a:xfrm>
            <a:prstGeom prst="straightConnector1">
              <a:avLst/>
            </a:prstGeom>
            <a:noFill/>
            <a:ln w="9525" cap="flat" cmpd="sng">
              <a:solidFill>
                <a:schemeClr val="accent1"/>
              </a:solidFill>
              <a:prstDash val="solid"/>
              <a:round/>
              <a:headEnd type="none" w="med" len="med"/>
              <a:tailEnd type="none" w="med" len="med"/>
            </a:ln>
          </p:spPr>
        </p:cxnSp>
        <p:cxnSp>
          <p:nvCxnSpPr>
            <p:cNvPr id="1630" name="Google Shape;1630;p55"/>
            <p:cNvCxnSpPr>
              <a:stCxn id="1627" idx="3"/>
              <a:endCxn id="1626" idx="7"/>
            </p:cNvCxnSpPr>
            <p:nvPr/>
          </p:nvCxnSpPr>
          <p:spPr>
            <a:xfrm rot="1018863" flipH="1">
              <a:off x="5860515" y="395137"/>
              <a:ext cx="373902" cy="1229693"/>
            </a:xfrm>
            <a:prstGeom prst="straightConnector1">
              <a:avLst/>
            </a:prstGeom>
            <a:noFill/>
            <a:ln w="9525" cap="flat" cmpd="sng">
              <a:solidFill>
                <a:schemeClr val="accent1"/>
              </a:solidFill>
              <a:prstDash val="solid"/>
              <a:round/>
              <a:headEnd type="none" w="med" len="med"/>
              <a:tailEnd type="none" w="med" len="med"/>
            </a:ln>
          </p:spPr>
        </p:cxnSp>
      </p:grpSp>
      <p:sp>
        <p:nvSpPr>
          <p:cNvPr id="1631" name="Google Shape;1631;p55"/>
          <p:cNvSpPr/>
          <p:nvPr/>
        </p:nvSpPr>
        <p:spPr>
          <a:xfrm flipH="1">
            <a:off x="8489525" y="22467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2" name="Google Shape;1632;p55"/>
          <p:cNvCxnSpPr>
            <a:stCxn id="1622" idx="4"/>
            <a:endCxn id="1623" idx="1"/>
          </p:cNvCxnSpPr>
          <p:nvPr/>
        </p:nvCxnSpPr>
        <p:spPr>
          <a:xfrm flipH="1">
            <a:off x="7387590" y="535334"/>
            <a:ext cx="1073700" cy="21651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2" name="Google Shape;742;p51"/>
          <p:cNvSpPr txBox="1"/>
          <p:nvPr>
            <p:ph type="title"/>
          </p:nvPr>
        </p:nvSpPr>
        <p:spPr>
          <a:xfrm>
            <a:off x="352425" y="245745"/>
            <a:ext cx="8071485" cy="593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solidFill>
                  <a:schemeClr val="accent5"/>
                </a:solidFill>
              </a:rPr>
              <a:t>Results </a:t>
            </a:r>
            <a:endParaRPr lang="en-IN" altLang="en-GB">
              <a:solidFill>
                <a:schemeClr val="accent5"/>
              </a:solidFill>
            </a:endParaRPr>
          </a:p>
        </p:txBody>
      </p:sp>
      <p:sp>
        <p:nvSpPr>
          <p:cNvPr id="743" name="Google Shape;743;p51"/>
          <p:cNvSpPr txBox="1"/>
          <p:nvPr/>
        </p:nvSpPr>
        <p:spPr>
          <a:xfrm>
            <a:off x="995680" y="1739265"/>
            <a:ext cx="7428230" cy="106553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Font typeface="Raleway"/>
              <a:buChar char="●"/>
            </a:pPr>
            <a:endParaRPr sz="1200">
              <a:solidFill>
                <a:srgbClr val="FFFFFF"/>
              </a:solidFill>
              <a:latin typeface="Raleway"/>
              <a:ea typeface="Raleway"/>
              <a:cs typeface="Raleway"/>
              <a:sym typeface="Raleway"/>
            </a:endParaRPr>
          </a:p>
        </p:txBody>
      </p:sp>
      <p:sp>
        <p:nvSpPr>
          <p:cNvPr id="746" name="Google Shape;746;p51"/>
          <p:cNvSpPr txBox="1"/>
          <p:nvPr/>
        </p:nvSpPr>
        <p:spPr>
          <a:xfrm>
            <a:off x="5604600" y="32441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sp>
        <p:nvSpPr>
          <p:cNvPr id="749" name="Google Shape;749;p51"/>
          <p:cNvSpPr txBox="1"/>
          <p:nvPr/>
        </p:nvSpPr>
        <p:spPr>
          <a:xfrm>
            <a:off x="5604600" y="39622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grpSp>
        <p:nvGrpSpPr>
          <p:cNvPr id="751" name="Google Shape;751;p51"/>
          <p:cNvGrpSpPr/>
          <p:nvPr/>
        </p:nvGrpSpPr>
        <p:grpSpPr>
          <a:xfrm>
            <a:off x="8131850" y="2805025"/>
            <a:ext cx="795275" cy="714400"/>
            <a:chOff x="7864625" y="364925"/>
            <a:chExt cx="795275" cy="714400"/>
          </a:xfrm>
        </p:grpSpPr>
        <p:cxnSp>
          <p:nvCxnSpPr>
            <p:cNvPr id="752" name="Google Shape;752;p51"/>
            <p:cNvCxnSpPr>
              <a:stCxn id="753" idx="1"/>
              <a:endCxn id="754"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753" name="Google Shape;753;p51"/>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1"/>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5" name="Google Shape;755;p51"/>
          <p:cNvSpPr/>
          <p:nvPr/>
        </p:nvSpPr>
        <p:spPr>
          <a:xfrm>
            <a:off x="659250" y="1443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380365" y="785495"/>
            <a:ext cx="7956550" cy="4015105"/>
          </a:xfrm>
          <a:prstGeom prst="rect">
            <a:avLst/>
          </a:prstGeom>
          <a:noFill/>
        </p:spPr>
        <p:txBody>
          <a:bodyPr wrap="square" rtlCol="0">
            <a:noAutofit/>
          </a:bodyPr>
          <a:p>
            <a:r>
              <a:rPr lang="en-US" altLang="en-US" sz="1600">
                <a:solidFill>
                  <a:schemeClr val="tx1"/>
                </a:solidFill>
              </a:rPr>
              <a:t>VGG-16</a:t>
            </a:r>
            <a:endParaRPr lang="en-US" altLang="en-US" sz="1600">
              <a:solidFill>
                <a:schemeClr val="tx1"/>
              </a:solidFill>
            </a:endParaRPr>
          </a:p>
          <a:p>
            <a:r>
              <a:rPr lang="en-US" altLang="en-US" sz="1600">
                <a:solidFill>
                  <a:schemeClr val="tx1"/>
                </a:solidFill>
              </a:rPr>
              <a:t>Train Loss: 5.221975326538086 Train Accuracy: 0.4761904776096344</a:t>
            </a:r>
            <a:endParaRPr lang="en-US" altLang="en-US" sz="1600">
              <a:solidFill>
                <a:schemeClr val="tx1"/>
              </a:solidFill>
            </a:endParaRPr>
          </a:p>
          <a:p>
            <a:r>
              <a:rPr lang="en-US" altLang="en-US" sz="1600">
                <a:solidFill>
                  <a:schemeClr val="tx1"/>
                </a:solidFill>
              </a:rPr>
              <a:t>Validation Loss: 5.168546676635742 Validation Accuracy: 0.4883720874786377</a:t>
            </a:r>
            <a:endParaRPr lang="en-US" altLang="en-US" sz="1600">
              <a:solidFill>
                <a:schemeClr val="tx1"/>
              </a:solidFill>
            </a:endParaRPr>
          </a:p>
          <a:p>
            <a:r>
              <a:rPr lang="en-US" altLang="en-US" sz="1600">
                <a:solidFill>
                  <a:schemeClr val="tx1"/>
                </a:solidFill>
              </a:rPr>
              <a:t>Test Loss: 5.197704792022705 Test Accuracy: 0.49393606185913086</a:t>
            </a:r>
            <a:endParaRPr lang="en-US" altLang="en-US" sz="1600">
              <a:solidFill>
                <a:schemeClr val="tx1"/>
              </a:solidFill>
            </a:endParaRPr>
          </a:p>
          <a:p>
            <a:endParaRPr lang="en-US" altLang="en-US" sz="1600">
              <a:solidFill>
                <a:schemeClr val="tx1"/>
              </a:solidFill>
            </a:endParaRPr>
          </a:p>
          <a:p>
            <a:r>
              <a:rPr lang="en-US" altLang="en-US" sz="1600">
                <a:solidFill>
                  <a:schemeClr val="tx1"/>
                </a:solidFill>
              </a:rPr>
              <a:t>Resnet5</a:t>
            </a:r>
            <a:endParaRPr lang="en-US" altLang="en-US" sz="1600">
              <a:solidFill>
                <a:schemeClr val="tx1"/>
              </a:solidFill>
            </a:endParaRPr>
          </a:p>
          <a:p>
            <a:r>
              <a:rPr lang="en-US" altLang="en-US" sz="1600">
                <a:solidFill>
                  <a:schemeClr val="tx1"/>
                </a:solidFill>
              </a:rPr>
              <a:t>Train Loss: 6.8499298095703125 Train Accuracy: 0.993565022945404</a:t>
            </a:r>
            <a:endParaRPr lang="en-US" altLang="en-US" sz="1600">
              <a:solidFill>
                <a:schemeClr val="tx1"/>
              </a:solidFill>
            </a:endParaRPr>
          </a:p>
          <a:p>
            <a:r>
              <a:rPr lang="en-US" altLang="en-US" sz="1600">
                <a:solidFill>
                  <a:schemeClr val="tx1"/>
                </a:solidFill>
              </a:rPr>
              <a:t>Validation Loss: 6.904529571533203 Validation Accuracy: 0.9767441749572754</a:t>
            </a:r>
            <a:endParaRPr lang="en-US" altLang="en-US" sz="1600">
              <a:solidFill>
                <a:schemeClr val="tx1"/>
              </a:solidFill>
            </a:endParaRPr>
          </a:p>
          <a:p>
            <a:r>
              <a:rPr lang="en-US" altLang="en-US" sz="1600">
                <a:solidFill>
                  <a:schemeClr val="tx1"/>
                </a:solidFill>
              </a:rPr>
              <a:t>Test Loss: 6.8907952308654785 Test Accuracy: 0.9823594093322754</a:t>
            </a:r>
            <a:endParaRPr lang="en-US" altLang="en-US" sz="1600">
              <a:solidFill>
                <a:schemeClr val="tx1"/>
              </a:solidFill>
            </a:endParaRPr>
          </a:p>
          <a:p>
            <a:endParaRPr lang="en-US" altLang="en-US" sz="1600">
              <a:solidFill>
                <a:schemeClr val="tx1"/>
              </a:solidFill>
            </a:endParaRPr>
          </a:p>
          <a:p>
            <a:r>
              <a:rPr lang="en-US" altLang="en-US" sz="1600">
                <a:solidFill>
                  <a:schemeClr val="tx1"/>
                </a:solidFill>
              </a:rPr>
              <a:t>EfficientNet-B7</a:t>
            </a:r>
            <a:endParaRPr lang="en-US" altLang="en-US" sz="1600">
              <a:solidFill>
                <a:schemeClr val="tx1"/>
              </a:solidFill>
            </a:endParaRPr>
          </a:p>
          <a:p>
            <a:r>
              <a:rPr lang="en-US" altLang="en-US" sz="1600">
                <a:solidFill>
                  <a:schemeClr val="tx1"/>
                </a:solidFill>
              </a:rPr>
              <a:t>Train Loss: 7.4707350730896 Train Accuracy: 0.9929214715957642</a:t>
            </a:r>
            <a:endParaRPr lang="en-US" altLang="en-US" sz="1600">
              <a:solidFill>
                <a:schemeClr val="tx1"/>
              </a:solidFill>
            </a:endParaRPr>
          </a:p>
          <a:p>
            <a:r>
              <a:rPr lang="en-US" altLang="en-US" sz="1600">
                <a:solidFill>
                  <a:schemeClr val="tx1"/>
                </a:solidFill>
              </a:rPr>
              <a:t>Validation Loss: 7.52120304107666 Validation Accuracy: 0.9689922332763672</a:t>
            </a:r>
            <a:endParaRPr lang="en-US" altLang="en-US" sz="1600">
              <a:solidFill>
                <a:schemeClr val="tx1"/>
              </a:solidFill>
            </a:endParaRPr>
          </a:p>
          <a:p>
            <a:r>
              <a:rPr lang="en-US" altLang="en-US" sz="1600">
                <a:solidFill>
                  <a:schemeClr val="tx1"/>
                </a:solidFill>
              </a:rPr>
              <a:t>Test Loss: 7.505218505859375 Test Accuracy: 0.9757441878318787</a:t>
            </a:r>
            <a:endParaRPr lang="en-US" altLang="en-US" sz="16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2" name="Google Shape;742;p51"/>
          <p:cNvSpPr txBox="1"/>
          <p:nvPr>
            <p:ph type="title"/>
          </p:nvPr>
        </p:nvSpPr>
        <p:spPr>
          <a:xfrm>
            <a:off x="352425" y="245745"/>
            <a:ext cx="8071485" cy="593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solidFill>
                  <a:schemeClr val="accent5"/>
                </a:solidFill>
              </a:rPr>
              <a:t>Conclusion</a:t>
            </a:r>
            <a:endParaRPr lang="en-IN" altLang="en-GB">
              <a:solidFill>
                <a:schemeClr val="accent5"/>
              </a:solidFill>
            </a:endParaRPr>
          </a:p>
        </p:txBody>
      </p:sp>
      <p:sp>
        <p:nvSpPr>
          <p:cNvPr id="743" name="Google Shape;743;p51"/>
          <p:cNvSpPr txBox="1"/>
          <p:nvPr/>
        </p:nvSpPr>
        <p:spPr>
          <a:xfrm>
            <a:off x="995680" y="1739265"/>
            <a:ext cx="7428230" cy="106553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Font typeface="Raleway"/>
              <a:buChar char="●"/>
            </a:pPr>
            <a:endParaRPr sz="1200">
              <a:solidFill>
                <a:srgbClr val="FFFFFF"/>
              </a:solidFill>
              <a:latin typeface="Raleway"/>
              <a:ea typeface="Raleway"/>
              <a:cs typeface="Raleway"/>
              <a:sym typeface="Raleway"/>
            </a:endParaRPr>
          </a:p>
        </p:txBody>
      </p:sp>
      <p:sp>
        <p:nvSpPr>
          <p:cNvPr id="746" name="Google Shape;746;p51"/>
          <p:cNvSpPr txBox="1"/>
          <p:nvPr/>
        </p:nvSpPr>
        <p:spPr>
          <a:xfrm>
            <a:off x="5604600" y="32441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sp>
        <p:nvSpPr>
          <p:cNvPr id="749" name="Google Shape;749;p51"/>
          <p:cNvSpPr txBox="1"/>
          <p:nvPr/>
        </p:nvSpPr>
        <p:spPr>
          <a:xfrm>
            <a:off x="5604600" y="39622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grpSp>
        <p:nvGrpSpPr>
          <p:cNvPr id="751" name="Google Shape;751;p51"/>
          <p:cNvGrpSpPr/>
          <p:nvPr/>
        </p:nvGrpSpPr>
        <p:grpSpPr>
          <a:xfrm>
            <a:off x="8131850" y="2805025"/>
            <a:ext cx="795275" cy="714400"/>
            <a:chOff x="7864625" y="364925"/>
            <a:chExt cx="795275" cy="714400"/>
          </a:xfrm>
        </p:grpSpPr>
        <p:cxnSp>
          <p:nvCxnSpPr>
            <p:cNvPr id="752" name="Google Shape;752;p51"/>
            <p:cNvCxnSpPr>
              <a:stCxn id="753" idx="1"/>
              <a:endCxn id="754"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753" name="Google Shape;753;p51"/>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1"/>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5" name="Google Shape;755;p51"/>
          <p:cNvSpPr/>
          <p:nvPr/>
        </p:nvSpPr>
        <p:spPr>
          <a:xfrm>
            <a:off x="659250" y="1443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380365" y="1290320"/>
            <a:ext cx="8665210" cy="3609975"/>
          </a:xfrm>
          <a:prstGeom prst="rect">
            <a:avLst/>
          </a:prstGeom>
          <a:noFill/>
        </p:spPr>
        <p:txBody>
          <a:bodyPr wrap="square" rtlCol="0">
            <a:noAutofit/>
          </a:bodyPr>
          <a:p>
            <a:r>
              <a:rPr lang="en-US" altLang="en-US" sz="2000">
                <a:solidFill>
                  <a:schemeClr val="tx1"/>
                </a:solidFill>
              </a:rPr>
              <a:t>Comparing the three models, VGG16 shows the poorest performance with   a   test   accuracy of only 49.39%, indicating significant room for improvement. ResNet50 demonstrates the best performance with exceptional test accuracy of 98.23%, slightly outperforming EfficientNet-B7 which achieved 97.57% test accuracy. While both ResNet50 and EfficientNet-B7 show strong training accuracy (99.35% and 99.29% respectively), ResNet50’s higher validation and test accuracies suggest it has better generalization capability for this medical image classification task.</a:t>
            </a:r>
            <a:endParaRPr lang="en-US" altLang="en-US" sz="20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2" name="Google Shape;742;p51"/>
          <p:cNvSpPr txBox="1"/>
          <p:nvPr>
            <p:ph type="title"/>
          </p:nvPr>
        </p:nvSpPr>
        <p:spPr>
          <a:xfrm>
            <a:off x="352425" y="245745"/>
            <a:ext cx="8071485" cy="593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solidFill>
                  <a:schemeClr val="accent5"/>
                </a:solidFill>
              </a:rPr>
              <a:t>FUTURE WORKS</a:t>
            </a:r>
            <a:endParaRPr lang="en-US" altLang="en-US">
              <a:solidFill>
                <a:schemeClr val="accent5"/>
              </a:solidFill>
            </a:endParaRPr>
          </a:p>
        </p:txBody>
      </p:sp>
      <p:sp>
        <p:nvSpPr>
          <p:cNvPr id="743" name="Google Shape;743;p51"/>
          <p:cNvSpPr txBox="1"/>
          <p:nvPr/>
        </p:nvSpPr>
        <p:spPr>
          <a:xfrm>
            <a:off x="995680" y="1739265"/>
            <a:ext cx="7428230" cy="106553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Font typeface="Raleway"/>
              <a:buChar char="●"/>
            </a:pPr>
            <a:endParaRPr sz="1200">
              <a:solidFill>
                <a:srgbClr val="FFFFFF"/>
              </a:solidFill>
              <a:latin typeface="Raleway"/>
              <a:ea typeface="Raleway"/>
              <a:cs typeface="Raleway"/>
              <a:sym typeface="Raleway"/>
            </a:endParaRPr>
          </a:p>
        </p:txBody>
      </p:sp>
      <p:sp>
        <p:nvSpPr>
          <p:cNvPr id="746" name="Google Shape;746;p51"/>
          <p:cNvSpPr txBox="1"/>
          <p:nvPr/>
        </p:nvSpPr>
        <p:spPr>
          <a:xfrm>
            <a:off x="5604600" y="32441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sp>
        <p:nvSpPr>
          <p:cNvPr id="749" name="Google Shape;749;p51"/>
          <p:cNvSpPr txBox="1"/>
          <p:nvPr/>
        </p:nvSpPr>
        <p:spPr>
          <a:xfrm>
            <a:off x="5604600" y="39622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grpSp>
        <p:nvGrpSpPr>
          <p:cNvPr id="751" name="Google Shape;751;p51"/>
          <p:cNvGrpSpPr/>
          <p:nvPr/>
        </p:nvGrpSpPr>
        <p:grpSpPr>
          <a:xfrm>
            <a:off x="8131850" y="2805025"/>
            <a:ext cx="795275" cy="714400"/>
            <a:chOff x="7864625" y="364925"/>
            <a:chExt cx="795275" cy="714400"/>
          </a:xfrm>
        </p:grpSpPr>
        <p:cxnSp>
          <p:nvCxnSpPr>
            <p:cNvPr id="752" name="Google Shape;752;p51"/>
            <p:cNvCxnSpPr>
              <a:stCxn id="753" idx="1"/>
              <a:endCxn id="754"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753" name="Google Shape;753;p51"/>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1"/>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5" name="Google Shape;755;p51"/>
          <p:cNvSpPr/>
          <p:nvPr/>
        </p:nvSpPr>
        <p:spPr>
          <a:xfrm>
            <a:off x="659250" y="1443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380365" y="838835"/>
            <a:ext cx="8687435" cy="4253230"/>
          </a:xfrm>
          <a:prstGeom prst="rect">
            <a:avLst/>
          </a:prstGeom>
          <a:noFill/>
        </p:spPr>
        <p:txBody>
          <a:bodyPr wrap="square" rtlCol="0">
            <a:noAutofit/>
          </a:bodyPr>
          <a:p>
            <a:r>
              <a:rPr lang="en-US" altLang="en-US" sz="2000">
                <a:solidFill>
                  <a:schemeClr val="tx1"/>
                </a:solidFill>
              </a:rPr>
              <a:t>Building a hybrid model by incorporating parts of ResNet or EfficientNet into VGG16 is an advanced strategy. You might try this approach if simple architectural modifications don’t yield sufficient improvements.</a:t>
            </a:r>
            <a:endParaRPr lang="en-US" altLang="en-US" sz="2000">
              <a:solidFill>
                <a:schemeClr val="tx1"/>
              </a:solidFill>
            </a:endParaRPr>
          </a:p>
          <a:p>
            <a:endParaRPr lang="en-US" altLang="en-US" sz="2000">
              <a:solidFill>
                <a:schemeClr val="tx1"/>
              </a:solidFill>
            </a:endParaRPr>
          </a:p>
          <a:p>
            <a:r>
              <a:rPr lang="en-US" altLang="en-US" sz="2000">
                <a:solidFill>
                  <a:schemeClr val="tx1"/>
                </a:solidFill>
              </a:rPr>
              <a:t>Deploying the Model in Real-World Settings: Integrating the model into clinical software for real- time analysis and assisting healthcare professionals in diagnostics.</a:t>
            </a:r>
            <a:endParaRPr lang="en-US" altLang="en-US" sz="2000">
              <a:solidFill>
                <a:schemeClr val="tx1"/>
              </a:solidFill>
            </a:endParaRPr>
          </a:p>
          <a:p>
            <a:endParaRPr lang="en-US" altLang="en-US" sz="2000">
              <a:solidFill>
                <a:schemeClr val="tx1"/>
              </a:solidFill>
            </a:endParaRPr>
          </a:p>
          <a:p>
            <a:r>
              <a:rPr lang="en-US" altLang="en-US" sz="2000">
                <a:solidFill>
                  <a:schemeClr val="tx1"/>
                </a:solidFill>
              </a:rPr>
              <a:t>Implementing Explainable AI (XAI) Techniques: Applying techniques such as Grad-CAM or LIME to provide visual explanations for model predictions. This would help clinicians understand which areas of the CT scan contributed to the model’s decision, increasing trust and interpretability in clinical settings.</a:t>
            </a:r>
            <a:endParaRPr lang="en-US" altLang="en-US" sz="2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2" name="Google Shape;742;p51"/>
          <p:cNvSpPr txBox="1"/>
          <p:nvPr>
            <p:ph type="title"/>
          </p:nvPr>
        </p:nvSpPr>
        <p:spPr>
          <a:xfrm>
            <a:off x="352425" y="245745"/>
            <a:ext cx="8071485" cy="593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solidFill>
                  <a:schemeClr val="accent5"/>
                </a:solidFill>
              </a:rPr>
              <a:t>REFERENCES</a:t>
            </a:r>
            <a:endParaRPr lang="en-US" altLang="en-US">
              <a:solidFill>
                <a:schemeClr val="accent5"/>
              </a:solidFill>
            </a:endParaRPr>
          </a:p>
        </p:txBody>
      </p:sp>
      <p:sp>
        <p:nvSpPr>
          <p:cNvPr id="743" name="Google Shape;743;p51"/>
          <p:cNvSpPr txBox="1"/>
          <p:nvPr/>
        </p:nvSpPr>
        <p:spPr>
          <a:xfrm>
            <a:off x="995680" y="1739265"/>
            <a:ext cx="7428230" cy="106553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Font typeface="Raleway"/>
              <a:buChar char="●"/>
            </a:pPr>
            <a:endParaRPr sz="1200">
              <a:solidFill>
                <a:srgbClr val="FFFFFF"/>
              </a:solidFill>
              <a:latin typeface="Raleway"/>
              <a:ea typeface="Raleway"/>
              <a:cs typeface="Raleway"/>
              <a:sym typeface="Raleway"/>
            </a:endParaRPr>
          </a:p>
        </p:txBody>
      </p:sp>
      <p:sp>
        <p:nvSpPr>
          <p:cNvPr id="746" name="Google Shape;746;p51"/>
          <p:cNvSpPr txBox="1"/>
          <p:nvPr/>
        </p:nvSpPr>
        <p:spPr>
          <a:xfrm>
            <a:off x="5604600" y="32441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sp>
        <p:nvSpPr>
          <p:cNvPr id="749" name="Google Shape;749;p51"/>
          <p:cNvSpPr txBox="1"/>
          <p:nvPr/>
        </p:nvSpPr>
        <p:spPr>
          <a:xfrm>
            <a:off x="5604600" y="39622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grpSp>
        <p:nvGrpSpPr>
          <p:cNvPr id="751" name="Google Shape;751;p51"/>
          <p:cNvGrpSpPr/>
          <p:nvPr/>
        </p:nvGrpSpPr>
        <p:grpSpPr>
          <a:xfrm>
            <a:off x="8131850" y="2805025"/>
            <a:ext cx="795275" cy="714400"/>
            <a:chOff x="7864625" y="364925"/>
            <a:chExt cx="795275" cy="714400"/>
          </a:xfrm>
        </p:grpSpPr>
        <p:cxnSp>
          <p:nvCxnSpPr>
            <p:cNvPr id="752" name="Google Shape;752;p51"/>
            <p:cNvCxnSpPr>
              <a:stCxn id="753" idx="1"/>
              <a:endCxn id="754"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753" name="Google Shape;753;p51"/>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1"/>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5" name="Google Shape;755;p51"/>
          <p:cNvSpPr/>
          <p:nvPr/>
        </p:nvSpPr>
        <p:spPr>
          <a:xfrm>
            <a:off x="659250" y="1443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380365" y="1097915"/>
            <a:ext cx="8777605" cy="3994150"/>
          </a:xfrm>
          <a:prstGeom prst="rect">
            <a:avLst/>
          </a:prstGeom>
          <a:noFill/>
        </p:spPr>
        <p:txBody>
          <a:bodyPr wrap="square" rtlCol="0">
            <a:noAutofit/>
          </a:bodyPr>
          <a:p>
            <a:r>
              <a:rPr lang="en-US" altLang="en-US" sz="2000">
                <a:solidFill>
                  <a:schemeClr val="tx1"/>
                </a:solidFill>
              </a:rPr>
              <a:t> </a:t>
            </a:r>
            <a:r>
              <a:rPr lang="en-IN" altLang="en-US" sz="2000">
                <a:solidFill>
                  <a:schemeClr val="tx1"/>
                </a:solidFill>
              </a:rPr>
              <a:t> 1. </a:t>
            </a:r>
            <a:r>
              <a:rPr lang="en-US" altLang="en-US" sz="2000">
                <a:solidFill>
                  <a:schemeClr val="tx1"/>
                </a:solidFill>
              </a:rPr>
              <a:t>Kadry, S., Nam, Y., Rauf, H. T., Rajinikanth, V., &amp; Lawal, I. A. (2021).</a:t>
            </a:r>
            <a:endParaRPr lang="en-US" altLang="en-US" sz="2000">
              <a:solidFill>
                <a:schemeClr val="tx1"/>
              </a:solidFill>
            </a:endParaRPr>
          </a:p>
          <a:p>
            <a:endParaRPr lang="en-US" altLang="en-US" sz="2000">
              <a:solidFill>
                <a:schemeClr val="tx1"/>
              </a:solidFill>
            </a:endParaRPr>
          </a:p>
          <a:p>
            <a:r>
              <a:rPr lang="en-US" altLang="en-US" sz="2000">
                <a:solidFill>
                  <a:schemeClr val="tx1"/>
                </a:solidFill>
              </a:rPr>
              <a:t> </a:t>
            </a:r>
            <a:r>
              <a:rPr lang="en-IN" altLang="en-US" sz="2000">
                <a:solidFill>
                  <a:schemeClr val="tx1"/>
                </a:solidFill>
              </a:rPr>
              <a:t> 2. </a:t>
            </a:r>
            <a:r>
              <a:rPr lang="en-US" altLang="en-US" sz="2000">
                <a:solidFill>
                  <a:schemeClr val="tx1"/>
                </a:solidFill>
              </a:rPr>
              <a:t>Puttagunta, M., &amp; Ravi, S. (2021).</a:t>
            </a:r>
            <a:endParaRPr lang="en-US" altLang="en-US" sz="2000">
              <a:solidFill>
                <a:schemeClr val="tx1"/>
              </a:solidFill>
            </a:endParaRPr>
          </a:p>
          <a:p>
            <a:endParaRPr lang="en-US" altLang="en-US" sz="2000">
              <a:solidFill>
                <a:schemeClr val="tx1"/>
              </a:solidFill>
            </a:endParaRPr>
          </a:p>
          <a:p>
            <a:r>
              <a:rPr lang="en-US" altLang="en-US" sz="2000">
                <a:solidFill>
                  <a:schemeClr val="tx1"/>
                </a:solidFill>
              </a:rPr>
              <a:t> </a:t>
            </a:r>
            <a:r>
              <a:rPr lang="en-IN" altLang="en-US" sz="2000">
                <a:solidFill>
                  <a:schemeClr val="tx1"/>
                </a:solidFill>
              </a:rPr>
              <a:t> 3. </a:t>
            </a:r>
            <a:r>
              <a:rPr lang="en-US" altLang="en-US" sz="2000">
                <a:solidFill>
                  <a:schemeClr val="tx1"/>
                </a:solidFill>
              </a:rPr>
              <a:t>Min, J., Sharif, M., Haldorai, A., Yasmin, M., &amp; Nayak, R. S. (2022).</a:t>
            </a:r>
            <a:endParaRPr lang="en-US" altLang="en-US" sz="2000">
              <a:solidFill>
                <a:schemeClr val="tx1"/>
              </a:solidFill>
            </a:endParaRPr>
          </a:p>
          <a:p>
            <a:r>
              <a:rPr lang="en-US" altLang="en-US" sz="2000">
                <a:solidFill>
                  <a:schemeClr val="tx1"/>
                </a:solidFill>
              </a:rPr>
              <a:t> </a:t>
            </a:r>
            <a:endParaRPr lang="en-US" altLang="en-US" sz="2000">
              <a:solidFill>
                <a:schemeClr val="tx1"/>
              </a:solidFill>
            </a:endParaRPr>
          </a:p>
          <a:p>
            <a:r>
              <a:rPr lang="en-US" altLang="en-US" sz="2000">
                <a:solidFill>
                  <a:schemeClr val="tx1"/>
                </a:solidFill>
              </a:rPr>
              <a:t> </a:t>
            </a:r>
            <a:r>
              <a:rPr lang="en-IN" altLang="en-US" sz="2000">
                <a:solidFill>
                  <a:schemeClr val="tx1"/>
                </a:solidFill>
              </a:rPr>
              <a:t> 4. </a:t>
            </a:r>
            <a:r>
              <a:rPr lang="en-US" altLang="en-US" sz="2000">
                <a:solidFill>
                  <a:schemeClr val="tx1"/>
                </a:solidFill>
              </a:rPr>
              <a:t>Munir, K., Elahi, H., Ayub, A., Frezza, F., &amp; Rizzi, A. (2019).</a:t>
            </a:r>
            <a:endParaRPr lang="en-US" altLang="en-US" sz="2000">
              <a:solidFill>
                <a:schemeClr val="tx1"/>
              </a:solidFill>
            </a:endParaRPr>
          </a:p>
          <a:p>
            <a:endParaRPr lang="en-US" altLang="en-US" sz="2000">
              <a:solidFill>
                <a:schemeClr val="tx1"/>
              </a:solidFill>
            </a:endParaRPr>
          </a:p>
          <a:p>
            <a:r>
              <a:rPr lang="en-US" altLang="en-US" sz="2000">
                <a:solidFill>
                  <a:schemeClr val="tx1"/>
                </a:solidFill>
              </a:rPr>
              <a:t> </a:t>
            </a:r>
            <a:r>
              <a:rPr lang="en-IN" altLang="en-US" sz="2000">
                <a:solidFill>
                  <a:schemeClr val="tx1"/>
                </a:solidFill>
              </a:rPr>
              <a:t> 5. </a:t>
            </a:r>
            <a:r>
              <a:rPr lang="en-US" altLang="en-US" sz="2000">
                <a:solidFill>
                  <a:schemeClr val="tx1"/>
                </a:solidFill>
              </a:rPr>
              <a:t> </a:t>
            </a:r>
            <a:r>
              <a:rPr lang="en-US" altLang="en-US" sz="2000">
                <a:solidFill>
                  <a:schemeClr val="tx1"/>
                </a:solidFill>
                <a:sym typeface="+mn-ea"/>
              </a:rPr>
              <a:t>Hastomo, W., Karno, A. S. B., Sestri, E., Terisia, V., Yusuf, D., Arman,</a:t>
            </a:r>
            <a:endParaRPr lang="en-US" altLang="en-US" sz="2000">
              <a:solidFill>
                <a:schemeClr val="tx1"/>
              </a:solidFill>
              <a:sym typeface="+mn-ea"/>
            </a:endParaRPr>
          </a:p>
          <a:p>
            <a:r>
              <a:rPr lang="en-US" altLang="en-US" sz="2000">
                <a:solidFill>
                  <a:schemeClr val="tx1"/>
                </a:solidFill>
                <a:sym typeface="+mn-ea"/>
              </a:rPr>
              <a:t> </a:t>
            </a:r>
            <a:r>
              <a:rPr lang="en-IN" altLang="en-US" sz="2000">
                <a:solidFill>
                  <a:schemeClr val="tx1"/>
                </a:solidFill>
                <a:sym typeface="+mn-ea"/>
              </a:rPr>
              <a:t>      </a:t>
            </a:r>
            <a:r>
              <a:rPr lang="en-US" altLang="en-US" sz="2000">
                <a:solidFill>
                  <a:schemeClr val="tx1"/>
                </a:solidFill>
                <a:sym typeface="+mn-ea"/>
              </a:rPr>
              <a:t>S. A., &amp; Arif, D. (2024). </a:t>
            </a:r>
            <a:endParaRPr lang="en-US" altLang="en-US" sz="2000">
              <a:solidFill>
                <a:schemeClr val="tx1"/>
              </a:solidFill>
            </a:endParaRPr>
          </a:p>
          <a:p>
            <a:endParaRPr lang="en-US" altLang="en-US" sz="2000">
              <a:solidFill>
                <a:schemeClr val="tx1"/>
              </a:solidFill>
            </a:endParaRPr>
          </a:p>
          <a:p>
            <a:r>
              <a:rPr lang="en-US" altLang="en-US" sz="2000">
                <a:solidFill>
                  <a:schemeClr val="tx1"/>
                </a:solidFill>
                <a:sym typeface="+mn-ea"/>
              </a:rPr>
              <a:t> </a:t>
            </a:r>
            <a:r>
              <a:rPr lang="en-IN" altLang="en-US" sz="2000">
                <a:solidFill>
                  <a:schemeClr val="tx1"/>
                </a:solidFill>
                <a:sym typeface="+mn-ea"/>
              </a:rPr>
              <a:t>                      </a:t>
            </a:r>
            <a:endParaRPr lang="en-US" altLang="en-US" sz="2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2" name="Google Shape;742;p51"/>
          <p:cNvSpPr txBox="1"/>
          <p:nvPr>
            <p:ph type="title"/>
          </p:nvPr>
        </p:nvSpPr>
        <p:spPr>
          <a:xfrm>
            <a:off x="352425" y="245745"/>
            <a:ext cx="4217670" cy="44342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600">
                <a:sym typeface="+mn-ea"/>
              </a:rPr>
              <a:t>Thanks</a:t>
            </a:r>
            <a:endParaRPr lang="en-US" altLang="en-US" sz="6600">
              <a:solidFill>
                <a:schemeClr val="accent5"/>
              </a:solidFill>
            </a:endParaRPr>
          </a:p>
        </p:txBody>
      </p:sp>
      <p:sp>
        <p:nvSpPr>
          <p:cNvPr id="743" name="Google Shape;743;p51"/>
          <p:cNvSpPr txBox="1"/>
          <p:nvPr/>
        </p:nvSpPr>
        <p:spPr>
          <a:xfrm>
            <a:off x="995680" y="1739265"/>
            <a:ext cx="7428230" cy="106553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Font typeface="Raleway"/>
              <a:buChar char="●"/>
            </a:pPr>
            <a:endParaRPr sz="1200">
              <a:solidFill>
                <a:srgbClr val="FFFFFF"/>
              </a:solidFill>
              <a:latin typeface="Raleway"/>
              <a:ea typeface="Raleway"/>
              <a:cs typeface="Raleway"/>
              <a:sym typeface="Raleway"/>
            </a:endParaRPr>
          </a:p>
        </p:txBody>
      </p:sp>
      <p:sp>
        <p:nvSpPr>
          <p:cNvPr id="746" name="Google Shape;746;p51"/>
          <p:cNvSpPr txBox="1"/>
          <p:nvPr/>
        </p:nvSpPr>
        <p:spPr>
          <a:xfrm>
            <a:off x="5604600" y="32441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sp>
        <p:nvSpPr>
          <p:cNvPr id="749" name="Google Shape;749;p51"/>
          <p:cNvSpPr txBox="1"/>
          <p:nvPr/>
        </p:nvSpPr>
        <p:spPr>
          <a:xfrm>
            <a:off x="5604600" y="3962250"/>
            <a:ext cx="28194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Raleway"/>
              <a:ea typeface="Raleway"/>
              <a:cs typeface="Raleway"/>
              <a:sym typeface="Raleway"/>
            </a:endParaRPr>
          </a:p>
        </p:txBody>
      </p:sp>
      <p:grpSp>
        <p:nvGrpSpPr>
          <p:cNvPr id="751" name="Google Shape;751;p51"/>
          <p:cNvGrpSpPr/>
          <p:nvPr/>
        </p:nvGrpSpPr>
        <p:grpSpPr>
          <a:xfrm>
            <a:off x="8131850" y="2805025"/>
            <a:ext cx="795275" cy="714400"/>
            <a:chOff x="7864625" y="364925"/>
            <a:chExt cx="795275" cy="714400"/>
          </a:xfrm>
        </p:grpSpPr>
        <p:cxnSp>
          <p:nvCxnSpPr>
            <p:cNvPr id="752" name="Google Shape;752;p51"/>
            <p:cNvCxnSpPr>
              <a:stCxn id="753" idx="1"/>
              <a:endCxn id="754"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753" name="Google Shape;753;p51"/>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1"/>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5" name="Google Shape;755;p51"/>
          <p:cNvSpPr/>
          <p:nvPr/>
        </p:nvSpPr>
        <p:spPr>
          <a:xfrm>
            <a:off x="659250" y="1443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352425" y="1087755"/>
            <a:ext cx="8777605" cy="3994150"/>
          </a:xfrm>
          <a:prstGeom prst="rect">
            <a:avLst/>
          </a:prstGeom>
          <a:noFill/>
        </p:spPr>
        <p:txBody>
          <a:bodyPr wrap="square" rtlCol="0">
            <a:noAutofit/>
          </a:bodyPr>
          <a:p>
            <a:r>
              <a:rPr lang="en-US" altLang="en-US" sz="2000">
                <a:solidFill>
                  <a:schemeClr val="tx1"/>
                </a:solidFill>
              </a:rPr>
              <a:t> </a:t>
            </a:r>
            <a:r>
              <a:rPr lang="en-US" altLang="en-US" sz="2000">
                <a:solidFill>
                  <a:schemeClr val="tx1"/>
                </a:solidFill>
                <a:sym typeface="+mn-ea"/>
              </a:rPr>
              <a:t> </a:t>
            </a:r>
            <a:r>
              <a:rPr lang="en-IN" altLang="en-US" sz="2000">
                <a:solidFill>
                  <a:schemeClr val="tx1"/>
                </a:solidFill>
                <a:sym typeface="+mn-ea"/>
              </a:rPr>
              <a:t>                      </a:t>
            </a:r>
            <a:endParaRPr lang="en-US" altLang="en-US" sz="2000">
              <a:solidFill>
                <a:schemeClr val="tx1"/>
              </a:solidFill>
            </a:endParaRPr>
          </a:p>
        </p:txBody>
      </p:sp>
      <p:grpSp>
        <p:nvGrpSpPr>
          <p:cNvPr id="774" name="Google Shape;774;p52"/>
          <p:cNvGrpSpPr/>
          <p:nvPr/>
        </p:nvGrpSpPr>
        <p:grpSpPr>
          <a:xfrm flipH="1">
            <a:off x="4377023" y="1087623"/>
            <a:ext cx="3838318" cy="3270795"/>
            <a:chOff x="930854" y="1021197"/>
            <a:chExt cx="4016237" cy="3422408"/>
          </a:xfrm>
        </p:grpSpPr>
        <p:sp>
          <p:nvSpPr>
            <p:cNvPr id="775" name="Google Shape;775;p52"/>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6" name="Google Shape;776;p52"/>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7" name="Google Shape;777;p52"/>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8" name="Google Shape;778;p52"/>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9" name="Google Shape;779;p52"/>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0" name="Google Shape;780;p52"/>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1" name="Google Shape;781;p52"/>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2" name="Google Shape;782;p52"/>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3" name="Google Shape;783;p52"/>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4" name="Google Shape;784;p52"/>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5" name="Google Shape;785;p52"/>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6" name="Google Shape;786;p52"/>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FF003A">
                <a:alpha val="481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7" name="Google Shape;787;p52"/>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FF003A">
                <a:alpha val="481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8" name="Google Shape;788;p52"/>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9" name="Google Shape;789;p52"/>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0" name="Google Shape;790;p52"/>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1" name="Google Shape;791;p52"/>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2" name="Google Shape;792;p52"/>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3" name="Google Shape;793;p52"/>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4" name="Google Shape;794;p52"/>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5" name="Google Shape;795;p52"/>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6" name="Google Shape;796;p52"/>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7" name="Google Shape;797;p52"/>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8" name="Google Shape;798;p52"/>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9" name="Google Shape;799;p52"/>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0" name="Google Shape;800;p52"/>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 name="Google Shape;801;p52"/>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bg2"/>
            </a:gs>
          </a:gsLst>
          <a:path path="circle">
            <a:fillToRect l="50000" t="50000" r="50000" b="50000"/>
          </a:path>
          <a:tileRect/>
        </a:gradFill>
        <a:effectLst/>
      </p:bgPr>
    </p:bg>
    <p:spTree>
      <p:nvGrpSpPr>
        <p:cNvPr id="357" name="Shape 357"/>
        <p:cNvGrpSpPr/>
        <p:nvPr/>
      </p:nvGrpSpPr>
      <p:grpSpPr>
        <a:xfrm>
          <a:off x="0" y="0"/>
          <a:ext cx="0" cy="0"/>
          <a:chOff x="0" y="0"/>
          <a:chExt cx="0" cy="0"/>
        </a:xfrm>
      </p:grpSpPr>
      <p:sp>
        <p:nvSpPr>
          <p:cNvPr id="358" name="Google Shape;358;p35"/>
          <p:cNvSpPr txBox="1"/>
          <p:nvPr>
            <p:ph type="title"/>
          </p:nvPr>
        </p:nvSpPr>
        <p:spPr>
          <a:xfrm>
            <a:off x="1724719" y="1474175"/>
            <a:ext cx="27336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Aim</a:t>
            </a:r>
            <a:endParaRPr lang="en-IN" altLang="en-GB"/>
          </a:p>
        </p:txBody>
      </p:sp>
      <p:sp>
        <p:nvSpPr>
          <p:cNvPr id="359" name="Google Shape;359;p35"/>
          <p:cNvSpPr txBox="1"/>
          <p:nvPr>
            <p:ph type="title" idx="5"/>
          </p:nvPr>
        </p:nvSpPr>
        <p:spPr>
          <a:xfrm>
            <a:off x="1724719" y="2637764"/>
            <a:ext cx="27336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Objective</a:t>
            </a:r>
            <a:endParaRPr lang="en-IN" altLang="en-GB"/>
          </a:p>
        </p:txBody>
      </p:sp>
      <p:sp>
        <p:nvSpPr>
          <p:cNvPr id="360" name="Google Shape;360;p35"/>
          <p:cNvSpPr txBox="1"/>
          <p:nvPr>
            <p:ph type="title" idx="6"/>
          </p:nvPr>
        </p:nvSpPr>
        <p:spPr>
          <a:xfrm>
            <a:off x="1724719" y="3808677"/>
            <a:ext cx="27336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Review of Literature</a:t>
            </a:r>
            <a:endParaRPr lang="en-IN" altLang="en-GB"/>
          </a:p>
        </p:txBody>
      </p:sp>
      <p:sp>
        <p:nvSpPr>
          <p:cNvPr id="361" name="Google Shape;361;p35"/>
          <p:cNvSpPr txBox="1"/>
          <p:nvPr>
            <p:ph type="title" idx="7"/>
          </p:nvPr>
        </p:nvSpPr>
        <p:spPr>
          <a:xfrm>
            <a:off x="5658576" y="3801352"/>
            <a:ext cx="2732100" cy="63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Future Works</a:t>
            </a:r>
            <a:endParaRPr lang="en-IN" altLang="en-GB"/>
          </a:p>
        </p:txBody>
      </p:sp>
      <p:sp>
        <p:nvSpPr>
          <p:cNvPr id="362" name="Google Shape;362;p35"/>
          <p:cNvSpPr txBox="1"/>
          <p:nvPr>
            <p:ph type="title" idx="8"/>
          </p:nvPr>
        </p:nvSpPr>
        <p:spPr>
          <a:xfrm>
            <a:off x="5658576" y="2637764"/>
            <a:ext cx="2732100" cy="63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Results and Conclusion</a:t>
            </a:r>
            <a:endParaRPr lang="en-IN" altLang="en-GB"/>
          </a:p>
        </p:txBody>
      </p:sp>
      <p:sp>
        <p:nvSpPr>
          <p:cNvPr id="363" name="Google Shape;363;p35"/>
          <p:cNvSpPr txBox="1"/>
          <p:nvPr>
            <p:ph type="title" idx="9"/>
          </p:nvPr>
        </p:nvSpPr>
        <p:spPr>
          <a:xfrm>
            <a:off x="5658576" y="1474175"/>
            <a:ext cx="2732100" cy="63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Methodology</a:t>
            </a:r>
            <a:endParaRPr lang="en-IN" altLang="en-GB"/>
          </a:p>
        </p:txBody>
      </p:sp>
      <p:sp>
        <p:nvSpPr>
          <p:cNvPr id="364" name="Google Shape;364;p35"/>
          <p:cNvSpPr txBox="1"/>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solidFill>
                  <a:schemeClr val="accent6"/>
                </a:solidFill>
              </a:rPr>
              <a:t>OUTLINE</a:t>
            </a:r>
            <a:endParaRPr lang="en-IN">
              <a:solidFill>
                <a:schemeClr val="accent6"/>
              </a:solidFill>
            </a:endParaRPr>
          </a:p>
        </p:txBody>
      </p:sp>
      <p:sp>
        <p:nvSpPr>
          <p:cNvPr id="365" name="Google Shape;365;p35"/>
          <p:cNvSpPr/>
          <p:nvPr/>
        </p:nvSpPr>
        <p:spPr>
          <a:xfrm>
            <a:off x="753163" y="1392275"/>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6" name="Google Shape;366;p35"/>
          <p:cNvSpPr/>
          <p:nvPr/>
        </p:nvSpPr>
        <p:spPr>
          <a:xfrm>
            <a:off x="753163" y="2554375"/>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7" name="Google Shape;367;p35"/>
          <p:cNvSpPr/>
          <p:nvPr/>
        </p:nvSpPr>
        <p:spPr>
          <a:xfrm>
            <a:off x="753163" y="3716475"/>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8" name="Google Shape;368;p35"/>
          <p:cNvSpPr/>
          <p:nvPr/>
        </p:nvSpPr>
        <p:spPr>
          <a:xfrm>
            <a:off x="4684875" y="1392275"/>
            <a:ext cx="804300" cy="804000"/>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9" name="Google Shape;369;p35"/>
          <p:cNvSpPr/>
          <p:nvPr/>
        </p:nvSpPr>
        <p:spPr>
          <a:xfrm>
            <a:off x="4684875" y="2554375"/>
            <a:ext cx="804300" cy="804000"/>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70" name="Google Shape;370;p35"/>
          <p:cNvSpPr/>
          <p:nvPr/>
        </p:nvSpPr>
        <p:spPr>
          <a:xfrm>
            <a:off x="4684875" y="3716475"/>
            <a:ext cx="804300" cy="804000"/>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71" name="Google Shape;371;p35"/>
          <p:cNvSpPr txBox="1"/>
          <p:nvPr>
            <p:ph type="title" idx="2"/>
          </p:nvPr>
        </p:nvSpPr>
        <p:spPr>
          <a:xfrm rot="4011">
            <a:off x="4829933" y="2659513"/>
            <a:ext cx="5142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372" name="Google Shape;372;p35"/>
          <p:cNvSpPr txBox="1"/>
          <p:nvPr>
            <p:ph type="title" idx="3"/>
          </p:nvPr>
        </p:nvSpPr>
        <p:spPr>
          <a:xfrm>
            <a:off x="4829916" y="3823126"/>
            <a:ext cx="51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373" name="Google Shape;373;p35"/>
          <p:cNvSpPr txBox="1"/>
          <p:nvPr>
            <p:ph type="title" idx="4"/>
          </p:nvPr>
        </p:nvSpPr>
        <p:spPr>
          <a:xfrm>
            <a:off x="898226" y="2659663"/>
            <a:ext cx="51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374" name="Google Shape;374;p35"/>
          <p:cNvSpPr txBox="1"/>
          <p:nvPr>
            <p:ph type="title" idx="13"/>
          </p:nvPr>
        </p:nvSpPr>
        <p:spPr>
          <a:xfrm rot="4009">
            <a:off x="4829765" y="1496234"/>
            <a:ext cx="5145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375" name="Google Shape;375;p35"/>
          <p:cNvSpPr txBox="1"/>
          <p:nvPr>
            <p:ph type="title" idx="14"/>
          </p:nvPr>
        </p:nvSpPr>
        <p:spPr>
          <a:xfrm rot="2006">
            <a:off x="898222" y="1496075"/>
            <a:ext cx="51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376" name="Google Shape;376;p35"/>
          <p:cNvSpPr txBox="1"/>
          <p:nvPr>
            <p:ph type="title" idx="15"/>
          </p:nvPr>
        </p:nvSpPr>
        <p:spPr>
          <a:xfrm rot="2005">
            <a:off x="898081" y="3823264"/>
            <a:ext cx="514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377" name="Google Shape;377;p35"/>
          <p:cNvSpPr/>
          <p:nvPr/>
        </p:nvSpPr>
        <p:spPr>
          <a:xfrm flipH="1">
            <a:off x="7761500" y="947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9" name="Google Shape;379;p35"/>
          <p:cNvCxnSpPr>
            <a:stCxn id="377" idx="6"/>
            <a:endCxn id="378" idx="2"/>
          </p:cNvCxnSpPr>
          <p:nvPr/>
        </p:nvCxnSpPr>
        <p:spPr>
          <a:xfrm flipH="1">
            <a:off x="6948500" y="1007800"/>
            <a:ext cx="813000" cy="136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36"/>
          <p:cNvSpPr txBox="1"/>
          <p:nvPr>
            <p:ph type="title"/>
          </p:nvPr>
        </p:nvSpPr>
        <p:spPr>
          <a:xfrm>
            <a:off x="635" y="7620"/>
            <a:ext cx="5211445" cy="51155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US" sz="2400">
                <a:ln>
                  <a:noFill/>
                </a:ln>
                <a:solidFill>
                  <a:schemeClr val="accent5"/>
                </a:solidFill>
                <a:latin typeface="+mj-lt"/>
                <a:cs typeface="+mj-lt"/>
              </a:rPr>
              <a:t>Aim</a:t>
            </a:r>
            <a:br>
              <a:rPr lang="en-IN" altLang="en-US" sz="2400">
                <a:latin typeface="+mj-lt"/>
                <a:cs typeface="+mj-lt"/>
              </a:rPr>
            </a:br>
            <a:r>
              <a:rPr lang="en-US" altLang="en-US" sz="2400" b="0">
                <a:latin typeface="+mj-lt"/>
                <a:cs typeface="+mj-lt"/>
              </a:rPr>
              <a:t>To develop an automated deep learning-based diagnostic tool for accurately detecting brain pathologies</a:t>
            </a:r>
            <a:r>
              <a:rPr lang="en-IN" altLang="en-US" sz="2400" b="0">
                <a:latin typeface="+mj-lt"/>
                <a:cs typeface="+mj-lt"/>
              </a:rPr>
              <a:t> </a:t>
            </a:r>
            <a:r>
              <a:rPr lang="en-US" altLang="en-US" sz="2400" b="0">
                <a:latin typeface="+mj-lt"/>
                <a:cs typeface="+mj-lt"/>
              </a:rPr>
              <a:t>such as tumors, cancer, and aneurysms</a:t>
            </a:r>
            <a:r>
              <a:rPr lang="en-IN" altLang="en-US" sz="2400" b="0">
                <a:latin typeface="+mj-lt"/>
                <a:cs typeface="+mj-lt"/>
              </a:rPr>
              <a:t> </a:t>
            </a:r>
            <a:r>
              <a:rPr lang="en-US" altLang="en-US" sz="2400" b="0">
                <a:latin typeface="+mj-lt"/>
                <a:cs typeface="+mj-lt"/>
              </a:rPr>
              <a:t>from CT scan images, providing healthcare professionals with a reliable, efficient system to improve the speed and accuracy of diagnoses, ultimately enhancing patient outcomes.</a:t>
            </a:r>
            <a:endParaRPr lang="en-US" altLang="en-US" sz="2400" b="0">
              <a:latin typeface="+mj-lt"/>
              <a:cs typeface="+mj-lt"/>
            </a:endParaRPr>
          </a:p>
        </p:txBody>
      </p:sp>
      <p:pic>
        <p:nvPicPr>
          <p:cNvPr id="385" name="Google Shape;385;p36"/>
          <p:cNvPicPr preferRelativeResize="0"/>
          <p:nvPr>
            <p:ph type="pic" idx="3"/>
          </p:nvPr>
        </p:nvPicPr>
        <p:blipFill rotWithShape="1">
          <a:blip r:embed="rId1"/>
          <a:srcRect l="32840" r="18033"/>
          <a:stretch>
            <a:fillRect/>
          </a:stretch>
        </p:blipFill>
        <p:spPr>
          <a:xfrm>
            <a:off x="5353050" y="0"/>
            <a:ext cx="3791099" cy="5143501"/>
          </a:xfrm>
          <a:prstGeom prst="rect">
            <a:avLst/>
          </a:prstGeom>
        </p:spPr>
      </p:pic>
      <p:sp>
        <p:nvSpPr>
          <p:cNvPr id="388" name="Google Shape;388;p36"/>
          <p:cNvSpPr/>
          <p:nvPr/>
        </p:nvSpPr>
        <p:spPr>
          <a:xfrm>
            <a:off x="3731763" y="6924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6"/>
          <p:cNvSpPr/>
          <p:nvPr/>
        </p:nvSpPr>
        <p:spPr>
          <a:xfrm rot="-1106097">
            <a:off x="4729559" y="1814175"/>
            <a:ext cx="67357" cy="67357"/>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0" name="Google Shape;390;p36"/>
          <p:cNvGrpSpPr/>
          <p:nvPr/>
        </p:nvGrpSpPr>
        <p:grpSpPr>
          <a:xfrm rot="-1099900">
            <a:off x="3204187" y="597874"/>
            <a:ext cx="1817261" cy="1121137"/>
            <a:chOff x="4501725" y="479127"/>
            <a:chExt cx="1817361" cy="1121198"/>
          </a:xfrm>
        </p:grpSpPr>
        <p:sp>
          <p:nvSpPr>
            <p:cNvPr id="391" name="Google Shape;391;p36"/>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6"/>
            <p:cNvSpPr/>
            <p:nvPr/>
          </p:nvSpPr>
          <p:spPr>
            <a:xfrm>
              <a:off x="6251886" y="61226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6"/>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4" name="Google Shape;394;p36"/>
            <p:cNvCxnSpPr>
              <a:stCxn id="391" idx="2"/>
              <a:endCxn id="393" idx="6"/>
            </p:cNvCxnSpPr>
            <p:nvPr/>
          </p:nvCxnSpPr>
          <p:spPr>
            <a:xfrm rot="1099349" flipH="1">
              <a:off x="4636774" y="1303316"/>
              <a:ext cx="676602" cy="195619"/>
            </a:xfrm>
            <a:prstGeom prst="straightConnector1">
              <a:avLst/>
            </a:prstGeom>
            <a:noFill/>
            <a:ln w="9525" cap="flat" cmpd="sng">
              <a:solidFill>
                <a:schemeClr val="accent1"/>
              </a:solidFill>
              <a:prstDash val="solid"/>
              <a:round/>
              <a:headEnd type="none" w="med" len="med"/>
              <a:tailEnd type="none" w="med" len="med"/>
            </a:ln>
          </p:spPr>
        </p:cxnSp>
        <p:cxnSp>
          <p:nvCxnSpPr>
            <p:cNvPr id="395" name="Google Shape;395;p36"/>
            <p:cNvCxnSpPr>
              <a:stCxn id="392" idx="3"/>
              <a:endCxn id="391" idx="7"/>
            </p:cNvCxnSpPr>
            <p:nvPr/>
          </p:nvCxnSpPr>
          <p:spPr>
            <a:xfrm rot="1099102" flipH="1">
              <a:off x="5519919" y="550003"/>
              <a:ext cx="606115" cy="960448"/>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9" name="Shape 399"/>
        <p:cNvGrpSpPr/>
        <p:nvPr/>
      </p:nvGrpSpPr>
      <p:grpSpPr>
        <a:xfrm>
          <a:off x="0" y="0"/>
          <a:ext cx="0" cy="0"/>
          <a:chOff x="0" y="0"/>
          <a:chExt cx="0" cy="0"/>
        </a:xfrm>
      </p:grpSpPr>
      <p:sp>
        <p:nvSpPr>
          <p:cNvPr id="400" name="Google Shape;400;p37"/>
          <p:cNvSpPr txBox="1"/>
          <p:nvPr>
            <p:ph type="title"/>
          </p:nvPr>
        </p:nvSpPr>
        <p:spPr>
          <a:xfrm>
            <a:off x="5057775" y="279400"/>
            <a:ext cx="3107690" cy="8966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solidFill>
                  <a:schemeClr val="accent6"/>
                </a:solidFill>
              </a:rPr>
              <a:t>Objective</a:t>
            </a:r>
            <a:endParaRPr lang="en-IN">
              <a:solidFill>
                <a:schemeClr val="accent6"/>
              </a:solidFill>
            </a:endParaRPr>
          </a:p>
        </p:txBody>
      </p:sp>
      <p:sp>
        <p:nvSpPr>
          <p:cNvPr id="401" name="Google Shape;401;p37"/>
          <p:cNvSpPr txBox="1"/>
          <p:nvPr>
            <p:ph type="subTitle" idx="1"/>
          </p:nvPr>
        </p:nvSpPr>
        <p:spPr>
          <a:xfrm rot="-332">
            <a:off x="4804410" y="1225550"/>
            <a:ext cx="3698240" cy="3802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US" sz="1800">
                <a:latin typeface="Arial" panose="020B0604020202020204" pitchFamily="34" charset="0"/>
                <a:cs typeface="Arial" panose="020B0604020202020204" pitchFamily="34" charset="0"/>
              </a:rPr>
              <a:t>T</a:t>
            </a:r>
            <a:r>
              <a:rPr lang="en-US" altLang="en-US" sz="1800">
                <a:latin typeface="Arial" panose="020B0604020202020204" pitchFamily="34" charset="0"/>
                <a:cs typeface="Arial" panose="020B0604020202020204" pitchFamily="34" charset="0"/>
              </a:rPr>
              <a:t>o develop and apply deep learning algorithms for the automated diagnosis of brain pathologies, specifically tumors, cancer, and aneurysms, using CT scan images. The goal is to enhance the accuracy and efficiency of medical diagnoses to assist healthcare professionals in patient treatment.</a:t>
            </a:r>
            <a:endParaRPr lang="en-US" altLang="en-US" sz="1800">
              <a:latin typeface="Arial" panose="020B0604020202020204" pitchFamily="34" charset="0"/>
              <a:cs typeface="Arial" panose="020B0604020202020204" pitchFamily="34" charset="0"/>
            </a:endParaRPr>
          </a:p>
        </p:txBody>
      </p:sp>
      <p:pic>
        <p:nvPicPr>
          <p:cNvPr id="402" name="Google Shape;402;p37"/>
          <p:cNvPicPr preferRelativeResize="0"/>
          <p:nvPr>
            <p:ph type="pic" idx="2"/>
          </p:nvPr>
        </p:nvPicPr>
        <p:blipFill rotWithShape="1">
          <a:blip r:embed="rId1"/>
          <a:srcRect l="20313" r="20307"/>
          <a:stretch>
            <a:fillRect/>
          </a:stretch>
        </p:blipFill>
        <p:spPr>
          <a:xfrm>
            <a:off x="0" y="0"/>
            <a:ext cx="4572003" cy="5143501"/>
          </a:xfrm>
          <a:prstGeom prst="rect">
            <a:avLst/>
          </a:prstGeom>
        </p:spPr>
      </p:pic>
      <p:sp>
        <p:nvSpPr>
          <p:cNvPr id="403" name="Google Shape;403;p37"/>
          <p:cNvSpPr/>
          <p:nvPr/>
        </p:nvSpPr>
        <p:spPr>
          <a:xfrm>
            <a:off x="7642050" y="6054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7"/>
          <p:cNvSpPr/>
          <p:nvPr/>
        </p:nvSpPr>
        <p:spPr>
          <a:xfrm>
            <a:off x="8742325" y="369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7"/>
          <p:cNvSpPr/>
          <p:nvPr/>
        </p:nvSpPr>
        <p:spPr>
          <a:xfrm>
            <a:off x="8742325" y="18536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6" name="Google Shape;406;p37"/>
          <p:cNvCxnSpPr>
            <a:stCxn id="403" idx="5"/>
            <a:endCxn id="405" idx="1"/>
          </p:cNvCxnSpPr>
          <p:nvPr/>
        </p:nvCxnSpPr>
        <p:spPr>
          <a:xfrm>
            <a:off x="7745757" y="709157"/>
            <a:ext cx="1006500" cy="1154400"/>
          </a:xfrm>
          <a:prstGeom prst="straightConnector1">
            <a:avLst/>
          </a:prstGeom>
          <a:noFill/>
          <a:ln w="9525" cap="flat" cmpd="sng">
            <a:solidFill>
              <a:schemeClr val="accent1"/>
            </a:solidFill>
            <a:prstDash val="solid"/>
            <a:round/>
            <a:headEnd type="none" w="med" len="med"/>
            <a:tailEnd type="none" w="med" len="med"/>
          </a:ln>
        </p:spPr>
      </p:cxnSp>
      <p:sp>
        <p:nvSpPr>
          <p:cNvPr id="407" name="Google Shape;407;p37"/>
          <p:cNvSpPr/>
          <p:nvPr/>
        </p:nvSpPr>
        <p:spPr>
          <a:xfrm rot="1688844">
            <a:off x="6922203" y="4358465"/>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8" name="Google Shape;408;p37"/>
          <p:cNvCxnSpPr>
            <a:stCxn id="403" idx="6"/>
            <a:endCxn id="404" idx="2"/>
          </p:cNvCxnSpPr>
          <p:nvPr/>
        </p:nvCxnSpPr>
        <p:spPr>
          <a:xfrm rot="10800000" flipH="1">
            <a:off x="7763550" y="403100"/>
            <a:ext cx="978900" cy="263100"/>
          </a:xfrm>
          <a:prstGeom prst="straightConnector1">
            <a:avLst/>
          </a:prstGeom>
          <a:noFill/>
          <a:ln w="9525" cap="flat" cmpd="sng">
            <a:solidFill>
              <a:schemeClr val="accent1"/>
            </a:solidFill>
            <a:prstDash val="solid"/>
            <a:round/>
            <a:headEnd type="none" w="med" len="med"/>
            <a:tailEnd type="none" w="med" len="med"/>
          </a:ln>
        </p:spPr>
      </p:cxnSp>
      <p:cxnSp>
        <p:nvCxnSpPr>
          <p:cNvPr id="409" name="Google Shape;409;p37"/>
          <p:cNvCxnSpPr>
            <a:stCxn id="410" idx="7"/>
            <a:endCxn id="407" idx="3"/>
          </p:cNvCxnSpPr>
          <p:nvPr/>
        </p:nvCxnSpPr>
        <p:spPr>
          <a:xfrm rot="10800000" flipH="1">
            <a:off x="6043459" y="4436841"/>
            <a:ext cx="881400" cy="360300"/>
          </a:xfrm>
          <a:prstGeom prst="straightConnector1">
            <a:avLst/>
          </a:prstGeom>
          <a:noFill/>
          <a:ln w="9525" cap="flat" cmpd="sng">
            <a:solidFill>
              <a:schemeClr val="accent1"/>
            </a:solidFill>
            <a:prstDash val="solid"/>
            <a:round/>
            <a:headEnd type="none" w="med" len="med"/>
            <a:tailEnd type="none" w="med" len="med"/>
          </a:ln>
        </p:spPr>
      </p:cxnSp>
      <p:sp>
        <p:nvSpPr>
          <p:cNvPr id="410" name="Google Shape;410;p37"/>
          <p:cNvSpPr/>
          <p:nvPr/>
        </p:nvSpPr>
        <p:spPr>
          <a:xfrm>
            <a:off x="5986100" y="47873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7"/>
          <p:cNvSpPr/>
          <p:nvPr/>
        </p:nvSpPr>
        <p:spPr>
          <a:xfrm>
            <a:off x="4848225" y="57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sp>
        <p:nvSpPr>
          <p:cNvPr id="639" name="Google Shape;639;p46"/>
          <p:cNvSpPr txBox="1"/>
          <p:nvPr>
            <p:ph type="title"/>
          </p:nvPr>
        </p:nvSpPr>
        <p:spPr>
          <a:xfrm>
            <a:off x="720090" y="51435"/>
            <a:ext cx="7703820" cy="5549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solidFill>
                  <a:schemeClr val="accent6"/>
                </a:solidFill>
              </a:rPr>
              <a:t>Review of Literature</a:t>
            </a:r>
            <a:endParaRPr lang="en-IN">
              <a:solidFill>
                <a:schemeClr val="accent6"/>
              </a:solidFill>
            </a:endParaRPr>
          </a:p>
        </p:txBody>
      </p:sp>
      <p:graphicFrame>
        <p:nvGraphicFramePr>
          <p:cNvPr id="640" name="Google Shape;640;p46"/>
          <p:cNvGraphicFramePr/>
          <p:nvPr>
            <p:custDataLst>
              <p:tags r:id="rId1"/>
            </p:custDataLst>
          </p:nvPr>
        </p:nvGraphicFramePr>
        <p:xfrm>
          <a:off x="179705" y="704215"/>
          <a:ext cx="8850630" cy="4111625"/>
        </p:xfrm>
        <a:graphic>
          <a:graphicData uri="http://schemas.openxmlformats.org/drawingml/2006/table">
            <a:tbl>
              <a:tblPr>
                <a:noFill/>
                <a:tableStyleId>{03151D01-B583-4C6A-AE1D-C41CD58CE4A7}</a:tableStyleId>
              </a:tblPr>
              <a:tblGrid>
                <a:gridCol w="483235"/>
                <a:gridCol w="2417445"/>
                <a:gridCol w="1238885"/>
                <a:gridCol w="1645920"/>
                <a:gridCol w="1913255"/>
                <a:gridCol w="1151890"/>
              </a:tblGrid>
              <a:tr h="446405">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S.No</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Paper Title</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Author</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Objective</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Methodology</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Conclusion</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1934210">
                <a:tc>
                  <a:txBody>
                    <a:bodyPr/>
                    <a:lstStyle/>
                    <a:p>
                      <a:pPr marL="0" lvl="0" indent="0" algn="ctr" rtl="0">
                        <a:lnSpc>
                          <a:spcPct val="100000"/>
                        </a:lnSpc>
                        <a:spcBef>
                          <a:spcPts val="0"/>
                        </a:spcBef>
                        <a:spcAft>
                          <a:spcPts val="0"/>
                        </a:spcAft>
                        <a:buNone/>
                      </a:pPr>
                      <a:r>
                        <a:rPr lang="en-IN" sz="1200">
                          <a:solidFill>
                            <a:schemeClr val="dk1"/>
                          </a:solidFill>
                          <a:latin typeface="Arial" panose="020B0604020202020204" pitchFamily="34" charset="0"/>
                          <a:ea typeface="Raleway"/>
                          <a:cs typeface="Arial" panose="020B0604020202020204" pitchFamily="34" charset="0"/>
                          <a:sym typeface="Raleway"/>
                        </a:rPr>
                        <a:t>1</a:t>
                      </a:r>
                      <a:endParaRPr lang="en-IN"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Medical Image Classification Using Deep Learning</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Seifedine Kadry et al. (2021)</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To evaluate pre-trained deep learning models for brain MRI classification</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Analyzed VGG16, VGG19, and ResNet50 models combined with SoftMax and SVM classifiers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Analyzed VGG16, VGG19, and ResNet50 models combined with SoftMax and SVM classifiers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1731010">
                <a:tc>
                  <a:txBody>
                    <a:bodyPr/>
                    <a:lstStyle/>
                    <a:p>
                      <a:pPr marL="0" lvl="0" indent="0" algn="ctr" rtl="0">
                        <a:lnSpc>
                          <a:spcPct val="100000"/>
                        </a:lnSpc>
                        <a:spcBef>
                          <a:spcPts val="0"/>
                        </a:spcBef>
                        <a:spcAft>
                          <a:spcPts val="0"/>
                        </a:spcAft>
                        <a:buNone/>
                      </a:pPr>
                      <a:r>
                        <a:rPr lang="en-IN" sz="1200">
                          <a:solidFill>
                            <a:schemeClr val="dk1"/>
                          </a:solidFill>
                          <a:latin typeface="Arial" panose="020B0604020202020204" pitchFamily="34" charset="0"/>
                          <a:ea typeface="Raleway"/>
                          <a:cs typeface="Arial" panose="020B0604020202020204" pitchFamily="34" charset="0"/>
                          <a:sym typeface="Raleway"/>
                        </a:rPr>
                        <a:t>2</a:t>
                      </a:r>
                      <a:endParaRPr lang="en-IN"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Deep Learning in Medical Image Analysis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Puttagunta M. &amp; Ravi S. (2021)</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 To assess the impact of deep learning techniques in medical imaging</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Reviewed CNN applications across X-rays, CT scans, mammograms, and histopathology</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CNNs proved highly effective in disease detection, though data scarcity remains a challenge</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bl>
          </a:graphicData>
        </a:graphic>
      </p:graphicFrame>
      <p:sp>
        <p:nvSpPr>
          <p:cNvPr id="641" name="Google Shape;641;p46"/>
          <p:cNvSpPr/>
          <p:nvPr/>
        </p:nvSpPr>
        <p:spPr>
          <a:xfrm rot="-918282" flipH="1">
            <a:off x="8402430" y="569204"/>
            <a:ext cx="121613" cy="121613"/>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graphicFrame>
        <p:nvGraphicFramePr>
          <p:cNvPr id="640" name="Google Shape;640;p46"/>
          <p:cNvGraphicFramePr/>
          <p:nvPr>
            <p:custDataLst>
              <p:tags r:id="rId1"/>
            </p:custDataLst>
          </p:nvPr>
        </p:nvGraphicFramePr>
        <p:xfrm>
          <a:off x="-25400" y="0"/>
          <a:ext cx="9135110" cy="5149215"/>
        </p:xfrm>
        <a:graphic>
          <a:graphicData uri="http://schemas.openxmlformats.org/drawingml/2006/table">
            <a:tbl>
              <a:tblPr>
                <a:noFill/>
                <a:tableStyleId>{03151D01-B583-4C6A-AE1D-C41CD58CE4A7}</a:tableStyleId>
              </a:tblPr>
              <a:tblGrid>
                <a:gridCol w="499745"/>
                <a:gridCol w="2493645"/>
                <a:gridCol w="1279525"/>
                <a:gridCol w="1699260"/>
                <a:gridCol w="1882140"/>
                <a:gridCol w="1280795"/>
              </a:tblGrid>
              <a:tr h="361950">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S.No</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Paper Title</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Author</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Objective</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Methodology</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IN" sz="1200" b="1">
                          <a:solidFill>
                            <a:schemeClr val="dk1"/>
                          </a:solidFill>
                          <a:latin typeface="Montserrat"/>
                          <a:ea typeface="Montserrat"/>
                          <a:cs typeface="Montserrat"/>
                          <a:sym typeface="Montserrat"/>
                        </a:rPr>
                        <a:t>Conclusion</a:t>
                      </a:r>
                      <a:endParaRPr lang="en-IN" sz="1200" b="1">
                        <a:solidFill>
                          <a:schemeClr val="dk1"/>
                        </a:solidFill>
                        <a:latin typeface="Montserrat"/>
                        <a:ea typeface="Montserrat"/>
                        <a:cs typeface="Montserrat"/>
                        <a:sym typeface="Montserrat"/>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1426210">
                <a:tc>
                  <a:txBody>
                    <a:bodyPr/>
                    <a:lstStyle/>
                    <a:p>
                      <a:pPr marL="0" lvl="0" indent="0" algn="ctr" rtl="0">
                        <a:lnSpc>
                          <a:spcPct val="100000"/>
                        </a:lnSpc>
                        <a:spcBef>
                          <a:spcPts val="0"/>
                        </a:spcBef>
                        <a:spcAft>
                          <a:spcPts val="0"/>
                        </a:spcAft>
                        <a:buNone/>
                      </a:pPr>
                      <a:r>
                        <a:rPr lang="en-IN" sz="1200">
                          <a:solidFill>
                            <a:schemeClr val="dk1"/>
                          </a:solidFill>
                          <a:latin typeface="Arial" panose="020B0604020202020204" pitchFamily="34" charset="0"/>
                          <a:ea typeface="Raleway"/>
                          <a:cs typeface="Arial" panose="020B0604020202020204" pitchFamily="34" charset="0"/>
                          <a:sym typeface="Raleway"/>
                        </a:rPr>
                        <a:t>3</a:t>
                      </a:r>
                      <a:endParaRPr lang="en-IN"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Brain Tumor Detection and Classification</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Brain Tumor Detection and Classification</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To evaluate machine learning techniques for brain tumor analysis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To evaluate machine learning techniques for brain tumor analysis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Deep learning models showed promising results but require quality training datasets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1896110">
                <a:tc>
                  <a:txBody>
                    <a:bodyPr/>
                    <a:lstStyle/>
                    <a:p>
                      <a:pPr marL="0" lvl="0" indent="0" algn="ctr" rtl="0">
                        <a:lnSpc>
                          <a:spcPct val="100000"/>
                        </a:lnSpc>
                        <a:spcBef>
                          <a:spcPts val="0"/>
                        </a:spcBef>
                        <a:spcAft>
                          <a:spcPts val="0"/>
                        </a:spcAft>
                        <a:buNone/>
                      </a:pPr>
                      <a:r>
                        <a:rPr lang="en-IN" sz="1200">
                          <a:solidFill>
                            <a:schemeClr val="dk1"/>
                          </a:solidFill>
                          <a:latin typeface="Arial" panose="020B0604020202020204" pitchFamily="34" charset="0"/>
                          <a:ea typeface="Raleway"/>
                          <a:cs typeface="Arial" panose="020B0604020202020204" pitchFamily="34" charset="0"/>
                          <a:sym typeface="Raleway"/>
                        </a:rPr>
                        <a:t>4</a:t>
                      </a:r>
                      <a:endParaRPr lang="en-IN"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 Cancer Diagnosis Using Deep Learning</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Munir K. et al. (2019)</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 To assess deep learning applications in cancer detection</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Reviewed CNN architectures across different cancer types with focus on data balance</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Equal representation of cases and multicrop pooling techniques improve diagnostic accuracy</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r h="1464945">
                <a:tc>
                  <a:txBody>
                    <a:bodyPr/>
                    <a:lstStyle/>
                    <a:p>
                      <a:pPr marL="0" lvl="0" indent="0" algn="ctr" rtl="0">
                        <a:lnSpc>
                          <a:spcPct val="100000"/>
                        </a:lnSpc>
                        <a:spcBef>
                          <a:spcPts val="0"/>
                        </a:spcBef>
                        <a:spcAft>
                          <a:spcPts val="0"/>
                        </a:spcAft>
                        <a:buNone/>
                      </a:pPr>
                      <a:r>
                        <a:rPr lang="en-IN" sz="1200">
                          <a:solidFill>
                            <a:schemeClr val="dk1"/>
                          </a:solidFill>
                          <a:latin typeface="Arial" panose="020B0604020202020204" pitchFamily="34" charset="0"/>
                          <a:ea typeface="Raleway"/>
                          <a:cs typeface="Arial" panose="020B0604020202020204" pitchFamily="34" charset="0"/>
                          <a:sym typeface="Raleway"/>
                        </a:rPr>
                        <a:t>5</a:t>
                      </a:r>
                      <a:endParaRPr lang="en-IN"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EfficientNet for Brain Tumor Classification</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Hastomo W. et al. (2024)</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To evaluate EfficientNet architecture for tumor detection</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 </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Compared EfficientNet B1/B2 with other CNN architectures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p>
                      <a:pPr marL="0" lvl="0" indent="0" algn="ctr" rtl="0">
                        <a:lnSpc>
                          <a:spcPct val="100000"/>
                        </a:lnSpc>
                        <a:spcBef>
                          <a:spcPts val="0"/>
                        </a:spcBef>
                        <a:spcAft>
                          <a:spcPts val="0"/>
                        </a:spcAft>
                        <a:buNone/>
                      </a:pP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altLang="en-US" sz="1200">
                          <a:solidFill>
                            <a:schemeClr val="dk1"/>
                          </a:solidFill>
                          <a:latin typeface="Arial" panose="020B0604020202020204" pitchFamily="34" charset="0"/>
                          <a:ea typeface="Raleway"/>
                          <a:cs typeface="Arial" panose="020B0604020202020204" pitchFamily="34" charset="0"/>
                          <a:sym typeface="Raleway"/>
                        </a:rPr>
                        <a:t>EfficientNet improved classification accuracy while reducing computational</a:t>
                      </a:r>
                      <a:r>
                        <a:rPr lang="en-US" altLang="en-US" sz="1000">
                          <a:solidFill>
                            <a:schemeClr val="dk1"/>
                          </a:solidFill>
                          <a:latin typeface="Raleway"/>
                          <a:ea typeface="Raleway"/>
                          <a:cs typeface="Raleway"/>
                          <a:sym typeface="Raleway"/>
                        </a:rPr>
                        <a:t> </a:t>
                      </a:r>
                      <a:r>
                        <a:rPr lang="en-US" altLang="en-US" sz="1200">
                          <a:solidFill>
                            <a:schemeClr val="dk1"/>
                          </a:solidFill>
                          <a:latin typeface="Arial" panose="020B0604020202020204" pitchFamily="34" charset="0"/>
                          <a:ea typeface="Raleway"/>
                          <a:cs typeface="Arial" panose="020B0604020202020204" pitchFamily="34" charset="0"/>
                          <a:sym typeface="Raleway"/>
                        </a:rPr>
                        <a:t>costs</a:t>
                      </a:r>
                      <a:endParaRPr lang="en-US" altLang="en-US" sz="1200">
                        <a:solidFill>
                          <a:schemeClr val="dk1"/>
                        </a:solidFill>
                        <a:latin typeface="Arial" panose="020B0604020202020204" pitchFamily="34" charset="0"/>
                        <a:ea typeface="Raleway"/>
                        <a:cs typeface="Arial" panose="020B0604020202020204" pitchFamily="34" charset="0"/>
                        <a:sym typeface="Raleway"/>
                      </a:endParaRPr>
                    </a:p>
                  </a:txBody>
                  <a:tcPr marL="45700" marR="45700" marT="45700" marB="4570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r>
            </a:tbl>
          </a:graphicData>
        </a:graphic>
      </p:graphicFrame>
      <p:sp>
        <p:nvSpPr>
          <p:cNvPr id="641" name="Google Shape;641;p46"/>
          <p:cNvSpPr/>
          <p:nvPr/>
        </p:nvSpPr>
        <p:spPr>
          <a:xfrm rot="-918282" flipH="1">
            <a:off x="8402430" y="569204"/>
            <a:ext cx="121613" cy="121613"/>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415" name="Shape 415"/>
        <p:cNvGrpSpPr/>
        <p:nvPr/>
      </p:nvGrpSpPr>
      <p:grpSpPr>
        <a:xfrm>
          <a:off x="0" y="0"/>
          <a:ext cx="0" cy="0"/>
          <a:chOff x="0" y="0"/>
          <a:chExt cx="0" cy="0"/>
        </a:xfrm>
      </p:grpSpPr>
      <p:sp>
        <p:nvSpPr>
          <p:cNvPr id="416" name="Google Shape;416;p38"/>
          <p:cNvSpPr txBox="1"/>
          <p:nvPr>
            <p:ph type="subTitle" idx="1"/>
          </p:nvPr>
        </p:nvSpPr>
        <p:spPr>
          <a:xfrm>
            <a:off x="194945" y="1768475"/>
            <a:ext cx="4102100" cy="30905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a:latin typeface="Arial" panose="020B0604020202020204" pitchFamily="34" charset="0"/>
                <a:cs typeface="Arial" panose="020B0604020202020204" pitchFamily="34" charset="0"/>
              </a:rPr>
              <a:t>The dataset includes labeled CT images representing three brain pathologies: aneurysms, cancer, and tumors. These labels provide the necessary ground truth for training machine learning models to detect each pathology. The diversity of the images across classes enhances the model’s ability to generalize across varied cases.</a:t>
            </a:r>
            <a:endParaRPr lang="en-US" altLang="en-US" sz="1800">
              <a:latin typeface="Arial" panose="020B0604020202020204" pitchFamily="34" charset="0"/>
              <a:cs typeface="Arial" panose="020B0604020202020204" pitchFamily="34" charset="0"/>
            </a:endParaRPr>
          </a:p>
        </p:txBody>
      </p:sp>
      <p:sp>
        <p:nvSpPr>
          <p:cNvPr id="417" name="Google Shape;417;p38"/>
          <p:cNvSpPr txBox="1"/>
          <p:nvPr>
            <p:ph type="subTitle" idx="2"/>
          </p:nvPr>
        </p:nvSpPr>
        <p:spPr>
          <a:xfrm>
            <a:off x="4961426" y="2599375"/>
            <a:ext cx="3030000" cy="13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
        <p:nvSpPr>
          <p:cNvPr id="418" name="Google Shape;418;p38"/>
          <p:cNvSpPr txBox="1"/>
          <p:nvPr>
            <p:ph type="title"/>
          </p:nvPr>
        </p:nvSpPr>
        <p:spPr>
          <a:xfrm>
            <a:off x="720090" y="160020"/>
            <a:ext cx="7703820" cy="6407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solidFill>
                  <a:srgbClr val="FF2758"/>
                </a:solidFill>
              </a:rPr>
              <a:t>Methodology</a:t>
            </a:r>
            <a:endParaRPr lang="en-IN">
              <a:solidFill>
                <a:srgbClr val="FF2758"/>
              </a:solidFill>
            </a:endParaRPr>
          </a:p>
        </p:txBody>
      </p:sp>
      <p:sp>
        <p:nvSpPr>
          <p:cNvPr id="419" name="Google Shape;419;p38"/>
          <p:cNvSpPr txBox="1"/>
          <p:nvPr>
            <p:ph type="title" idx="3"/>
          </p:nvPr>
        </p:nvSpPr>
        <p:spPr>
          <a:xfrm>
            <a:off x="1150620" y="1079500"/>
            <a:ext cx="3034665" cy="441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2800"/>
              <a:t>About Dataset</a:t>
            </a:r>
            <a:endParaRPr lang="en-IN" altLang="en-GB" sz="2800">
              <a:latin typeface="Arial" panose="020B0604020202020204" pitchFamily="34" charset="0"/>
              <a:cs typeface="Arial" panose="020B0604020202020204" pitchFamily="34" charset="0"/>
            </a:endParaRPr>
          </a:p>
        </p:txBody>
      </p:sp>
      <p:sp>
        <p:nvSpPr>
          <p:cNvPr id="420" name="Google Shape;420;p38"/>
          <p:cNvSpPr txBox="1"/>
          <p:nvPr>
            <p:ph type="title" idx="4"/>
          </p:nvPr>
        </p:nvSpPr>
        <p:spPr>
          <a:xfrm>
            <a:off x="4966335" y="1290955"/>
            <a:ext cx="3020695" cy="2673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EDA</a:t>
            </a:r>
            <a:endParaRPr lang="en-IN" altLang="en-GB"/>
          </a:p>
        </p:txBody>
      </p:sp>
      <p:grpSp>
        <p:nvGrpSpPr>
          <p:cNvPr id="421" name="Google Shape;421;p38"/>
          <p:cNvGrpSpPr/>
          <p:nvPr/>
        </p:nvGrpSpPr>
        <p:grpSpPr>
          <a:xfrm>
            <a:off x="5005309" y="1773828"/>
            <a:ext cx="376691" cy="373100"/>
            <a:chOff x="5605384" y="1514315"/>
            <a:chExt cx="376691" cy="373100"/>
          </a:xfrm>
        </p:grpSpPr>
        <p:sp>
          <p:nvSpPr>
            <p:cNvPr id="422" name="Google Shape;422;p38"/>
            <p:cNvSpPr/>
            <p:nvPr/>
          </p:nvSpPr>
          <p:spPr>
            <a:xfrm>
              <a:off x="5632870" y="1541802"/>
              <a:ext cx="241438" cy="241438"/>
            </a:xfrm>
            <a:custGeom>
              <a:avLst/>
              <a:gdLst/>
              <a:ahLst/>
              <a:cxnLst/>
              <a:rect l="l" t="t" r="r" b="b"/>
              <a:pathLst>
                <a:path w="5648" h="5648" extrusionOk="0">
                  <a:moveTo>
                    <a:pt x="2824" y="1"/>
                  </a:moveTo>
                  <a:cubicBezTo>
                    <a:pt x="1267" y="1"/>
                    <a:pt x="1" y="1267"/>
                    <a:pt x="1" y="2824"/>
                  </a:cubicBezTo>
                  <a:cubicBezTo>
                    <a:pt x="1" y="4020"/>
                    <a:pt x="757" y="5088"/>
                    <a:pt x="1883" y="5487"/>
                  </a:cubicBezTo>
                  <a:cubicBezTo>
                    <a:pt x="1897" y="5492"/>
                    <a:pt x="1911" y="5494"/>
                    <a:pt x="1925" y="5494"/>
                  </a:cubicBezTo>
                  <a:cubicBezTo>
                    <a:pt x="1977" y="5494"/>
                    <a:pt x="2027" y="5462"/>
                    <a:pt x="2047" y="5409"/>
                  </a:cubicBezTo>
                  <a:cubicBezTo>
                    <a:pt x="2070" y="5344"/>
                    <a:pt x="2034" y="5270"/>
                    <a:pt x="1969" y="5246"/>
                  </a:cubicBezTo>
                  <a:cubicBezTo>
                    <a:pt x="945" y="4885"/>
                    <a:pt x="256" y="3911"/>
                    <a:pt x="256" y="2824"/>
                  </a:cubicBezTo>
                  <a:cubicBezTo>
                    <a:pt x="256" y="1408"/>
                    <a:pt x="1408" y="256"/>
                    <a:pt x="2824" y="256"/>
                  </a:cubicBezTo>
                  <a:cubicBezTo>
                    <a:pt x="4241" y="256"/>
                    <a:pt x="5392" y="1408"/>
                    <a:pt x="5392" y="2824"/>
                  </a:cubicBezTo>
                  <a:cubicBezTo>
                    <a:pt x="5392" y="4258"/>
                    <a:pt x="4223" y="5392"/>
                    <a:pt x="2828" y="5392"/>
                  </a:cubicBezTo>
                  <a:cubicBezTo>
                    <a:pt x="2706" y="5392"/>
                    <a:pt x="2583" y="5384"/>
                    <a:pt x="2458" y="5366"/>
                  </a:cubicBezTo>
                  <a:cubicBezTo>
                    <a:pt x="2452" y="5365"/>
                    <a:pt x="2445" y="5364"/>
                    <a:pt x="2439" y="5364"/>
                  </a:cubicBezTo>
                  <a:cubicBezTo>
                    <a:pt x="2376" y="5364"/>
                    <a:pt x="2322" y="5410"/>
                    <a:pt x="2312" y="5473"/>
                  </a:cubicBezTo>
                  <a:cubicBezTo>
                    <a:pt x="2302" y="5544"/>
                    <a:pt x="2350" y="5608"/>
                    <a:pt x="2421" y="5619"/>
                  </a:cubicBezTo>
                  <a:cubicBezTo>
                    <a:pt x="2557" y="5638"/>
                    <a:pt x="2692" y="5648"/>
                    <a:pt x="2825" y="5648"/>
                  </a:cubicBezTo>
                  <a:cubicBezTo>
                    <a:pt x="4355" y="5648"/>
                    <a:pt x="5648" y="4404"/>
                    <a:pt x="5648" y="2824"/>
                  </a:cubicBezTo>
                  <a:cubicBezTo>
                    <a:pt x="5648" y="1267"/>
                    <a:pt x="4381" y="1"/>
                    <a:pt x="2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8"/>
            <p:cNvSpPr/>
            <p:nvPr/>
          </p:nvSpPr>
          <p:spPr>
            <a:xfrm>
              <a:off x="5605384" y="1514315"/>
              <a:ext cx="376691" cy="373100"/>
            </a:xfrm>
            <a:custGeom>
              <a:avLst/>
              <a:gdLst/>
              <a:ahLst/>
              <a:cxnLst/>
              <a:rect l="l" t="t" r="r" b="b"/>
              <a:pathLst>
                <a:path w="8812" h="8728" extrusionOk="0">
                  <a:moveTo>
                    <a:pt x="3467" y="258"/>
                  </a:moveTo>
                  <a:cubicBezTo>
                    <a:pt x="5238" y="258"/>
                    <a:pt x="6678" y="1698"/>
                    <a:pt x="6678" y="3467"/>
                  </a:cubicBezTo>
                  <a:cubicBezTo>
                    <a:pt x="6678" y="5238"/>
                    <a:pt x="5237" y="6677"/>
                    <a:pt x="3467" y="6677"/>
                  </a:cubicBezTo>
                  <a:cubicBezTo>
                    <a:pt x="1698" y="6677"/>
                    <a:pt x="258" y="5238"/>
                    <a:pt x="258" y="3467"/>
                  </a:cubicBezTo>
                  <a:cubicBezTo>
                    <a:pt x="258" y="1698"/>
                    <a:pt x="1698" y="258"/>
                    <a:pt x="3467" y="258"/>
                  </a:cubicBezTo>
                  <a:close/>
                  <a:moveTo>
                    <a:pt x="6734" y="4696"/>
                  </a:moveTo>
                  <a:cubicBezTo>
                    <a:pt x="7025" y="4696"/>
                    <a:pt x="7210" y="5015"/>
                    <a:pt x="7065" y="5271"/>
                  </a:cubicBezTo>
                  <a:cubicBezTo>
                    <a:pt x="6644" y="6016"/>
                    <a:pt x="6018" y="6643"/>
                    <a:pt x="5271" y="7065"/>
                  </a:cubicBezTo>
                  <a:cubicBezTo>
                    <a:pt x="5209" y="7100"/>
                    <a:pt x="5144" y="7116"/>
                    <a:pt x="5081" y="7116"/>
                  </a:cubicBezTo>
                  <a:cubicBezTo>
                    <a:pt x="4871" y="7116"/>
                    <a:pt x="4681" y="6940"/>
                    <a:pt x="4697" y="6706"/>
                  </a:cubicBezTo>
                  <a:cubicBezTo>
                    <a:pt x="5621" y="6354"/>
                    <a:pt x="6356" y="5620"/>
                    <a:pt x="6706" y="4697"/>
                  </a:cubicBezTo>
                  <a:cubicBezTo>
                    <a:pt x="6716" y="4697"/>
                    <a:pt x="6725" y="4696"/>
                    <a:pt x="6734" y="4696"/>
                  </a:cubicBezTo>
                  <a:close/>
                  <a:moveTo>
                    <a:pt x="3466" y="0"/>
                  </a:moveTo>
                  <a:cubicBezTo>
                    <a:pt x="1555" y="0"/>
                    <a:pt x="0" y="1554"/>
                    <a:pt x="0" y="3466"/>
                  </a:cubicBezTo>
                  <a:cubicBezTo>
                    <a:pt x="0" y="5428"/>
                    <a:pt x="1613" y="6933"/>
                    <a:pt x="3462" y="6933"/>
                  </a:cubicBezTo>
                  <a:cubicBezTo>
                    <a:pt x="3784" y="6933"/>
                    <a:pt x="4113" y="6888"/>
                    <a:pt x="4442" y="6791"/>
                  </a:cubicBezTo>
                  <a:cubicBezTo>
                    <a:pt x="4474" y="7138"/>
                    <a:pt x="4767" y="7370"/>
                    <a:pt x="5080" y="7370"/>
                  </a:cubicBezTo>
                  <a:cubicBezTo>
                    <a:pt x="5186" y="7370"/>
                    <a:pt x="5294" y="7344"/>
                    <a:pt x="5395" y="7287"/>
                  </a:cubicBezTo>
                  <a:cubicBezTo>
                    <a:pt x="5577" y="7183"/>
                    <a:pt x="5751" y="7069"/>
                    <a:pt x="5919" y="6945"/>
                  </a:cubicBezTo>
                  <a:cubicBezTo>
                    <a:pt x="6324" y="7556"/>
                    <a:pt x="6823" y="8097"/>
                    <a:pt x="7406" y="8554"/>
                  </a:cubicBezTo>
                  <a:cubicBezTo>
                    <a:pt x="7554" y="8670"/>
                    <a:pt x="7731" y="8728"/>
                    <a:pt x="7909" y="8728"/>
                  </a:cubicBezTo>
                  <a:cubicBezTo>
                    <a:pt x="8119" y="8728"/>
                    <a:pt x="8329" y="8647"/>
                    <a:pt x="8488" y="8488"/>
                  </a:cubicBezTo>
                  <a:cubicBezTo>
                    <a:pt x="8783" y="8197"/>
                    <a:pt x="8811" y="7731"/>
                    <a:pt x="8557" y="7407"/>
                  </a:cubicBezTo>
                  <a:cubicBezTo>
                    <a:pt x="8288" y="7064"/>
                    <a:pt x="7986" y="6746"/>
                    <a:pt x="7660" y="6463"/>
                  </a:cubicBezTo>
                  <a:cubicBezTo>
                    <a:pt x="7636" y="6441"/>
                    <a:pt x="7606" y="6431"/>
                    <a:pt x="7575" y="6431"/>
                  </a:cubicBezTo>
                  <a:cubicBezTo>
                    <a:pt x="7539" y="6431"/>
                    <a:pt x="7504" y="6445"/>
                    <a:pt x="7479" y="6474"/>
                  </a:cubicBezTo>
                  <a:cubicBezTo>
                    <a:pt x="7433" y="6527"/>
                    <a:pt x="7438" y="6609"/>
                    <a:pt x="7491" y="6655"/>
                  </a:cubicBezTo>
                  <a:cubicBezTo>
                    <a:pt x="7805" y="6928"/>
                    <a:pt x="8095" y="7234"/>
                    <a:pt x="8354" y="7563"/>
                  </a:cubicBezTo>
                  <a:cubicBezTo>
                    <a:pt x="8530" y="7787"/>
                    <a:pt x="8510" y="8105"/>
                    <a:pt x="8309" y="8307"/>
                  </a:cubicBezTo>
                  <a:cubicBezTo>
                    <a:pt x="8199" y="8417"/>
                    <a:pt x="8055" y="8472"/>
                    <a:pt x="7910" y="8472"/>
                  </a:cubicBezTo>
                  <a:cubicBezTo>
                    <a:pt x="7789" y="8472"/>
                    <a:pt x="7667" y="8433"/>
                    <a:pt x="7565" y="8353"/>
                  </a:cubicBezTo>
                  <a:cubicBezTo>
                    <a:pt x="6998" y="7909"/>
                    <a:pt x="6513" y="7381"/>
                    <a:pt x="6122" y="6786"/>
                  </a:cubicBezTo>
                  <a:cubicBezTo>
                    <a:pt x="6364" y="6585"/>
                    <a:pt x="6585" y="6364"/>
                    <a:pt x="6786" y="6122"/>
                  </a:cubicBezTo>
                  <a:cubicBezTo>
                    <a:pt x="6897" y="6195"/>
                    <a:pt x="7007" y="6270"/>
                    <a:pt x="7112" y="6350"/>
                  </a:cubicBezTo>
                  <a:cubicBezTo>
                    <a:pt x="7136" y="6367"/>
                    <a:pt x="7162" y="6375"/>
                    <a:pt x="7189" y="6375"/>
                  </a:cubicBezTo>
                  <a:cubicBezTo>
                    <a:pt x="7228" y="6375"/>
                    <a:pt x="7267" y="6357"/>
                    <a:pt x="7292" y="6323"/>
                  </a:cubicBezTo>
                  <a:cubicBezTo>
                    <a:pt x="7334" y="6267"/>
                    <a:pt x="7322" y="6187"/>
                    <a:pt x="7265" y="6144"/>
                  </a:cubicBezTo>
                  <a:cubicBezTo>
                    <a:pt x="7161" y="6067"/>
                    <a:pt x="7054" y="5991"/>
                    <a:pt x="6945" y="5919"/>
                  </a:cubicBezTo>
                  <a:cubicBezTo>
                    <a:pt x="7070" y="5751"/>
                    <a:pt x="7184" y="5576"/>
                    <a:pt x="7287" y="5395"/>
                  </a:cubicBezTo>
                  <a:cubicBezTo>
                    <a:pt x="7514" y="4992"/>
                    <a:pt x="7253" y="4485"/>
                    <a:pt x="6791" y="4442"/>
                  </a:cubicBezTo>
                  <a:cubicBezTo>
                    <a:pt x="7444" y="2222"/>
                    <a:pt x="5768" y="0"/>
                    <a:pt x="3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8"/>
            <p:cNvSpPr/>
            <p:nvPr/>
          </p:nvSpPr>
          <p:spPr>
            <a:xfrm>
              <a:off x="5669505" y="1569288"/>
              <a:ext cx="168511" cy="186678"/>
            </a:xfrm>
            <a:custGeom>
              <a:avLst/>
              <a:gdLst/>
              <a:ahLst/>
              <a:cxnLst/>
              <a:rect l="l" t="t" r="r" b="b"/>
              <a:pathLst>
                <a:path w="3942" h="4367" extrusionOk="0">
                  <a:moveTo>
                    <a:pt x="1968" y="267"/>
                  </a:moveTo>
                  <a:cubicBezTo>
                    <a:pt x="2035" y="267"/>
                    <a:pt x="2098" y="323"/>
                    <a:pt x="2098" y="402"/>
                  </a:cubicBezTo>
                  <a:lnTo>
                    <a:pt x="2098" y="719"/>
                  </a:lnTo>
                  <a:cubicBezTo>
                    <a:pt x="2098" y="1118"/>
                    <a:pt x="2431" y="1415"/>
                    <a:pt x="2796" y="1415"/>
                  </a:cubicBezTo>
                  <a:cubicBezTo>
                    <a:pt x="2915" y="1415"/>
                    <a:pt x="3037" y="1383"/>
                    <a:pt x="3152" y="1314"/>
                  </a:cubicBezTo>
                  <a:lnTo>
                    <a:pt x="3424" y="1148"/>
                  </a:lnTo>
                  <a:cubicBezTo>
                    <a:pt x="3446" y="1135"/>
                    <a:pt x="3470" y="1129"/>
                    <a:pt x="3494" y="1129"/>
                  </a:cubicBezTo>
                  <a:cubicBezTo>
                    <a:pt x="3533" y="1129"/>
                    <a:pt x="3571" y="1145"/>
                    <a:pt x="3596" y="1177"/>
                  </a:cubicBezTo>
                  <a:cubicBezTo>
                    <a:pt x="3645" y="1238"/>
                    <a:pt x="3627" y="1325"/>
                    <a:pt x="3561" y="1365"/>
                  </a:cubicBezTo>
                  <a:lnTo>
                    <a:pt x="3287" y="1531"/>
                  </a:lnTo>
                  <a:cubicBezTo>
                    <a:pt x="2799" y="1828"/>
                    <a:pt x="2796" y="2529"/>
                    <a:pt x="3287" y="2828"/>
                  </a:cubicBezTo>
                  <a:lnTo>
                    <a:pt x="3556" y="2991"/>
                  </a:lnTo>
                  <a:cubicBezTo>
                    <a:pt x="3612" y="3025"/>
                    <a:pt x="3638" y="3095"/>
                    <a:pt x="3612" y="3155"/>
                  </a:cubicBezTo>
                  <a:cubicBezTo>
                    <a:pt x="3591" y="3203"/>
                    <a:pt x="3543" y="3230"/>
                    <a:pt x="3495" y="3230"/>
                  </a:cubicBezTo>
                  <a:cubicBezTo>
                    <a:pt x="3472" y="3230"/>
                    <a:pt x="3449" y="3224"/>
                    <a:pt x="3428" y="3211"/>
                  </a:cubicBezTo>
                  <a:lnTo>
                    <a:pt x="3152" y="3044"/>
                  </a:lnTo>
                  <a:cubicBezTo>
                    <a:pt x="3037" y="2974"/>
                    <a:pt x="2915" y="2943"/>
                    <a:pt x="2795" y="2943"/>
                  </a:cubicBezTo>
                  <a:cubicBezTo>
                    <a:pt x="2432" y="2943"/>
                    <a:pt x="2098" y="3235"/>
                    <a:pt x="2098" y="3638"/>
                  </a:cubicBezTo>
                  <a:lnTo>
                    <a:pt x="2098" y="3958"/>
                  </a:lnTo>
                  <a:cubicBezTo>
                    <a:pt x="2098" y="3992"/>
                    <a:pt x="2086" y="4025"/>
                    <a:pt x="2062" y="4050"/>
                  </a:cubicBezTo>
                  <a:cubicBezTo>
                    <a:pt x="2035" y="4078"/>
                    <a:pt x="2003" y="4090"/>
                    <a:pt x="1971" y="4090"/>
                  </a:cubicBezTo>
                  <a:cubicBezTo>
                    <a:pt x="1905" y="4090"/>
                    <a:pt x="1842" y="4035"/>
                    <a:pt x="1842" y="3955"/>
                  </a:cubicBezTo>
                  <a:lnTo>
                    <a:pt x="1842" y="3638"/>
                  </a:lnTo>
                  <a:cubicBezTo>
                    <a:pt x="1842" y="3235"/>
                    <a:pt x="1507" y="2945"/>
                    <a:pt x="1145" y="2945"/>
                  </a:cubicBezTo>
                  <a:cubicBezTo>
                    <a:pt x="1025" y="2945"/>
                    <a:pt x="903" y="2976"/>
                    <a:pt x="789" y="3045"/>
                  </a:cubicBezTo>
                  <a:lnTo>
                    <a:pt x="511" y="3213"/>
                  </a:lnTo>
                  <a:cubicBezTo>
                    <a:pt x="491" y="3225"/>
                    <a:pt x="468" y="3231"/>
                    <a:pt x="446" y="3231"/>
                  </a:cubicBezTo>
                  <a:cubicBezTo>
                    <a:pt x="398" y="3231"/>
                    <a:pt x="351" y="3204"/>
                    <a:pt x="328" y="3156"/>
                  </a:cubicBezTo>
                  <a:cubicBezTo>
                    <a:pt x="301" y="3096"/>
                    <a:pt x="327" y="3025"/>
                    <a:pt x="384" y="2990"/>
                  </a:cubicBezTo>
                  <a:lnTo>
                    <a:pt x="653" y="2828"/>
                  </a:lnTo>
                  <a:cubicBezTo>
                    <a:pt x="1144" y="2529"/>
                    <a:pt x="1142" y="1828"/>
                    <a:pt x="653" y="1531"/>
                  </a:cubicBezTo>
                  <a:lnTo>
                    <a:pt x="384" y="1368"/>
                  </a:lnTo>
                  <a:cubicBezTo>
                    <a:pt x="328" y="1333"/>
                    <a:pt x="301" y="1263"/>
                    <a:pt x="328" y="1204"/>
                  </a:cubicBezTo>
                  <a:cubicBezTo>
                    <a:pt x="349" y="1155"/>
                    <a:pt x="397" y="1128"/>
                    <a:pt x="445" y="1128"/>
                  </a:cubicBezTo>
                  <a:cubicBezTo>
                    <a:pt x="468" y="1128"/>
                    <a:pt x="491" y="1134"/>
                    <a:pt x="511" y="1146"/>
                  </a:cubicBezTo>
                  <a:lnTo>
                    <a:pt x="789" y="1314"/>
                  </a:lnTo>
                  <a:cubicBezTo>
                    <a:pt x="903" y="1383"/>
                    <a:pt x="1025" y="1415"/>
                    <a:pt x="1144" y="1415"/>
                  </a:cubicBezTo>
                  <a:cubicBezTo>
                    <a:pt x="1508" y="1415"/>
                    <a:pt x="1842" y="1118"/>
                    <a:pt x="1842" y="719"/>
                  </a:cubicBezTo>
                  <a:lnTo>
                    <a:pt x="1842" y="399"/>
                  </a:lnTo>
                  <a:cubicBezTo>
                    <a:pt x="1842" y="365"/>
                    <a:pt x="1854" y="333"/>
                    <a:pt x="1877" y="307"/>
                  </a:cubicBezTo>
                  <a:cubicBezTo>
                    <a:pt x="1904" y="279"/>
                    <a:pt x="1936" y="267"/>
                    <a:pt x="1968" y="267"/>
                  </a:cubicBezTo>
                  <a:close/>
                  <a:moveTo>
                    <a:pt x="1971" y="1"/>
                  </a:moveTo>
                  <a:cubicBezTo>
                    <a:pt x="1756" y="1"/>
                    <a:pt x="1587" y="176"/>
                    <a:pt x="1587" y="385"/>
                  </a:cubicBezTo>
                  <a:lnTo>
                    <a:pt x="1587" y="710"/>
                  </a:lnTo>
                  <a:cubicBezTo>
                    <a:pt x="1587" y="967"/>
                    <a:pt x="1374" y="1157"/>
                    <a:pt x="1142" y="1157"/>
                  </a:cubicBezTo>
                  <a:cubicBezTo>
                    <a:pt x="1066" y="1157"/>
                    <a:pt x="988" y="1137"/>
                    <a:pt x="915" y="1092"/>
                  </a:cubicBezTo>
                  <a:lnTo>
                    <a:pt x="637" y="924"/>
                  </a:lnTo>
                  <a:cubicBezTo>
                    <a:pt x="574" y="886"/>
                    <a:pt x="506" y="868"/>
                    <a:pt x="438" y="868"/>
                  </a:cubicBezTo>
                  <a:cubicBezTo>
                    <a:pt x="308" y="868"/>
                    <a:pt x="182" y="934"/>
                    <a:pt x="110" y="1053"/>
                  </a:cubicBezTo>
                  <a:cubicBezTo>
                    <a:pt x="1" y="1236"/>
                    <a:pt x="59" y="1472"/>
                    <a:pt x="240" y="1581"/>
                  </a:cubicBezTo>
                  <a:lnTo>
                    <a:pt x="515" y="1749"/>
                  </a:lnTo>
                  <a:cubicBezTo>
                    <a:pt x="844" y="1948"/>
                    <a:pt x="845" y="2417"/>
                    <a:pt x="515" y="2618"/>
                  </a:cubicBezTo>
                  <a:lnTo>
                    <a:pt x="240" y="2786"/>
                  </a:lnTo>
                  <a:cubicBezTo>
                    <a:pt x="58" y="2894"/>
                    <a:pt x="1" y="3132"/>
                    <a:pt x="110" y="3313"/>
                  </a:cubicBezTo>
                  <a:cubicBezTo>
                    <a:pt x="182" y="3433"/>
                    <a:pt x="309" y="3499"/>
                    <a:pt x="439" y="3499"/>
                  </a:cubicBezTo>
                  <a:cubicBezTo>
                    <a:pt x="507" y="3499"/>
                    <a:pt x="575" y="3481"/>
                    <a:pt x="637" y="3443"/>
                  </a:cubicBezTo>
                  <a:lnTo>
                    <a:pt x="915" y="3274"/>
                  </a:lnTo>
                  <a:cubicBezTo>
                    <a:pt x="988" y="3230"/>
                    <a:pt x="1066" y="3210"/>
                    <a:pt x="1142" y="3210"/>
                  </a:cubicBezTo>
                  <a:cubicBezTo>
                    <a:pt x="1373" y="3210"/>
                    <a:pt x="1587" y="3398"/>
                    <a:pt x="1587" y="3656"/>
                  </a:cubicBezTo>
                  <a:lnTo>
                    <a:pt x="1586" y="3975"/>
                  </a:lnTo>
                  <a:cubicBezTo>
                    <a:pt x="1586" y="4190"/>
                    <a:pt x="1755" y="4366"/>
                    <a:pt x="1970" y="4366"/>
                  </a:cubicBezTo>
                  <a:cubicBezTo>
                    <a:pt x="2185" y="4366"/>
                    <a:pt x="2353" y="4191"/>
                    <a:pt x="2353" y="3981"/>
                  </a:cubicBezTo>
                  <a:lnTo>
                    <a:pt x="2353" y="3656"/>
                  </a:lnTo>
                  <a:cubicBezTo>
                    <a:pt x="2353" y="3398"/>
                    <a:pt x="2568" y="3210"/>
                    <a:pt x="2800" y="3210"/>
                  </a:cubicBezTo>
                  <a:cubicBezTo>
                    <a:pt x="2876" y="3210"/>
                    <a:pt x="2954" y="3230"/>
                    <a:pt x="3026" y="3274"/>
                  </a:cubicBezTo>
                  <a:lnTo>
                    <a:pt x="3305" y="3443"/>
                  </a:lnTo>
                  <a:cubicBezTo>
                    <a:pt x="3367" y="3481"/>
                    <a:pt x="3435" y="3499"/>
                    <a:pt x="3503" y="3499"/>
                  </a:cubicBezTo>
                  <a:cubicBezTo>
                    <a:pt x="3650" y="3499"/>
                    <a:pt x="3794" y="3414"/>
                    <a:pt x="3857" y="3263"/>
                  </a:cubicBezTo>
                  <a:cubicBezTo>
                    <a:pt x="3931" y="3086"/>
                    <a:pt x="3859" y="2882"/>
                    <a:pt x="3695" y="2781"/>
                  </a:cubicBezTo>
                  <a:lnTo>
                    <a:pt x="3427" y="2619"/>
                  </a:lnTo>
                  <a:cubicBezTo>
                    <a:pt x="3097" y="2419"/>
                    <a:pt x="3099" y="1949"/>
                    <a:pt x="3427" y="1750"/>
                  </a:cubicBezTo>
                  <a:lnTo>
                    <a:pt x="3703" y="1583"/>
                  </a:lnTo>
                  <a:cubicBezTo>
                    <a:pt x="3883" y="1473"/>
                    <a:pt x="3941" y="1236"/>
                    <a:pt x="3833" y="1055"/>
                  </a:cubicBezTo>
                  <a:cubicBezTo>
                    <a:pt x="3760" y="935"/>
                    <a:pt x="3633" y="869"/>
                    <a:pt x="3504" y="869"/>
                  </a:cubicBezTo>
                  <a:cubicBezTo>
                    <a:pt x="3436" y="869"/>
                    <a:pt x="3368" y="887"/>
                    <a:pt x="3306" y="925"/>
                  </a:cubicBezTo>
                  <a:lnTo>
                    <a:pt x="3028" y="1093"/>
                  </a:lnTo>
                  <a:cubicBezTo>
                    <a:pt x="2954" y="1138"/>
                    <a:pt x="2877" y="1158"/>
                    <a:pt x="2801" y="1158"/>
                  </a:cubicBezTo>
                  <a:cubicBezTo>
                    <a:pt x="2569" y="1158"/>
                    <a:pt x="2355" y="969"/>
                    <a:pt x="2355" y="712"/>
                  </a:cubicBezTo>
                  <a:lnTo>
                    <a:pt x="2355" y="393"/>
                  </a:lnTo>
                  <a:cubicBezTo>
                    <a:pt x="2355" y="183"/>
                    <a:pt x="2194" y="12"/>
                    <a:pt x="1989" y="1"/>
                  </a:cubicBezTo>
                  <a:cubicBezTo>
                    <a:pt x="1983" y="1"/>
                    <a:pt x="1977"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8"/>
            <p:cNvSpPr/>
            <p:nvPr/>
          </p:nvSpPr>
          <p:spPr>
            <a:xfrm>
              <a:off x="5726188" y="1635077"/>
              <a:ext cx="54845" cy="54888"/>
            </a:xfrm>
            <a:custGeom>
              <a:avLst/>
              <a:gdLst/>
              <a:ahLst/>
              <a:cxnLst/>
              <a:rect l="l" t="t" r="r" b="b"/>
              <a:pathLst>
                <a:path w="1283" h="1284" extrusionOk="0">
                  <a:moveTo>
                    <a:pt x="641" y="257"/>
                  </a:moveTo>
                  <a:cubicBezTo>
                    <a:pt x="853" y="257"/>
                    <a:pt x="1026" y="430"/>
                    <a:pt x="1026" y="642"/>
                  </a:cubicBezTo>
                  <a:cubicBezTo>
                    <a:pt x="1026" y="854"/>
                    <a:pt x="853" y="1027"/>
                    <a:pt x="641" y="1027"/>
                  </a:cubicBezTo>
                  <a:cubicBezTo>
                    <a:pt x="429" y="1027"/>
                    <a:pt x="256" y="854"/>
                    <a:pt x="256" y="642"/>
                  </a:cubicBezTo>
                  <a:cubicBezTo>
                    <a:pt x="256" y="430"/>
                    <a:pt x="429" y="257"/>
                    <a:pt x="641" y="257"/>
                  </a:cubicBezTo>
                  <a:close/>
                  <a:moveTo>
                    <a:pt x="641" y="1"/>
                  </a:moveTo>
                  <a:cubicBezTo>
                    <a:pt x="288" y="1"/>
                    <a:pt x="1" y="289"/>
                    <a:pt x="1" y="642"/>
                  </a:cubicBezTo>
                  <a:cubicBezTo>
                    <a:pt x="1" y="996"/>
                    <a:pt x="288" y="1284"/>
                    <a:pt x="641" y="1284"/>
                  </a:cubicBezTo>
                  <a:cubicBezTo>
                    <a:pt x="995" y="1284"/>
                    <a:pt x="1283" y="996"/>
                    <a:pt x="1283" y="642"/>
                  </a:cubicBezTo>
                  <a:cubicBezTo>
                    <a:pt x="1283" y="289"/>
                    <a:pt x="995" y="1"/>
                    <a:pt x="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 name="Google Shape;426;p38"/>
          <p:cNvGrpSpPr/>
          <p:nvPr/>
        </p:nvGrpSpPr>
        <p:grpSpPr>
          <a:xfrm>
            <a:off x="1209786" y="1773770"/>
            <a:ext cx="380538" cy="373228"/>
            <a:chOff x="733536" y="2116670"/>
            <a:chExt cx="380538" cy="373228"/>
          </a:xfrm>
        </p:grpSpPr>
        <p:sp>
          <p:nvSpPr>
            <p:cNvPr id="427" name="Google Shape;427;p38"/>
            <p:cNvSpPr/>
            <p:nvPr/>
          </p:nvSpPr>
          <p:spPr>
            <a:xfrm>
              <a:off x="898328" y="2276931"/>
              <a:ext cx="38345" cy="38387"/>
            </a:xfrm>
            <a:custGeom>
              <a:avLst/>
              <a:gdLst/>
              <a:ahLst/>
              <a:cxnLst/>
              <a:rect l="l" t="t" r="r" b="b"/>
              <a:pathLst>
                <a:path w="897" h="898" extrusionOk="0">
                  <a:moveTo>
                    <a:pt x="448" y="257"/>
                  </a:moveTo>
                  <a:cubicBezTo>
                    <a:pt x="555" y="257"/>
                    <a:pt x="640" y="344"/>
                    <a:pt x="640" y="450"/>
                  </a:cubicBezTo>
                  <a:cubicBezTo>
                    <a:pt x="640" y="555"/>
                    <a:pt x="554" y="642"/>
                    <a:pt x="448" y="642"/>
                  </a:cubicBezTo>
                  <a:cubicBezTo>
                    <a:pt x="341" y="642"/>
                    <a:pt x="255" y="555"/>
                    <a:pt x="255" y="450"/>
                  </a:cubicBezTo>
                  <a:cubicBezTo>
                    <a:pt x="255" y="342"/>
                    <a:pt x="343" y="257"/>
                    <a:pt x="448" y="257"/>
                  </a:cubicBezTo>
                  <a:close/>
                  <a:moveTo>
                    <a:pt x="448" y="0"/>
                  </a:moveTo>
                  <a:cubicBezTo>
                    <a:pt x="201" y="0"/>
                    <a:pt x="0" y="202"/>
                    <a:pt x="0" y="449"/>
                  </a:cubicBezTo>
                  <a:cubicBezTo>
                    <a:pt x="0" y="697"/>
                    <a:pt x="202" y="897"/>
                    <a:pt x="448" y="897"/>
                  </a:cubicBezTo>
                  <a:cubicBezTo>
                    <a:pt x="696" y="897"/>
                    <a:pt x="897" y="695"/>
                    <a:pt x="897" y="449"/>
                  </a:cubicBezTo>
                  <a:cubicBezTo>
                    <a:pt x="897" y="202"/>
                    <a:pt x="694" y="0"/>
                    <a:pt x="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8"/>
            <p:cNvSpPr/>
            <p:nvPr/>
          </p:nvSpPr>
          <p:spPr>
            <a:xfrm>
              <a:off x="963133" y="2341779"/>
              <a:ext cx="38345" cy="38387"/>
            </a:xfrm>
            <a:custGeom>
              <a:avLst/>
              <a:gdLst/>
              <a:ahLst/>
              <a:cxnLst/>
              <a:rect l="l" t="t" r="r" b="b"/>
              <a:pathLst>
                <a:path w="897" h="898" extrusionOk="0">
                  <a:moveTo>
                    <a:pt x="449" y="257"/>
                  </a:moveTo>
                  <a:cubicBezTo>
                    <a:pt x="555" y="257"/>
                    <a:pt x="642" y="343"/>
                    <a:pt x="642" y="449"/>
                  </a:cubicBezTo>
                  <a:cubicBezTo>
                    <a:pt x="642" y="555"/>
                    <a:pt x="554" y="642"/>
                    <a:pt x="449" y="642"/>
                  </a:cubicBezTo>
                  <a:cubicBezTo>
                    <a:pt x="343" y="642"/>
                    <a:pt x="257" y="555"/>
                    <a:pt x="257" y="449"/>
                  </a:cubicBezTo>
                  <a:cubicBezTo>
                    <a:pt x="257" y="343"/>
                    <a:pt x="343" y="257"/>
                    <a:pt x="449" y="257"/>
                  </a:cubicBezTo>
                  <a:close/>
                  <a:moveTo>
                    <a:pt x="449" y="1"/>
                  </a:moveTo>
                  <a:cubicBezTo>
                    <a:pt x="202" y="1"/>
                    <a:pt x="0" y="202"/>
                    <a:pt x="0" y="449"/>
                  </a:cubicBezTo>
                  <a:cubicBezTo>
                    <a:pt x="0" y="696"/>
                    <a:pt x="202" y="897"/>
                    <a:pt x="449" y="897"/>
                  </a:cubicBezTo>
                  <a:cubicBezTo>
                    <a:pt x="697" y="897"/>
                    <a:pt x="897" y="696"/>
                    <a:pt x="897" y="449"/>
                  </a:cubicBezTo>
                  <a:cubicBezTo>
                    <a:pt x="897" y="202"/>
                    <a:pt x="695"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8"/>
            <p:cNvSpPr/>
            <p:nvPr/>
          </p:nvSpPr>
          <p:spPr>
            <a:xfrm>
              <a:off x="733536" y="2116670"/>
              <a:ext cx="380538" cy="373228"/>
            </a:xfrm>
            <a:custGeom>
              <a:avLst/>
              <a:gdLst/>
              <a:ahLst/>
              <a:cxnLst/>
              <a:rect l="l" t="t" r="r" b="b"/>
              <a:pathLst>
                <a:path w="8902" h="8731" extrusionOk="0">
                  <a:moveTo>
                    <a:pt x="4072" y="3236"/>
                  </a:moveTo>
                  <a:cubicBezTo>
                    <a:pt x="4232" y="3236"/>
                    <a:pt x="4392" y="3288"/>
                    <a:pt x="4525" y="3394"/>
                  </a:cubicBezTo>
                  <a:cubicBezTo>
                    <a:pt x="4732" y="3559"/>
                    <a:pt x="4921" y="3747"/>
                    <a:pt x="5085" y="3955"/>
                  </a:cubicBezTo>
                  <a:cubicBezTo>
                    <a:pt x="5250" y="4161"/>
                    <a:pt x="5287" y="4444"/>
                    <a:pt x="5187" y="4685"/>
                  </a:cubicBezTo>
                  <a:cubicBezTo>
                    <a:pt x="5019" y="4776"/>
                    <a:pt x="4881" y="4915"/>
                    <a:pt x="4789" y="5082"/>
                  </a:cubicBezTo>
                  <a:cubicBezTo>
                    <a:pt x="4699" y="5119"/>
                    <a:pt x="4604" y="5137"/>
                    <a:pt x="4510" y="5137"/>
                  </a:cubicBezTo>
                  <a:cubicBezTo>
                    <a:pt x="4348" y="5137"/>
                    <a:pt x="4187" y="5084"/>
                    <a:pt x="4057" y="4980"/>
                  </a:cubicBezTo>
                  <a:cubicBezTo>
                    <a:pt x="3850" y="4815"/>
                    <a:pt x="3661" y="4626"/>
                    <a:pt x="3496" y="4419"/>
                  </a:cubicBezTo>
                  <a:cubicBezTo>
                    <a:pt x="3266" y="4130"/>
                    <a:pt x="3292" y="3714"/>
                    <a:pt x="3554" y="3451"/>
                  </a:cubicBezTo>
                  <a:cubicBezTo>
                    <a:pt x="3697" y="3308"/>
                    <a:pt x="3884" y="3236"/>
                    <a:pt x="4072" y="3236"/>
                  </a:cubicBezTo>
                  <a:close/>
                  <a:moveTo>
                    <a:pt x="8348" y="5812"/>
                  </a:moveTo>
                  <a:cubicBezTo>
                    <a:pt x="8432" y="5812"/>
                    <a:pt x="8514" y="5858"/>
                    <a:pt x="8555" y="5939"/>
                  </a:cubicBezTo>
                  <a:cubicBezTo>
                    <a:pt x="8611" y="6049"/>
                    <a:pt x="8566" y="6190"/>
                    <a:pt x="8452" y="6251"/>
                  </a:cubicBezTo>
                  <a:cubicBezTo>
                    <a:pt x="8252" y="6361"/>
                    <a:pt x="8040" y="6448"/>
                    <a:pt x="7823" y="6516"/>
                  </a:cubicBezTo>
                  <a:cubicBezTo>
                    <a:pt x="7460" y="6630"/>
                    <a:pt x="7342" y="7083"/>
                    <a:pt x="7606" y="7354"/>
                  </a:cubicBezTo>
                  <a:cubicBezTo>
                    <a:pt x="7791" y="7543"/>
                    <a:pt x="8009" y="7712"/>
                    <a:pt x="8268" y="7854"/>
                  </a:cubicBezTo>
                  <a:cubicBezTo>
                    <a:pt x="8458" y="7957"/>
                    <a:pt x="8431" y="8221"/>
                    <a:pt x="8239" y="8283"/>
                  </a:cubicBezTo>
                  <a:cubicBezTo>
                    <a:pt x="8215" y="8291"/>
                    <a:pt x="8191" y="8295"/>
                    <a:pt x="8167" y="8295"/>
                  </a:cubicBezTo>
                  <a:cubicBezTo>
                    <a:pt x="8129" y="8295"/>
                    <a:pt x="8091" y="8285"/>
                    <a:pt x="8056" y="8266"/>
                  </a:cubicBezTo>
                  <a:cubicBezTo>
                    <a:pt x="7791" y="8123"/>
                    <a:pt x="7565" y="7959"/>
                    <a:pt x="7363" y="7765"/>
                  </a:cubicBezTo>
                  <a:cubicBezTo>
                    <a:pt x="7263" y="7670"/>
                    <a:pt x="7138" y="7625"/>
                    <a:pt x="7015" y="7625"/>
                  </a:cubicBezTo>
                  <a:cubicBezTo>
                    <a:pt x="6816" y="7625"/>
                    <a:pt x="6622" y="7741"/>
                    <a:pt x="6541" y="7949"/>
                  </a:cubicBezTo>
                  <a:cubicBezTo>
                    <a:pt x="6487" y="8087"/>
                    <a:pt x="6424" y="8224"/>
                    <a:pt x="6352" y="8355"/>
                  </a:cubicBezTo>
                  <a:cubicBezTo>
                    <a:pt x="6308" y="8436"/>
                    <a:pt x="6229" y="8475"/>
                    <a:pt x="6150" y="8475"/>
                  </a:cubicBezTo>
                  <a:cubicBezTo>
                    <a:pt x="6054" y="8475"/>
                    <a:pt x="5958" y="8418"/>
                    <a:pt x="5926" y="8308"/>
                  </a:cubicBezTo>
                  <a:cubicBezTo>
                    <a:pt x="5909" y="8249"/>
                    <a:pt x="5916" y="8186"/>
                    <a:pt x="5945" y="8131"/>
                  </a:cubicBezTo>
                  <a:cubicBezTo>
                    <a:pt x="6142" y="7769"/>
                    <a:pt x="6262" y="7377"/>
                    <a:pt x="6299" y="6968"/>
                  </a:cubicBezTo>
                  <a:lnTo>
                    <a:pt x="6299" y="6957"/>
                  </a:lnTo>
                  <a:cubicBezTo>
                    <a:pt x="6679" y="6875"/>
                    <a:pt x="6979" y="6577"/>
                    <a:pt x="7060" y="6194"/>
                  </a:cubicBezTo>
                  <a:lnTo>
                    <a:pt x="7074" y="6194"/>
                  </a:lnTo>
                  <a:cubicBezTo>
                    <a:pt x="7482" y="6158"/>
                    <a:pt x="7875" y="6040"/>
                    <a:pt x="8237" y="5841"/>
                  </a:cubicBezTo>
                  <a:cubicBezTo>
                    <a:pt x="8272" y="5821"/>
                    <a:pt x="8310" y="5812"/>
                    <a:pt x="8348" y="5812"/>
                  </a:cubicBezTo>
                  <a:close/>
                  <a:moveTo>
                    <a:pt x="1905" y="0"/>
                  </a:moveTo>
                  <a:cubicBezTo>
                    <a:pt x="900" y="0"/>
                    <a:pt x="89" y="821"/>
                    <a:pt x="106" y="1832"/>
                  </a:cubicBezTo>
                  <a:cubicBezTo>
                    <a:pt x="121" y="2596"/>
                    <a:pt x="621" y="3268"/>
                    <a:pt x="1350" y="3508"/>
                  </a:cubicBezTo>
                  <a:cubicBezTo>
                    <a:pt x="1364" y="3512"/>
                    <a:pt x="1377" y="3514"/>
                    <a:pt x="1390" y="3514"/>
                  </a:cubicBezTo>
                  <a:cubicBezTo>
                    <a:pt x="1444" y="3514"/>
                    <a:pt x="1494" y="3480"/>
                    <a:pt x="1511" y="3425"/>
                  </a:cubicBezTo>
                  <a:cubicBezTo>
                    <a:pt x="1534" y="3358"/>
                    <a:pt x="1497" y="3286"/>
                    <a:pt x="1429" y="3265"/>
                  </a:cubicBezTo>
                  <a:cubicBezTo>
                    <a:pt x="332" y="2906"/>
                    <a:pt x="1" y="1521"/>
                    <a:pt x="813" y="709"/>
                  </a:cubicBezTo>
                  <a:cubicBezTo>
                    <a:pt x="1117" y="405"/>
                    <a:pt x="1509" y="257"/>
                    <a:pt x="1899" y="257"/>
                  </a:cubicBezTo>
                  <a:cubicBezTo>
                    <a:pt x="2340" y="257"/>
                    <a:pt x="2779" y="446"/>
                    <a:pt x="3086" y="813"/>
                  </a:cubicBezTo>
                  <a:cubicBezTo>
                    <a:pt x="3372" y="1156"/>
                    <a:pt x="3496" y="1605"/>
                    <a:pt x="3425" y="2047"/>
                  </a:cubicBezTo>
                  <a:cubicBezTo>
                    <a:pt x="3365" y="2414"/>
                    <a:pt x="3447" y="2778"/>
                    <a:pt x="3650" y="3072"/>
                  </a:cubicBezTo>
                  <a:cubicBezTo>
                    <a:pt x="3441" y="3170"/>
                    <a:pt x="3276" y="3337"/>
                    <a:pt x="3177" y="3545"/>
                  </a:cubicBezTo>
                  <a:cubicBezTo>
                    <a:pt x="2945" y="3385"/>
                    <a:pt x="2670" y="3300"/>
                    <a:pt x="2385" y="3300"/>
                  </a:cubicBezTo>
                  <a:cubicBezTo>
                    <a:pt x="2307" y="3300"/>
                    <a:pt x="2229" y="3306"/>
                    <a:pt x="2151" y="3319"/>
                  </a:cubicBezTo>
                  <a:cubicBezTo>
                    <a:pt x="2069" y="3332"/>
                    <a:pt x="1984" y="3339"/>
                    <a:pt x="1903" y="3339"/>
                  </a:cubicBezTo>
                  <a:cubicBezTo>
                    <a:pt x="1831" y="3339"/>
                    <a:pt x="1774" y="3397"/>
                    <a:pt x="1774" y="3467"/>
                  </a:cubicBezTo>
                  <a:cubicBezTo>
                    <a:pt x="1774" y="3537"/>
                    <a:pt x="1832" y="3594"/>
                    <a:pt x="1903" y="3594"/>
                  </a:cubicBezTo>
                  <a:cubicBezTo>
                    <a:pt x="1999" y="3594"/>
                    <a:pt x="2095" y="3587"/>
                    <a:pt x="2191" y="3571"/>
                  </a:cubicBezTo>
                  <a:cubicBezTo>
                    <a:pt x="2255" y="3561"/>
                    <a:pt x="2320" y="3556"/>
                    <a:pt x="2383" y="3556"/>
                  </a:cubicBezTo>
                  <a:cubicBezTo>
                    <a:pt x="2644" y="3556"/>
                    <a:pt x="2894" y="3642"/>
                    <a:pt x="3096" y="3803"/>
                  </a:cubicBezTo>
                  <a:cubicBezTo>
                    <a:pt x="3051" y="4069"/>
                    <a:pt x="3116" y="4352"/>
                    <a:pt x="3296" y="4576"/>
                  </a:cubicBezTo>
                  <a:cubicBezTo>
                    <a:pt x="3472" y="4797"/>
                    <a:pt x="3674" y="5001"/>
                    <a:pt x="3897" y="5177"/>
                  </a:cubicBezTo>
                  <a:cubicBezTo>
                    <a:pt x="4070" y="5314"/>
                    <a:pt x="4286" y="5391"/>
                    <a:pt x="4510" y="5391"/>
                  </a:cubicBezTo>
                  <a:cubicBezTo>
                    <a:pt x="4568" y="5391"/>
                    <a:pt x="4626" y="5386"/>
                    <a:pt x="4684" y="5375"/>
                  </a:cubicBezTo>
                  <a:lnTo>
                    <a:pt x="4684" y="5375"/>
                  </a:lnTo>
                  <a:cubicBezTo>
                    <a:pt x="4636" y="5645"/>
                    <a:pt x="4701" y="5932"/>
                    <a:pt x="4884" y="6162"/>
                  </a:cubicBezTo>
                  <a:cubicBezTo>
                    <a:pt x="4927" y="6216"/>
                    <a:pt x="4971" y="6271"/>
                    <a:pt x="5019" y="6324"/>
                  </a:cubicBezTo>
                  <a:cubicBezTo>
                    <a:pt x="5044" y="6352"/>
                    <a:pt x="5079" y="6366"/>
                    <a:pt x="5114" y="6366"/>
                  </a:cubicBezTo>
                  <a:cubicBezTo>
                    <a:pt x="5145" y="6366"/>
                    <a:pt x="5176" y="6355"/>
                    <a:pt x="5200" y="6333"/>
                  </a:cubicBezTo>
                  <a:cubicBezTo>
                    <a:pt x="5253" y="6286"/>
                    <a:pt x="5256" y="6206"/>
                    <a:pt x="5211" y="6153"/>
                  </a:cubicBezTo>
                  <a:cubicBezTo>
                    <a:pt x="5166" y="6104"/>
                    <a:pt x="5124" y="6054"/>
                    <a:pt x="5084" y="6004"/>
                  </a:cubicBezTo>
                  <a:cubicBezTo>
                    <a:pt x="4864" y="5727"/>
                    <a:pt x="4874" y="5333"/>
                    <a:pt x="5108" y="5067"/>
                  </a:cubicBezTo>
                  <a:cubicBezTo>
                    <a:pt x="5255" y="4903"/>
                    <a:pt x="5458" y="4819"/>
                    <a:pt x="5661" y="4819"/>
                  </a:cubicBezTo>
                  <a:cubicBezTo>
                    <a:pt x="5819" y="4819"/>
                    <a:pt x="5977" y="4870"/>
                    <a:pt x="6109" y="4975"/>
                  </a:cubicBezTo>
                  <a:cubicBezTo>
                    <a:pt x="6315" y="5140"/>
                    <a:pt x="6504" y="5329"/>
                    <a:pt x="6669" y="5536"/>
                  </a:cubicBezTo>
                  <a:cubicBezTo>
                    <a:pt x="6900" y="5826"/>
                    <a:pt x="6876" y="6243"/>
                    <a:pt x="6612" y="6506"/>
                  </a:cubicBezTo>
                  <a:cubicBezTo>
                    <a:pt x="6469" y="6649"/>
                    <a:pt x="6282" y="6722"/>
                    <a:pt x="6094" y="6722"/>
                  </a:cubicBezTo>
                  <a:cubicBezTo>
                    <a:pt x="5936" y="6722"/>
                    <a:pt x="5777" y="6670"/>
                    <a:pt x="5644" y="6564"/>
                  </a:cubicBezTo>
                  <a:lnTo>
                    <a:pt x="5581" y="6513"/>
                  </a:lnTo>
                  <a:cubicBezTo>
                    <a:pt x="5557" y="6493"/>
                    <a:pt x="5528" y="6483"/>
                    <a:pt x="5499" y="6483"/>
                  </a:cubicBezTo>
                  <a:cubicBezTo>
                    <a:pt x="5463" y="6483"/>
                    <a:pt x="5426" y="6499"/>
                    <a:pt x="5401" y="6530"/>
                  </a:cubicBezTo>
                  <a:cubicBezTo>
                    <a:pt x="5355" y="6583"/>
                    <a:pt x="5362" y="6664"/>
                    <a:pt x="5417" y="6710"/>
                  </a:cubicBezTo>
                  <a:cubicBezTo>
                    <a:pt x="5597" y="6862"/>
                    <a:pt x="5776" y="6962"/>
                    <a:pt x="6040" y="6976"/>
                  </a:cubicBezTo>
                  <a:cubicBezTo>
                    <a:pt x="6004" y="7339"/>
                    <a:pt x="5897" y="7686"/>
                    <a:pt x="5720" y="8009"/>
                  </a:cubicBezTo>
                  <a:cubicBezTo>
                    <a:pt x="5592" y="8245"/>
                    <a:pt x="5678" y="8542"/>
                    <a:pt x="5915" y="8671"/>
                  </a:cubicBezTo>
                  <a:cubicBezTo>
                    <a:pt x="5989" y="8712"/>
                    <a:pt x="6069" y="8731"/>
                    <a:pt x="6148" y="8731"/>
                  </a:cubicBezTo>
                  <a:cubicBezTo>
                    <a:pt x="6321" y="8731"/>
                    <a:pt x="6488" y="8639"/>
                    <a:pt x="6577" y="8477"/>
                  </a:cubicBezTo>
                  <a:cubicBezTo>
                    <a:pt x="6653" y="8336"/>
                    <a:pt x="6722" y="8189"/>
                    <a:pt x="6780" y="8040"/>
                  </a:cubicBezTo>
                  <a:cubicBezTo>
                    <a:pt x="6819" y="7938"/>
                    <a:pt x="6916" y="7881"/>
                    <a:pt x="7014" y="7881"/>
                  </a:cubicBezTo>
                  <a:cubicBezTo>
                    <a:pt x="7075" y="7881"/>
                    <a:pt x="7137" y="7903"/>
                    <a:pt x="7186" y="7950"/>
                  </a:cubicBezTo>
                  <a:cubicBezTo>
                    <a:pt x="7405" y="8160"/>
                    <a:pt x="7649" y="8336"/>
                    <a:pt x="7935" y="8490"/>
                  </a:cubicBezTo>
                  <a:cubicBezTo>
                    <a:pt x="8009" y="8530"/>
                    <a:pt x="8089" y="8549"/>
                    <a:pt x="8168" y="8549"/>
                  </a:cubicBezTo>
                  <a:cubicBezTo>
                    <a:pt x="8347" y="8549"/>
                    <a:pt x="8521" y="8450"/>
                    <a:pt x="8606" y="8276"/>
                  </a:cubicBezTo>
                  <a:cubicBezTo>
                    <a:pt x="8720" y="8040"/>
                    <a:pt x="8626" y="7757"/>
                    <a:pt x="8392" y="7629"/>
                  </a:cubicBezTo>
                  <a:cubicBezTo>
                    <a:pt x="8154" y="7500"/>
                    <a:pt x="7956" y="7345"/>
                    <a:pt x="7788" y="7174"/>
                  </a:cubicBezTo>
                  <a:cubicBezTo>
                    <a:pt x="7656" y="7039"/>
                    <a:pt x="7722" y="6816"/>
                    <a:pt x="7898" y="6762"/>
                  </a:cubicBezTo>
                  <a:cubicBezTo>
                    <a:pt x="8131" y="6690"/>
                    <a:pt x="8358" y="6594"/>
                    <a:pt x="8573" y="6477"/>
                  </a:cubicBezTo>
                  <a:cubicBezTo>
                    <a:pt x="8809" y="6348"/>
                    <a:pt x="8901" y="6056"/>
                    <a:pt x="8782" y="5823"/>
                  </a:cubicBezTo>
                  <a:cubicBezTo>
                    <a:pt x="8695" y="5653"/>
                    <a:pt x="8524" y="5556"/>
                    <a:pt x="8347" y="5556"/>
                  </a:cubicBezTo>
                  <a:cubicBezTo>
                    <a:pt x="8268" y="5556"/>
                    <a:pt x="8188" y="5575"/>
                    <a:pt x="8113" y="5616"/>
                  </a:cubicBezTo>
                  <a:cubicBezTo>
                    <a:pt x="7790" y="5793"/>
                    <a:pt x="7443" y="5900"/>
                    <a:pt x="7080" y="5936"/>
                  </a:cubicBezTo>
                  <a:cubicBezTo>
                    <a:pt x="7070" y="5738"/>
                    <a:pt x="7000" y="5543"/>
                    <a:pt x="6868" y="5376"/>
                  </a:cubicBezTo>
                  <a:cubicBezTo>
                    <a:pt x="6691" y="5155"/>
                    <a:pt x="6488" y="4952"/>
                    <a:pt x="6267" y="4775"/>
                  </a:cubicBezTo>
                  <a:cubicBezTo>
                    <a:pt x="6088" y="4633"/>
                    <a:pt x="5872" y="4563"/>
                    <a:pt x="5657" y="4563"/>
                  </a:cubicBezTo>
                  <a:cubicBezTo>
                    <a:pt x="5598" y="4563"/>
                    <a:pt x="5539" y="4568"/>
                    <a:pt x="5481" y="4579"/>
                  </a:cubicBezTo>
                  <a:cubicBezTo>
                    <a:pt x="5529" y="4304"/>
                    <a:pt x="5461" y="4015"/>
                    <a:pt x="5285" y="3793"/>
                  </a:cubicBezTo>
                  <a:cubicBezTo>
                    <a:pt x="5107" y="3571"/>
                    <a:pt x="4906" y="3367"/>
                    <a:pt x="4683" y="3191"/>
                  </a:cubicBezTo>
                  <a:cubicBezTo>
                    <a:pt x="4503" y="3048"/>
                    <a:pt x="4287" y="2977"/>
                    <a:pt x="4072" y="2977"/>
                  </a:cubicBezTo>
                  <a:cubicBezTo>
                    <a:pt x="4017" y="2977"/>
                    <a:pt x="3963" y="2982"/>
                    <a:pt x="3909" y="2991"/>
                  </a:cubicBezTo>
                  <a:cubicBezTo>
                    <a:pt x="3708" y="2740"/>
                    <a:pt x="3624" y="2415"/>
                    <a:pt x="3677" y="2086"/>
                  </a:cubicBezTo>
                  <a:cubicBezTo>
                    <a:pt x="3852" y="998"/>
                    <a:pt x="3016" y="22"/>
                    <a:pt x="1938" y="1"/>
                  </a:cubicBezTo>
                  <a:cubicBezTo>
                    <a:pt x="1927" y="1"/>
                    <a:pt x="1916" y="0"/>
                    <a:pt x="1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8"/>
            <p:cNvSpPr/>
            <p:nvPr/>
          </p:nvSpPr>
          <p:spPr>
            <a:xfrm>
              <a:off x="767307" y="2150783"/>
              <a:ext cx="98747" cy="88958"/>
            </a:xfrm>
            <a:custGeom>
              <a:avLst/>
              <a:gdLst/>
              <a:ahLst/>
              <a:cxnLst/>
              <a:rect l="l" t="t" r="r" b="b"/>
              <a:pathLst>
                <a:path w="2310" h="2081" extrusionOk="0">
                  <a:moveTo>
                    <a:pt x="1046" y="257"/>
                  </a:moveTo>
                  <a:cubicBezTo>
                    <a:pt x="1267" y="257"/>
                    <a:pt x="1497" y="352"/>
                    <a:pt x="1670" y="526"/>
                  </a:cubicBezTo>
                  <a:cubicBezTo>
                    <a:pt x="1996" y="852"/>
                    <a:pt x="2031" y="1349"/>
                    <a:pt x="1746" y="1633"/>
                  </a:cubicBezTo>
                  <a:cubicBezTo>
                    <a:pt x="1617" y="1762"/>
                    <a:pt x="1443" y="1826"/>
                    <a:pt x="1262" y="1826"/>
                  </a:cubicBezTo>
                  <a:cubicBezTo>
                    <a:pt x="1045" y="1826"/>
                    <a:pt x="817" y="1734"/>
                    <a:pt x="639" y="1557"/>
                  </a:cubicBezTo>
                  <a:cubicBezTo>
                    <a:pt x="313" y="1232"/>
                    <a:pt x="280" y="734"/>
                    <a:pt x="565" y="451"/>
                  </a:cubicBezTo>
                  <a:cubicBezTo>
                    <a:pt x="696" y="319"/>
                    <a:pt x="868" y="257"/>
                    <a:pt x="1046" y="257"/>
                  </a:cubicBezTo>
                  <a:close/>
                  <a:moveTo>
                    <a:pt x="1046" y="1"/>
                  </a:moveTo>
                  <a:cubicBezTo>
                    <a:pt x="802" y="1"/>
                    <a:pt x="564" y="88"/>
                    <a:pt x="383" y="269"/>
                  </a:cubicBezTo>
                  <a:cubicBezTo>
                    <a:pt x="0" y="653"/>
                    <a:pt x="34" y="1313"/>
                    <a:pt x="459" y="1738"/>
                  </a:cubicBezTo>
                  <a:cubicBezTo>
                    <a:pt x="684" y="1963"/>
                    <a:pt x="978" y="2081"/>
                    <a:pt x="1263" y="2081"/>
                  </a:cubicBezTo>
                  <a:cubicBezTo>
                    <a:pt x="1508" y="2081"/>
                    <a:pt x="1746" y="1994"/>
                    <a:pt x="1927" y="1813"/>
                  </a:cubicBezTo>
                  <a:cubicBezTo>
                    <a:pt x="2310" y="1429"/>
                    <a:pt x="2276" y="770"/>
                    <a:pt x="1852" y="345"/>
                  </a:cubicBezTo>
                  <a:cubicBezTo>
                    <a:pt x="1627" y="120"/>
                    <a:pt x="1332"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1" name="Google Shape;431;p38"/>
          <p:cNvSpPr/>
          <p:nvPr/>
        </p:nvSpPr>
        <p:spPr>
          <a:xfrm>
            <a:off x="7133650" y="1104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8"/>
          <p:cNvSpPr/>
          <p:nvPr/>
        </p:nvSpPr>
        <p:spPr>
          <a:xfrm>
            <a:off x="8101350" y="16163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8"/>
          <p:cNvSpPr/>
          <p:nvPr/>
        </p:nvSpPr>
        <p:spPr>
          <a:xfrm>
            <a:off x="6720225" y="44452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8"/>
          <p:cNvSpPr/>
          <p:nvPr/>
        </p:nvSpPr>
        <p:spPr>
          <a:xfrm>
            <a:off x="2706850" y="4378025"/>
            <a:ext cx="67200" cy="672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4"/>
          <p:cNvPicPr>
            <a:picLocks noChangeAspect="1"/>
          </p:cNvPicPr>
          <p:nvPr/>
        </p:nvPicPr>
        <p:blipFill>
          <a:blip r:embed="rId1"/>
          <a:stretch>
            <a:fillRect/>
          </a:stretch>
        </p:blipFill>
        <p:spPr>
          <a:xfrm>
            <a:off x="4970145" y="1742440"/>
            <a:ext cx="3722370" cy="29997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415" name="Shape 415"/>
        <p:cNvGrpSpPr/>
        <p:nvPr/>
      </p:nvGrpSpPr>
      <p:grpSpPr>
        <a:xfrm>
          <a:off x="0" y="0"/>
          <a:ext cx="0" cy="0"/>
          <a:chOff x="0" y="0"/>
          <a:chExt cx="0" cy="0"/>
        </a:xfrm>
      </p:grpSpPr>
      <p:sp>
        <p:nvSpPr>
          <p:cNvPr id="416" name="Google Shape;416;p38"/>
          <p:cNvSpPr txBox="1"/>
          <p:nvPr>
            <p:ph type="subTitle" idx="1"/>
          </p:nvPr>
        </p:nvSpPr>
        <p:spPr>
          <a:xfrm>
            <a:off x="264795" y="892810"/>
            <a:ext cx="4306570" cy="4054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Training Set: Contains 1,554 entries for training the model. This set is used to optimize the model parameters.</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Validation Set: Contains 129 entries to fine-tune model hyperparameters and help prevent overfitting. </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Test Set: Contains 907 entries for final evaluation,</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measuring model generalization on unseen data.</a:t>
            </a:r>
            <a:endParaRPr lang="en-US" altLang="en-US" sz="2000">
              <a:latin typeface="Arial" panose="020B0604020202020204" pitchFamily="34" charset="0"/>
              <a:cs typeface="Arial" panose="020B0604020202020204" pitchFamily="34" charset="0"/>
            </a:endParaRPr>
          </a:p>
        </p:txBody>
      </p:sp>
      <p:sp>
        <p:nvSpPr>
          <p:cNvPr id="417" name="Google Shape;417;p38"/>
          <p:cNvSpPr txBox="1"/>
          <p:nvPr>
            <p:ph type="subTitle" idx="2"/>
          </p:nvPr>
        </p:nvSpPr>
        <p:spPr>
          <a:xfrm>
            <a:off x="4961255" y="1103630"/>
            <a:ext cx="3928110" cy="37230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a:latin typeface="Arial" panose="020B0604020202020204" pitchFamily="34" charset="0"/>
                <a:cs typeface="Arial" panose="020B0604020202020204" pitchFamily="34" charset="0"/>
              </a:rPr>
              <a:t>Image Resizing: All images are resized to 224x224 pixels for consistency with model input requirements.</a:t>
            </a:r>
            <a:endParaRPr lang="en-US" altLang="en-US" sz="18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18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1800">
                <a:latin typeface="Arial" panose="020B0604020202020204" pitchFamily="34" charset="0"/>
                <a:cs typeface="Arial" panose="020B0604020202020204" pitchFamily="34" charset="0"/>
              </a:rPr>
              <a:t>Normalization: Pixel values are scaled to a 0-1 range by dividing by 255, improving model stability.</a:t>
            </a:r>
            <a:endParaRPr lang="en-US" altLang="en-US" sz="18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18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1800">
                <a:latin typeface="Arial" panose="020B0604020202020204" pitchFamily="34" charset="0"/>
                <a:cs typeface="Arial" panose="020B0604020202020204" pitchFamily="34" charset="0"/>
              </a:rPr>
              <a:t>Data Augmentation: Random horizontal flips are applied during training to enhance model generalization by introducing varied perspectives.</a:t>
            </a:r>
            <a:endParaRPr lang="en-US" altLang="en-US" sz="1800">
              <a:latin typeface="Arial" panose="020B0604020202020204" pitchFamily="34" charset="0"/>
              <a:cs typeface="Arial" panose="020B0604020202020204" pitchFamily="34" charset="0"/>
            </a:endParaRPr>
          </a:p>
        </p:txBody>
      </p:sp>
      <p:sp>
        <p:nvSpPr>
          <p:cNvPr id="418" name="Google Shape;418;p38"/>
          <p:cNvSpPr txBox="1"/>
          <p:nvPr>
            <p:ph type="title"/>
          </p:nvPr>
        </p:nvSpPr>
        <p:spPr>
          <a:xfrm>
            <a:off x="720090" y="160020"/>
            <a:ext cx="7703820" cy="6407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IN">
                <a:solidFill>
                  <a:srgbClr val="FF2758"/>
                </a:solidFill>
              </a:rPr>
            </a:br>
            <a:endParaRPr lang="en-IN">
              <a:solidFill>
                <a:srgbClr val="FF2758"/>
              </a:solidFill>
            </a:endParaRPr>
          </a:p>
        </p:txBody>
      </p:sp>
      <p:sp>
        <p:nvSpPr>
          <p:cNvPr id="419" name="Google Shape;419;p38"/>
          <p:cNvSpPr txBox="1"/>
          <p:nvPr>
            <p:ph type="title" idx="3"/>
          </p:nvPr>
        </p:nvSpPr>
        <p:spPr>
          <a:xfrm>
            <a:off x="1150620" y="159385"/>
            <a:ext cx="3034665" cy="536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2800">
                <a:latin typeface="Arial" panose="020B0604020202020204" pitchFamily="34" charset="0"/>
                <a:cs typeface="Arial" panose="020B0604020202020204" pitchFamily="34" charset="0"/>
              </a:rPr>
              <a:t>Train Test Split</a:t>
            </a:r>
            <a:endParaRPr lang="en-IN" altLang="en-GB" sz="2800">
              <a:latin typeface="Arial" panose="020B0604020202020204" pitchFamily="34" charset="0"/>
              <a:cs typeface="Arial" panose="020B0604020202020204" pitchFamily="34" charset="0"/>
            </a:endParaRPr>
          </a:p>
        </p:txBody>
      </p:sp>
      <p:sp>
        <p:nvSpPr>
          <p:cNvPr id="420" name="Google Shape;420;p38"/>
          <p:cNvSpPr txBox="1"/>
          <p:nvPr>
            <p:ph type="title" idx="4"/>
          </p:nvPr>
        </p:nvSpPr>
        <p:spPr>
          <a:xfrm>
            <a:off x="5076190" y="51435"/>
            <a:ext cx="3575685" cy="9385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Data Preprocessing</a:t>
            </a:r>
            <a:endParaRPr lang="en-IN" altLang="en-GB"/>
          </a:p>
        </p:txBody>
      </p:sp>
      <p:grpSp>
        <p:nvGrpSpPr>
          <p:cNvPr id="421" name="Google Shape;421;p38"/>
          <p:cNvGrpSpPr/>
          <p:nvPr/>
        </p:nvGrpSpPr>
        <p:grpSpPr>
          <a:xfrm>
            <a:off x="5005309" y="1773828"/>
            <a:ext cx="376691" cy="373100"/>
            <a:chOff x="5605384" y="1514315"/>
            <a:chExt cx="376691" cy="373100"/>
          </a:xfrm>
        </p:grpSpPr>
        <p:sp>
          <p:nvSpPr>
            <p:cNvPr id="422" name="Google Shape;422;p38"/>
            <p:cNvSpPr/>
            <p:nvPr/>
          </p:nvSpPr>
          <p:spPr>
            <a:xfrm>
              <a:off x="5632870" y="1541802"/>
              <a:ext cx="241438" cy="241438"/>
            </a:xfrm>
            <a:custGeom>
              <a:avLst/>
              <a:gdLst/>
              <a:ahLst/>
              <a:cxnLst/>
              <a:rect l="l" t="t" r="r" b="b"/>
              <a:pathLst>
                <a:path w="5648" h="5648" extrusionOk="0">
                  <a:moveTo>
                    <a:pt x="2824" y="1"/>
                  </a:moveTo>
                  <a:cubicBezTo>
                    <a:pt x="1267" y="1"/>
                    <a:pt x="1" y="1267"/>
                    <a:pt x="1" y="2824"/>
                  </a:cubicBezTo>
                  <a:cubicBezTo>
                    <a:pt x="1" y="4020"/>
                    <a:pt x="757" y="5088"/>
                    <a:pt x="1883" y="5487"/>
                  </a:cubicBezTo>
                  <a:cubicBezTo>
                    <a:pt x="1897" y="5492"/>
                    <a:pt x="1911" y="5494"/>
                    <a:pt x="1925" y="5494"/>
                  </a:cubicBezTo>
                  <a:cubicBezTo>
                    <a:pt x="1977" y="5494"/>
                    <a:pt x="2027" y="5462"/>
                    <a:pt x="2047" y="5409"/>
                  </a:cubicBezTo>
                  <a:cubicBezTo>
                    <a:pt x="2070" y="5344"/>
                    <a:pt x="2034" y="5270"/>
                    <a:pt x="1969" y="5246"/>
                  </a:cubicBezTo>
                  <a:cubicBezTo>
                    <a:pt x="945" y="4885"/>
                    <a:pt x="256" y="3911"/>
                    <a:pt x="256" y="2824"/>
                  </a:cubicBezTo>
                  <a:cubicBezTo>
                    <a:pt x="256" y="1408"/>
                    <a:pt x="1408" y="256"/>
                    <a:pt x="2824" y="256"/>
                  </a:cubicBezTo>
                  <a:cubicBezTo>
                    <a:pt x="4241" y="256"/>
                    <a:pt x="5392" y="1408"/>
                    <a:pt x="5392" y="2824"/>
                  </a:cubicBezTo>
                  <a:cubicBezTo>
                    <a:pt x="5392" y="4258"/>
                    <a:pt x="4223" y="5392"/>
                    <a:pt x="2828" y="5392"/>
                  </a:cubicBezTo>
                  <a:cubicBezTo>
                    <a:pt x="2706" y="5392"/>
                    <a:pt x="2583" y="5384"/>
                    <a:pt x="2458" y="5366"/>
                  </a:cubicBezTo>
                  <a:cubicBezTo>
                    <a:pt x="2452" y="5365"/>
                    <a:pt x="2445" y="5364"/>
                    <a:pt x="2439" y="5364"/>
                  </a:cubicBezTo>
                  <a:cubicBezTo>
                    <a:pt x="2376" y="5364"/>
                    <a:pt x="2322" y="5410"/>
                    <a:pt x="2312" y="5473"/>
                  </a:cubicBezTo>
                  <a:cubicBezTo>
                    <a:pt x="2302" y="5544"/>
                    <a:pt x="2350" y="5608"/>
                    <a:pt x="2421" y="5619"/>
                  </a:cubicBezTo>
                  <a:cubicBezTo>
                    <a:pt x="2557" y="5638"/>
                    <a:pt x="2692" y="5648"/>
                    <a:pt x="2825" y="5648"/>
                  </a:cubicBezTo>
                  <a:cubicBezTo>
                    <a:pt x="4355" y="5648"/>
                    <a:pt x="5648" y="4404"/>
                    <a:pt x="5648" y="2824"/>
                  </a:cubicBezTo>
                  <a:cubicBezTo>
                    <a:pt x="5648" y="1267"/>
                    <a:pt x="4381" y="1"/>
                    <a:pt x="2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8"/>
            <p:cNvSpPr/>
            <p:nvPr/>
          </p:nvSpPr>
          <p:spPr>
            <a:xfrm>
              <a:off x="5605384" y="1514315"/>
              <a:ext cx="376691" cy="373100"/>
            </a:xfrm>
            <a:custGeom>
              <a:avLst/>
              <a:gdLst/>
              <a:ahLst/>
              <a:cxnLst/>
              <a:rect l="l" t="t" r="r" b="b"/>
              <a:pathLst>
                <a:path w="8812" h="8728" extrusionOk="0">
                  <a:moveTo>
                    <a:pt x="3467" y="258"/>
                  </a:moveTo>
                  <a:cubicBezTo>
                    <a:pt x="5238" y="258"/>
                    <a:pt x="6678" y="1698"/>
                    <a:pt x="6678" y="3467"/>
                  </a:cubicBezTo>
                  <a:cubicBezTo>
                    <a:pt x="6678" y="5238"/>
                    <a:pt x="5237" y="6677"/>
                    <a:pt x="3467" y="6677"/>
                  </a:cubicBezTo>
                  <a:cubicBezTo>
                    <a:pt x="1698" y="6677"/>
                    <a:pt x="258" y="5238"/>
                    <a:pt x="258" y="3467"/>
                  </a:cubicBezTo>
                  <a:cubicBezTo>
                    <a:pt x="258" y="1698"/>
                    <a:pt x="1698" y="258"/>
                    <a:pt x="3467" y="258"/>
                  </a:cubicBezTo>
                  <a:close/>
                  <a:moveTo>
                    <a:pt x="6734" y="4696"/>
                  </a:moveTo>
                  <a:cubicBezTo>
                    <a:pt x="7025" y="4696"/>
                    <a:pt x="7210" y="5015"/>
                    <a:pt x="7065" y="5271"/>
                  </a:cubicBezTo>
                  <a:cubicBezTo>
                    <a:pt x="6644" y="6016"/>
                    <a:pt x="6018" y="6643"/>
                    <a:pt x="5271" y="7065"/>
                  </a:cubicBezTo>
                  <a:cubicBezTo>
                    <a:pt x="5209" y="7100"/>
                    <a:pt x="5144" y="7116"/>
                    <a:pt x="5081" y="7116"/>
                  </a:cubicBezTo>
                  <a:cubicBezTo>
                    <a:pt x="4871" y="7116"/>
                    <a:pt x="4681" y="6940"/>
                    <a:pt x="4697" y="6706"/>
                  </a:cubicBezTo>
                  <a:cubicBezTo>
                    <a:pt x="5621" y="6354"/>
                    <a:pt x="6356" y="5620"/>
                    <a:pt x="6706" y="4697"/>
                  </a:cubicBezTo>
                  <a:cubicBezTo>
                    <a:pt x="6716" y="4697"/>
                    <a:pt x="6725" y="4696"/>
                    <a:pt x="6734" y="4696"/>
                  </a:cubicBezTo>
                  <a:close/>
                  <a:moveTo>
                    <a:pt x="3466" y="0"/>
                  </a:moveTo>
                  <a:cubicBezTo>
                    <a:pt x="1555" y="0"/>
                    <a:pt x="0" y="1554"/>
                    <a:pt x="0" y="3466"/>
                  </a:cubicBezTo>
                  <a:cubicBezTo>
                    <a:pt x="0" y="5428"/>
                    <a:pt x="1613" y="6933"/>
                    <a:pt x="3462" y="6933"/>
                  </a:cubicBezTo>
                  <a:cubicBezTo>
                    <a:pt x="3784" y="6933"/>
                    <a:pt x="4113" y="6888"/>
                    <a:pt x="4442" y="6791"/>
                  </a:cubicBezTo>
                  <a:cubicBezTo>
                    <a:pt x="4474" y="7138"/>
                    <a:pt x="4767" y="7370"/>
                    <a:pt x="5080" y="7370"/>
                  </a:cubicBezTo>
                  <a:cubicBezTo>
                    <a:pt x="5186" y="7370"/>
                    <a:pt x="5294" y="7344"/>
                    <a:pt x="5395" y="7287"/>
                  </a:cubicBezTo>
                  <a:cubicBezTo>
                    <a:pt x="5577" y="7183"/>
                    <a:pt x="5751" y="7069"/>
                    <a:pt x="5919" y="6945"/>
                  </a:cubicBezTo>
                  <a:cubicBezTo>
                    <a:pt x="6324" y="7556"/>
                    <a:pt x="6823" y="8097"/>
                    <a:pt x="7406" y="8554"/>
                  </a:cubicBezTo>
                  <a:cubicBezTo>
                    <a:pt x="7554" y="8670"/>
                    <a:pt x="7731" y="8728"/>
                    <a:pt x="7909" y="8728"/>
                  </a:cubicBezTo>
                  <a:cubicBezTo>
                    <a:pt x="8119" y="8728"/>
                    <a:pt x="8329" y="8647"/>
                    <a:pt x="8488" y="8488"/>
                  </a:cubicBezTo>
                  <a:cubicBezTo>
                    <a:pt x="8783" y="8197"/>
                    <a:pt x="8811" y="7731"/>
                    <a:pt x="8557" y="7407"/>
                  </a:cubicBezTo>
                  <a:cubicBezTo>
                    <a:pt x="8288" y="7064"/>
                    <a:pt x="7986" y="6746"/>
                    <a:pt x="7660" y="6463"/>
                  </a:cubicBezTo>
                  <a:cubicBezTo>
                    <a:pt x="7636" y="6441"/>
                    <a:pt x="7606" y="6431"/>
                    <a:pt x="7575" y="6431"/>
                  </a:cubicBezTo>
                  <a:cubicBezTo>
                    <a:pt x="7539" y="6431"/>
                    <a:pt x="7504" y="6445"/>
                    <a:pt x="7479" y="6474"/>
                  </a:cubicBezTo>
                  <a:cubicBezTo>
                    <a:pt x="7433" y="6527"/>
                    <a:pt x="7438" y="6609"/>
                    <a:pt x="7491" y="6655"/>
                  </a:cubicBezTo>
                  <a:cubicBezTo>
                    <a:pt x="7805" y="6928"/>
                    <a:pt x="8095" y="7234"/>
                    <a:pt x="8354" y="7563"/>
                  </a:cubicBezTo>
                  <a:cubicBezTo>
                    <a:pt x="8530" y="7787"/>
                    <a:pt x="8510" y="8105"/>
                    <a:pt x="8309" y="8307"/>
                  </a:cubicBezTo>
                  <a:cubicBezTo>
                    <a:pt x="8199" y="8417"/>
                    <a:pt x="8055" y="8472"/>
                    <a:pt x="7910" y="8472"/>
                  </a:cubicBezTo>
                  <a:cubicBezTo>
                    <a:pt x="7789" y="8472"/>
                    <a:pt x="7667" y="8433"/>
                    <a:pt x="7565" y="8353"/>
                  </a:cubicBezTo>
                  <a:cubicBezTo>
                    <a:pt x="6998" y="7909"/>
                    <a:pt x="6513" y="7381"/>
                    <a:pt x="6122" y="6786"/>
                  </a:cubicBezTo>
                  <a:cubicBezTo>
                    <a:pt x="6364" y="6585"/>
                    <a:pt x="6585" y="6364"/>
                    <a:pt x="6786" y="6122"/>
                  </a:cubicBezTo>
                  <a:cubicBezTo>
                    <a:pt x="6897" y="6195"/>
                    <a:pt x="7007" y="6270"/>
                    <a:pt x="7112" y="6350"/>
                  </a:cubicBezTo>
                  <a:cubicBezTo>
                    <a:pt x="7136" y="6367"/>
                    <a:pt x="7162" y="6375"/>
                    <a:pt x="7189" y="6375"/>
                  </a:cubicBezTo>
                  <a:cubicBezTo>
                    <a:pt x="7228" y="6375"/>
                    <a:pt x="7267" y="6357"/>
                    <a:pt x="7292" y="6323"/>
                  </a:cubicBezTo>
                  <a:cubicBezTo>
                    <a:pt x="7334" y="6267"/>
                    <a:pt x="7322" y="6187"/>
                    <a:pt x="7265" y="6144"/>
                  </a:cubicBezTo>
                  <a:cubicBezTo>
                    <a:pt x="7161" y="6067"/>
                    <a:pt x="7054" y="5991"/>
                    <a:pt x="6945" y="5919"/>
                  </a:cubicBezTo>
                  <a:cubicBezTo>
                    <a:pt x="7070" y="5751"/>
                    <a:pt x="7184" y="5576"/>
                    <a:pt x="7287" y="5395"/>
                  </a:cubicBezTo>
                  <a:cubicBezTo>
                    <a:pt x="7514" y="4992"/>
                    <a:pt x="7253" y="4485"/>
                    <a:pt x="6791" y="4442"/>
                  </a:cubicBezTo>
                  <a:cubicBezTo>
                    <a:pt x="7444" y="2222"/>
                    <a:pt x="5768" y="0"/>
                    <a:pt x="3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8"/>
            <p:cNvSpPr/>
            <p:nvPr/>
          </p:nvSpPr>
          <p:spPr>
            <a:xfrm>
              <a:off x="5669505" y="1569288"/>
              <a:ext cx="168511" cy="186678"/>
            </a:xfrm>
            <a:custGeom>
              <a:avLst/>
              <a:gdLst/>
              <a:ahLst/>
              <a:cxnLst/>
              <a:rect l="l" t="t" r="r" b="b"/>
              <a:pathLst>
                <a:path w="3942" h="4367" extrusionOk="0">
                  <a:moveTo>
                    <a:pt x="1968" y="267"/>
                  </a:moveTo>
                  <a:cubicBezTo>
                    <a:pt x="2035" y="267"/>
                    <a:pt x="2098" y="323"/>
                    <a:pt x="2098" y="402"/>
                  </a:cubicBezTo>
                  <a:lnTo>
                    <a:pt x="2098" y="719"/>
                  </a:lnTo>
                  <a:cubicBezTo>
                    <a:pt x="2098" y="1118"/>
                    <a:pt x="2431" y="1415"/>
                    <a:pt x="2796" y="1415"/>
                  </a:cubicBezTo>
                  <a:cubicBezTo>
                    <a:pt x="2915" y="1415"/>
                    <a:pt x="3037" y="1383"/>
                    <a:pt x="3152" y="1314"/>
                  </a:cubicBezTo>
                  <a:lnTo>
                    <a:pt x="3424" y="1148"/>
                  </a:lnTo>
                  <a:cubicBezTo>
                    <a:pt x="3446" y="1135"/>
                    <a:pt x="3470" y="1129"/>
                    <a:pt x="3494" y="1129"/>
                  </a:cubicBezTo>
                  <a:cubicBezTo>
                    <a:pt x="3533" y="1129"/>
                    <a:pt x="3571" y="1145"/>
                    <a:pt x="3596" y="1177"/>
                  </a:cubicBezTo>
                  <a:cubicBezTo>
                    <a:pt x="3645" y="1238"/>
                    <a:pt x="3627" y="1325"/>
                    <a:pt x="3561" y="1365"/>
                  </a:cubicBezTo>
                  <a:lnTo>
                    <a:pt x="3287" y="1531"/>
                  </a:lnTo>
                  <a:cubicBezTo>
                    <a:pt x="2799" y="1828"/>
                    <a:pt x="2796" y="2529"/>
                    <a:pt x="3287" y="2828"/>
                  </a:cubicBezTo>
                  <a:lnTo>
                    <a:pt x="3556" y="2991"/>
                  </a:lnTo>
                  <a:cubicBezTo>
                    <a:pt x="3612" y="3025"/>
                    <a:pt x="3638" y="3095"/>
                    <a:pt x="3612" y="3155"/>
                  </a:cubicBezTo>
                  <a:cubicBezTo>
                    <a:pt x="3591" y="3203"/>
                    <a:pt x="3543" y="3230"/>
                    <a:pt x="3495" y="3230"/>
                  </a:cubicBezTo>
                  <a:cubicBezTo>
                    <a:pt x="3472" y="3230"/>
                    <a:pt x="3449" y="3224"/>
                    <a:pt x="3428" y="3211"/>
                  </a:cubicBezTo>
                  <a:lnTo>
                    <a:pt x="3152" y="3044"/>
                  </a:lnTo>
                  <a:cubicBezTo>
                    <a:pt x="3037" y="2974"/>
                    <a:pt x="2915" y="2943"/>
                    <a:pt x="2795" y="2943"/>
                  </a:cubicBezTo>
                  <a:cubicBezTo>
                    <a:pt x="2432" y="2943"/>
                    <a:pt x="2098" y="3235"/>
                    <a:pt x="2098" y="3638"/>
                  </a:cubicBezTo>
                  <a:lnTo>
                    <a:pt x="2098" y="3958"/>
                  </a:lnTo>
                  <a:cubicBezTo>
                    <a:pt x="2098" y="3992"/>
                    <a:pt x="2086" y="4025"/>
                    <a:pt x="2062" y="4050"/>
                  </a:cubicBezTo>
                  <a:cubicBezTo>
                    <a:pt x="2035" y="4078"/>
                    <a:pt x="2003" y="4090"/>
                    <a:pt x="1971" y="4090"/>
                  </a:cubicBezTo>
                  <a:cubicBezTo>
                    <a:pt x="1905" y="4090"/>
                    <a:pt x="1842" y="4035"/>
                    <a:pt x="1842" y="3955"/>
                  </a:cubicBezTo>
                  <a:lnTo>
                    <a:pt x="1842" y="3638"/>
                  </a:lnTo>
                  <a:cubicBezTo>
                    <a:pt x="1842" y="3235"/>
                    <a:pt x="1507" y="2945"/>
                    <a:pt x="1145" y="2945"/>
                  </a:cubicBezTo>
                  <a:cubicBezTo>
                    <a:pt x="1025" y="2945"/>
                    <a:pt x="903" y="2976"/>
                    <a:pt x="789" y="3045"/>
                  </a:cubicBezTo>
                  <a:lnTo>
                    <a:pt x="511" y="3213"/>
                  </a:lnTo>
                  <a:cubicBezTo>
                    <a:pt x="491" y="3225"/>
                    <a:pt x="468" y="3231"/>
                    <a:pt x="446" y="3231"/>
                  </a:cubicBezTo>
                  <a:cubicBezTo>
                    <a:pt x="398" y="3231"/>
                    <a:pt x="351" y="3204"/>
                    <a:pt x="328" y="3156"/>
                  </a:cubicBezTo>
                  <a:cubicBezTo>
                    <a:pt x="301" y="3096"/>
                    <a:pt x="327" y="3025"/>
                    <a:pt x="384" y="2990"/>
                  </a:cubicBezTo>
                  <a:lnTo>
                    <a:pt x="653" y="2828"/>
                  </a:lnTo>
                  <a:cubicBezTo>
                    <a:pt x="1144" y="2529"/>
                    <a:pt x="1142" y="1828"/>
                    <a:pt x="653" y="1531"/>
                  </a:cubicBezTo>
                  <a:lnTo>
                    <a:pt x="384" y="1368"/>
                  </a:lnTo>
                  <a:cubicBezTo>
                    <a:pt x="328" y="1333"/>
                    <a:pt x="301" y="1263"/>
                    <a:pt x="328" y="1204"/>
                  </a:cubicBezTo>
                  <a:cubicBezTo>
                    <a:pt x="349" y="1155"/>
                    <a:pt x="397" y="1128"/>
                    <a:pt x="445" y="1128"/>
                  </a:cubicBezTo>
                  <a:cubicBezTo>
                    <a:pt x="468" y="1128"/>
                    <a:pt x="491" y="1134"/>
                    <a:pt x="511" y="1146"/>
                  </a:cubicBezTo>
                  <a:lnTo>
                    <a:pt x="789" y="1314"/>
                  </a:lnTo>
                  <a:cubicBezTo>
                    <a:pt x="903" y="1383"/>
                    <a:pt x="1025" y="1415"/>
                    <a:pt x="1144" y="1415"/>
                  </a:cubicBezTo>
                  <a:cubicBezTo>
                    <a:pt x="1508" y="1415"/>
                    <a:pt x="1842" y="1118"/>
                    <a:pt x="1842" y="719"/>
                  </a:cubicBezTo>
                  <a:lnTo>
                    <a:pt x="1842" y="399"/>
                  </a:lnTo>
                  <a:cubicBezTo>
                    <a:pt x="1842" y="365"/>
                    <a:pt x="1854" y="333"/>
                    <a:pt x="1877" y="307"/>
                  </a:cubicBezTo>
                  <a:cubicBezTo>
                    <a:pt x="1904" y="279"/>
                    <a:pt x="1936" y="267"/>
                    <a:pt x="1968" y="267"/>
                  </a:cubicBezTo>
                  <a:close/>
                  <a:moveTo>
                    <a:pt x="1971" y="1"/>
                  </a:moveTo>
                  <a:cubicBezTo>
                    <a:pt x="1756" y="1"/>
                    <a:pt x="1587" y="176"/>
                    <a:pt x="1587" y="385"/>
                  </a:cubicBezTo>
                  <a:lnTo>
                    <a:pt x="1587" y="710"/>
                  </a:lnTo>
                  <a:cubicBezTo>
                    <a:pt x="1587" y="967"/>
                    <a:pt x="1374" y="1157"/>
                    <a:pt x="1142" y="1157"/>
                  </a:cubicBezTo>
                  <a:cubicBezTo>
                    <a:pt x="1066" y="1157"/>
                    <a:pt x="988" y="1137"/>
                    <a:pt x="915" y="1092"/>
                  </a:cubicBezTo>
                  <a:lnTo>
                    <a:pt x="637" y="924"/>
                  </a:lnTo>
                  <a:cubicBezTo>
                    <a:pt x="574" y="886"/>
                    <a:pt x="506" y="868"/>
                    <a:pt x="438" y="868"/>
                  </a:cubicBezTo>
                  <a:cubicBezTo>
                    <a:pt x="308" y="868"/>
                    <a:pt x="182" y="934"/>
                    <a:pt x="110" y="1053"/>
                  </a:cubicBezTo>
                  <a:cubicBezTo>
                    <a:pt x="1" y="1236"/>
                    <a:pt x="59" y="1472"/>
                    <a:pt x="240" y="1581"/>
                  </a:cubicBezTo>
                  <a:lnTo>
                    <a:pt x="515" y="1749"/>
                  </a:lnTo>
                  <a:cubicBezTo>
                    <a:pt x="844" y="1948"/>
                    <a:pt x="845" y="2417"/>
                    <a:pt x="515" y="2618"/>
                  </a:cubicBezTo>
                  <a:lnTo>
                    <a:pt x="240" y="2786"/>
                  </a:lnTo>
                  <a:cubicBezTo>
                    <a:pt x="58" y="2894"/>
                    <a:pt x="1" y="3132"/>
                    <a:pt x="110" y="3313"/>
                  </a:cubicBezTo>
                  <a:cubicBezTo>
                    <a:pt x="182" y="3433"/>
                    <a:pt x="309" y="3499"/>
                    <a:pt x="439" y="3499"/>
                  </a:cubicBezTo>
                  <a:cubicBezTo>
                    <a:pt x="507" y="3499"/>
                    <a:pt x="575" y="3481"/>
                    <a:pt x="637" y="3443"/>
                  </a:cubicBezTo>
                  <a:lnTo>
                    <a:pt x="915" y="3274"/>
                  </a:lnTo>
                  <a:cubicBezTo>
                    <a:pt x="988" y="3230"/>
                    <a:pt x="1066" y="3210"/>
                    <a:pt x="1142" y="3210"/>
                  </a:cubicBezTo>
                  <a:cubicBezTo>
                    <a:pt x="1373" y="3210"/>
                    <a:pt x="1587" y="3398"/>
                    <a:pt x="1587" y="3656"/>
                  </a:cubicBezTo>
                  <a:lnTo>
                    <a:pt x="1586" y="3975"/>
                  </a:lnTo>
                  <a:cubicBezTo>
                    <a:pt x="1586" y="4190"/>
                    <a:pt x="1755" y="4366"/>
                    <a:pt x="1970" y="4366"/>
                  </a:cubicBezTo>
                  <a:cubicBezTo>
                    <a:pt x="2185" y="4366"/>
                    <a:pt x="2353" y="4191"/>
                    <a:pt x="2353" y="3981"/>
                  </a:cubicBezTo>
                  <a:lnTo>
                    <a:pt x="2353" y="3656"/>
                  </a:lnTo>
                  <a:cubicBezTo>
                    <a:pt x="2353" y="3398"/>
                    <a:pt x="2568" y="3210"/>
                    <a:pt x="2800" y="3210"/>
                  </a:cubicBezTo>
                  <a:cubicBezTo>
                    <a:pt x="2876" y="3210"/>
                    <a:pt x="2954" y="3230"/>
                    <a:pt x="3026" y="3274"/>
                  </a:cubicBezTo>
                  <a:lnTo>
                    <a:pt x="3305" y="3443"/>
                  </a:lnTo>
                  <a:cubicBezTo>
                    <a:pt x="3367" y="3481"/>
                    <a:pt x="3435" y="3499"/>
                    <a:pt x="3503" y="3499"/>
                  </a:cubicBezTo>
                  <a:cubicBezTo>
                    <a:pt x="3650" y="3499"/>
                    <a:pt x="3794" y="3414"/>
                    <a:pt x="3857" y="3263"/>
                  </a:cubicBezTo>
                  <a:cubicBezTo>
                    <a:pt x="3931" y="3086"/>
                    <a:pt x="3859" y="2882"/>
                    <a:pt x="3695" y="2781"/>
                  </a:cubicBezTo>
                  <a:lnTo>
                    <a:pt x="3427" y="2619"/>
                  </a:lnTo>
                  <a:cubicBezTo>
                    <a:pt x="3097" y="2419"/>
                    <a:pt x="3099" y="1949"/>
                    <a:pt x="3427" y="1750"/>
                  </a:cubicBezTo>
                  <a:lnTo>
                    <a:pt x="3703" y="1583"/>
                  </a:lnTo>
                  <a:cubicBezTo>
                    <a:pt x="3883" y="1473"/>
                    <a:pt x="3941" y="1236"/>
                    <a:pt x="3833" y="1055"/>
                  </a:cubicBezTo>
                  <a:cubicBezTo>
                    <a:pt x="3760" y="935"/>
                    <a:pt x="3633" y="869"/>
                    <a:pt x="3504" y="869"/>
                  </a:cubicBezTo>
                  <a:cubicBezTo>
                    <a:pt x="3436" y="869"/>
                    <a:pt x="3368" y="887"/>
                    <a:pt x="3306" y="925"/>
                  </a:cubicBezTo>
                  <a:lnTo>
                    <a:pt x="3028" y="1093"/>
                  </a:lnTo>
                  <a:cubicBezTo>
                    <a:pt x="2954" y="1138"/>
                    <a:pt x="2877" y="1158"/>
                    <a:pt x="2801" y="1158"/>
                  </a:cubicBezTo>
                  <a:cubicBezTo>
                    <a:pt x="2569" y="1158"/>
                    <a:pt x="2355" y="969"/>
                    <a:pt x="2355" y="712"/>
                  </a:cubicBezTo>
                  <a:lnTo>
                    <a:pt x="2355" y="393"/>
                  </a:lnTo>
                  <a:cubicBezTo>
                    <a:pt x="2355" y="183"/>
                    <a:pt x="2194" y="12"/>
                    <a:pt x="1989" y="1"/>
                  </a:cubicBezTo>
                  <a:cubicBezTo>
                    <a:pt x="1983" y="1"/>
                    <a:pt x="1977"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8"/>
            <p:cNvSpPr/>
            <p:nvPr/>
          </p:nvSpPr>
          <p:spPr>
            <a:xfrm>
              <a:off x="5726188" y="1635077"/>
              <a:ext cx="54845" cy="54888"/>
            </a:xfrm>
            <a:custGeom>
              <a:avLst/>
              <a:gdLst/>
              <a:ahLst/>
              <a:cxnLst/>
              <a:rect l="l" t="t" r="r" b="b"/>
              <a:pathLst>
                <a:path w="1283" h="1284" extrusionOk="0">
                  <a:moveTo>
                    <a:pt x="641" y="257"/>
                  </a:moveTo>
                  <a:cubicBezTo>
                    <a:pt x="853" y="257"/>
                    <a:pt x="1026" y="430"/>
                    <a:pt x="1026" y="642"/>
                  </a:cubicBezTo>
                  <a:cubicBezTo>
                    <a:pt x="1026" y="854"/>
                    <a:pt x="853" y="1027"/>
                    <a:pt x="641" y="1027"/>
                  </a:cubicBezTo>
                  <a:cubicBezTo>
                    <a:pt x="429" y="1027"/>
                    <a:pt x="256" y="854"/>
                    <a:pt x="256" y="642"/>
                  </a:cubicBezTo>
                  <a:cubicBezTo>
                    <a:pt x="256" y="430"/>
                    <a:pt x="429" y="257"/>
                    <a:pt x="641" y="257"/>
                  </a:cubicBezTo>
                  <a:close/>
                  <a:moveTo>
                    <a:pt x="641" y="1"/>
                  </a:moveTo>
                  <a:cubicBezTo>
                    <a:pt x="288" y="1"/>
                    <a:pt x="1" y="289"/>
                    <a:pt x="1" y="642"/>
                  </a:cubicBezTo>
                  <a:cubicBezTo>
                    <a:pt x="1" y="996"/>
                    <a:pt x="288" y="1284"/>
                    <a:pt x="641" y="1284"/>
                  </a:cubicBezTo>
                  <a:cubicBezTo>
                    <a:pt x="995" y="1284"/>
                    <a:pt x="1283" y="996"/>
                    <a:pt x="1283" y="642"/>
                  </a:cubicBezTo>
                  <a:cubicBezTo>
                    <a:pt x="1283" y="289"/>
                    <a:pt x="995" y="1"/>
                    <a:pt x="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 name="Google Shape;426;p38"/>
          <p:cNvGrpSpPr/>
          <p:nvPr/>
        </p:nvGrpSpPr>
        <p:grpSpPr>
          <a:xfrm>
            <a:off x="1209786" y="1773770"/>
            <a:ext cx="380538" cy="373228"/>
            <a:chOff x="733536" y="2116670"/>
            <a:chExt cx="380538" cy="373228"/>
          </a:xfrm>
        </p:grpSpPr>
        <p:sp>
          <p:nvSpPr>
            <p:cNvPr id="427" name="Google Shape;427;p38"/>
            <p:cNvSpPr/>
            <p:nvPr/>
          </p:nvSpPr>
          <p:spPr>
            <a:xfrm>
              <a:off x="898328" y="2276931"/>
              <a:ext cx="38345" cy="38387"/>
            </a:xfrm>
            <a:custGeom>
              <a:avLst/>
              <a:gdLst/>
              <a:ahLst/>
              <a:cxnLst/>
              <a:rect l="l" t="t" r="r" b="b"/>
              <a:pathLst>
                <a:path w="897" h="898" extrusionOk="0">
                  <a:moveTo>
                    <a:pt x="448" y="257"/>
                  </a:moveTo>
                  <a:cubicBezTo>
                    <a:pt x="555" y="257"/>
                    <a:pt x="640" y="344"/>
                    <a:pt x="640" y="450"/>
                  </a:cubicBezTo>
                  <a:cubicBezTo>
                    <a:pt x="640" y="555"/>
                    <a:pt x="554" y="642"/>
                    <a:pt x="448" y="642"/>
                  </a:cubicBezTo>
                  <a:cubicBezTo>
                    <a:pt x="341" y="642"/>
                    <a:pt x="255" y="555"/>
                    <a:pt x="255" y="450"/>
                  </a:cubicBezTo>
                  <a:cubicBezTo>
                    <a:pt x="255" y="342"/>
                    <a:pt x="343" y="257"/>
                    <a:pt x="448" y="257"/>
                  </a:cubicBezTo>
                  <a:close/>
                  <a:moveTo>
                    <a:pt x="448" y="0"/>
                  </a:moveTo>
                  <a:cubicBezTo>
                    <a:pt x="201" y="0"/>
                    <a:pt x="0" y="202"/>
                    <a:pt x="0" y="449"/>
                  </a:cubicBezTo>
                  <a:cubicBezTo>
                    <a:pt x="0" y="697"/>
                    <a:pt x="202" y="897"/>
                    <a:pt x="448" y="897"/>
                  </a:cubicBezTo>
                  <a:cubicBezTo>
                    <a:pt x="696" y="897"/>
                    <a:pt x="897" y="695"/>
                    <a:pt x="897" y="449"/>
                  </a:cubicBezTo>
                  <a:cubicBezTo>
                    <a:pt x="897" y="202"/>
                    <a:pt x="694" y="0"/>
                    <a:pt x="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8"/>
            <p:cNvSpPr/>
            <p:nvPr/>
          </p:nvSpPr>
          <p:spPr>
            <a:xfrm>
              <a:off x="963133" y="2341779"/>
              <a:ext cx="38345" cy="38387"/>
            </a:xfrm>
            <a:custGeom>
              <a:avLst/>
              <a:gdLst/>
              <a:ahLst/>
              <a:cxnLst/>
              <a:rect l="l" t="t" r="r" b="b"/>
              <a:pathLst>
                <a:path w="897" h="898" extrusionOk="0">
                  <a:moveTo>
                    <a:pt x="449" y="257"/>
                  </a:moveTo>
                  <a:cubicBezTo>
                    <a:pt x="555" y="257"/>
                    <a:pt x="642" y="343"/>
                    <a:pt x="642" y="449"/>
                  </a:cubicBezTo>
                  <a:cubicBezTo>
                    <a:pt x="642" y="555"/>
                    <a:pt x="554" y="642"/>
                    <a:pt x="449" y="642"/>
                  </a:cubicBezTo>
                  <a:cubicBezTo>
                    <a:pt x="343" y="642"/>
                    <a:pt x="257" y="555"/>
                    <a:pt x="257" y="449"/>
                  </a:cubicBezTo>
                  <a:cubicBezTo>
                    <a:pt x="257" y="343"/>
                    <a:pt x="343" y="257"/>
                    <a:pt x="449" y="257"/>
                  </a:cubicBezTo>
                  <a:close/>
                  <a:moveTo>
                    <a:pt x="449" y="1"/>
                  </a:moveTo>
                  <a:cubicBezTo>
                    <a:pt x="202" y="1"/>
                    <a:pt x="0" y="202"/>
                    <a:pt x="0" y="449"/>
                  </a:cubicBezTo>
                  <a:cubicBezTo>
                    <a:pt x="0" y="696"/>
                    <a:pt x="202" y="897"/>
                    <a:pt x="449" y="897"/>
                  </a:cubicBezTo>
                  <a:cubicBezTo>
                    <a:pt x="697" y="897"/>
                    <a:pt x="897" y="696"/>
                    <a:pt x="897" y="449"/>
                  </a:cubicBezTo>
                  <a:cubicBezTo>
                    <a:pt x="897" y="202"/>
                    <a:pt x="695"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8"/>
            <p:cNvSpPr/>
            <p:nvPr/>
          </p:nvSpPr>
          <p:spPr>
            <a:xfrm>
              <a:off x="733536" y="2116670"/>
              <a:ext cx="380538" cy="373228"/>
            </a:xfrm>
            <a:custGeom>
              <a:avLst/>
              <a:gdLst/>
              <a:ahLst/>
              <a:cxnLst/>
              <a:rect l="l" t="t" r="r" b="b"/>
              <a:pathLst>
                <a:path w="8902" h="8731" extrusionOk="0">
                  <a:moveTo>
                    <a:pt x="4072" y="3236"/>
                  </a:moveTo>
                  <a:cubicBezTo>
                    <a:pt x="4232" y="3236"/>
                    <a:pt x="4392" y="3288"/>
                    <a:pt x="4525" y="3394"/>
                  </a:cubicBezTo>
                  <a:cubicBezTo>
                    <a:pt x="4732" y="3559"/>
                    <a:pt x="4921" y="3747"/>
                    <a:pt x="5085" y="3955"/>
                  </a:cubicBezTo>
                  <a:cubicBezTo>
                    <a:pt x="5250" y="4161"/>
                    <a:pt x="5287" y="4444"/>
                    <a:pt x="5187" y="4685"/>
                  </a:cubicBezTo>
                  <a:cubicBezTo>
                    <a:pt x="5019" y="4776"/>
                    <a:pt x="4881" y="4915"/>
                    <a:pt x="4789" y="5082"/>
                  </a:cubicBezTo>
                  <a:cubicBezTo>
                    <a:pt x="4699" y="5119"/>
                    <a:pt x="4604" y="5137"/>
                    <a:pt x="4510" y="5137"/>
                  </a:cubicBezTo>
                  <a:cubicBezTo>
                    <a:pt x="4348" y="5137"/>
                    <a:pt x="4187" y="5084"/>
                    <a:pt x="4057" y="4980"/>
                  </a:cubicBezTo>
                  <a:cubicBezTo>
                    <a:pt x="3850" y="4815"/>
                    <a:pt x="3661" y="4626"/>
                    <a:pt x="3496" y="4419"/>
                  </a:cubicBezTo>
                  <a:cubicBezTo>
                    <a:pt x="3266" y="4130"/>
                    <a:pt x="3292" y="3714"/>
                    <a:pt x="3554" y="3451"/>
                  </a:cubicBezTo>
                  <a:cubicBezTo>
                    <a:pt x="3697" y="3308"/>
                    <a:pt x="3884" y="3236"/>
                    <a:pt x="4072" y="3236"/>
                  </a:cubicBezTo>
                  <a:close/>
                  <a:moveTo>
                    <a:pt x="8348" y="5812"/>
                  </a:moveTo>
                  <a:cubicBezTo>
                    <a:pt x="8432" y="5812"/>
                    <a:pt x="8514" y="5858"/>
                    <a:pt x="8555" y="5939"/>
                  </a:cubicBezTo>
                  <a:cubicBezTo>
                    <a:pt x="8611" y="6049"/>
                    <a:pt x="8566" y="6190"/>
                    <a:pt x="8452" y="6251"/>
                  </a:cubicBezTo>
                  <a:cubicBezTo>
                    <a:pt x="8252" y="6361"/>
                    <a:pt x="8040" y="6448"/>
                    <a:pt x="7823" y="6516"/>
                  </a:cubicBezTo>
                  <a:cubicBezTo>
                    <a:pt x="7460" y="6630"/>
                    <a:pt x="7342" y="7083"/>
                    <a:pt x="7606" y="7354"/>
                  </a:cubicBezTo>
                  <a:cubicBezTo>
                    <a:pt x="7791" y="7543"/>
                    <a:pt x="8009" y="7712"/>
                    <a:pt x="8268" y="7854"/>
                  </a:cubicBezTo>
                  <a:cubicBezTo>
                    <a:pt x="8458" y="7957"/>
                    <a:pt x="8431" y="8221"/>
                    <a:pt x="8239" y="8283"/>
                  </a:cubicBezTo>
                  <a:cubicBezTo>
                    <a:pt x="8215" y="8291"/>
                    <a:pt x="8191" y="8295"/>
                    <a:pt x="8167" y="8295"/>
                  </a:cubicBezTo>
                  <a:cubicBezTo>
                    <a:pt x="8129" y="8295"/>
                    <a:pt x="8091" y="8285"/>
                    <a:pt x="8056" y="8266"/>
                  </a:cubicBezTo>
                  <a:cubicBezTo>
                    <a:pt x="7791" y="8123"/>
                    <a:pt x="7565" y="7959"/>
                    <a:pt x="7363" y="7765"/>
                  </a:cubicBezTo>
                  <a:cubicBezTo>
                    <a:pt x="7263" y="7670"/>
                    <a:pt x="7138" y="7625"/>
                    <a:pt x="7015" y="7625"/>
                  </a:cubicBezTo>
                  <a:cubicBezTo>
                    <a:pt x="6816" y="7625"/>
                    <a:pt x="6622" y="7741"/>
                    <a:pt x="6541" y="7949"/>
                  </a:cubicBezTo>
                  <a:cubicBezTo>
                    <a:pt x="6487" y="8087"/>
                    <a:pt x="6424" y="8224"/>
                    <a:pt x="6352" y="8355"/>
                  </a:cubicBezTo>
                  <a:cubicBezTo>
                    <a:pt x="6308" y="8436"/>
                    <a:pt x="6229" y="8475"/>
                    <a:pt x="6150" y="8475"/>
                  </a:cubicBezTo>
                  <a:cubicBezTo>
                    <a:pt x="6054" y="8475"/>
                    <a:pt x="5958" y="8418"/>
                    <a:pt x="5926" y="8308"/>
                  </a:cubicBezTo>
                  <a:cubicBezTo>
                    <a:pt x="5909" y="8249"/>
                    <a:pt x="5916" y="8186"/>
                    <a:pt x="5945" y="8131"/>
                  </a:cubicBezTo>
                  <a:cubicBezTo>
                    <a:pt x="6142" y="7769"/>
                    <a:pt x="6262" y="7377"/>
                    <a:pt x="6299" y="6968"/>
                  </a:cubicBezTo>
                  <a:lnTo>
                    <a:pt x="6299" y="6957"/>
                  </a:lnTo>
                  <a:cubicBezTo>
                    <a:pt x="6679" y="6875"/>
                    <a:pt x="6979" y="6577"/>
                    <a:pt x="7060" y="6194"/>
                  </a:cubicBezTo>
                  <a:lnTo>
                    <a:pt x="7074" y="6194"/>
                  </a:lnTo>
                  <a:cubicBezTo>
                    <a:pt x="7482" y="6158"/>
                    <a:pt x="7875" y="6040"/>
                    <a:pt x="8237" y="5841"/>
                  </a:cubicBezTo>
                  <a:cubicBezTo>
                    <a:pt x="8272" y="5821"/>
                    <a:pt x="8310" y="5812"/>
                    <a:pt x="8348" y="5812"/>
                  </a:cubicBezTo>
                  <a:close/>
                  <a:moveTo>
                    <a:pt x="1905" y="0"/>
                  </a:moveTo>
                  <a:cubicBezTo>
                    <a:pt x="900" y="0"/>
                    <a:pt x="89" y="821"/>
                    <a:pt x="106" y="1832"/>
                  </a:cubicBezTo>
                  <a:cubicBezTo>
                    <a:pt x="121" y="2596"/>
                    <a:pt x="621" y="3268"/>
                    <a:pt x="1350" y="3508"/>
                  </a:cubicBezTo>
                  <a:cubicBezTo>
                    <a:pt x="1364" y="3512"/>
                    <a:pt x="1377" y="3514"/>
                    <a:pt x="1390" y="3514"/>
                  </a:cubicBezTo>
                  <a:cubicBezTo>
                    <a:pt x="1444" y="3514"/>
                    <a:pt x="1494" y="3480"/>
                    <a:pt x="1511" y="3425"/>
                  </a:cubicBezTo>
                  <a:cubicBezTo>
                    <a:pt x="1534" y="3358"/>
                    <a:pt x="1497" y="3286"/>
                    <a:pt x="1429" y="3265"/>
                  </a:cubicBezTo>
                  <a:cubicBezTo>
                    <a:pt x="332" y="2906"/>
                    <a:pt x="1" y="1521"/>
                    <a:pt x="813" y="709"/>
                  </a:cubicBezTo>
                  <a:cubicBezTo>
                    <a:pt x="1117" y="405"/>
                    <a:pt x="1509" y="257"/>
                    <a:pt x="1899" y="257"/>
                  </a:cubicBezTo>
                  <a:cubicBezTo>
                    <a:pt x="2340" y="257"/>
                    <a:pt x="2779" y="446"/>
                    <a:pt x="3086" y="813"/>
                  </a:cubicBezTo>
                  <a:cubicBezTo>
                    <a:pt x="3372" y="1156"/>
                    <a:pt x="3496" y="1605"/>
                    <a:pt x="3425" y="2047"/>
                  </a:cubicBezTo>
                  <a:cubicBezTo>
                    <a:pt x="3365" y="2414"/>
                    <a:pt x="3447" y="2778"/>
                    <a:pt x="3650" y="3072"/>
                  </a:cubicBezTo>
                  <a:cubicBezTo>
                    <a:pt x="3441" y="3170"/>
                    <a:pt x="3276" y="3337"/>
                    <a:pt x="3177" y="3545"/>
                  </a:cubicBezTo>
                  <a:cubicBezTo>
                    <a:pt x="2945" y="3385"/>
                    <a:pt x="2670" y="3300"/>
                    <a:pt x="2385" y="3300"/>
                  </a:cubicBezTo>
                  <a:cubicBezTo>
                    <a:pt x="2307" y="3300"/>
                    <a:pt x="2229" y="3306"/>
                    <a:pt x="2151" y="3319"/>
                  </a:cubicBezTo>
                  <a:cubicBezTo>
                    <a:pt x="2069" y="3332"/>
                    <a:pt x="1984" y="3339"/>
                    <a:pt x="1903" y="3339"/>
                  </a:cubicBezTo>
                  <a:cubicBezTo>
                    <a:pt x="1831" y="3339"/>
                    <a:pt x="1774" y="3397"/>
                    <a:pt x="1774" y="3467"/>
                  </a:cubicBezTo>
                  <a:cubicBezTo>
                    <a:pt x="1774" y="3537"/>
                    <a:pt x="1832" y="3594"/>
                    <a:pt x="1903" y="3594"/>
                  </a:cubicBezTo>
                  <a:cubicBezTo>
                    <a:pt x="1999" y="3594"/>
                    <a:pt x="2095" y="3587"/>
                    <a:pt x="2191" y="3571"/>
                  </a:cubicBezTo>
                  <a:cubicBezTo>
                    <a:pt x="2255" y="3561"/>
                    <a:pt x="2320" y="3556"/>
                    <a:pt x="2383" y="3556"/>
                  </a:cubicBezTo>
                  <a:cubicBezTo>
                    <a:pt x="2644" y="3556"/>
                    <a:pt x="2894" y="3642"/>
                    <a:pt x="3096" y="3803"/>
                  </a:cubicBezTo>
                  <a:cubicBezTo>
                    <a:pt x="3051" y="4069"/>
                    <a:pt x="3116" y="4352"/>
                    <a:pt x="3296" y="4576"/>
                  </a:cubicBezTo>
                  <a:cubicBezTo>
                    <a:pt x="3472" y="4797"/>
                    <a:pt x="3674" y="5001"/>
                    <a:pt x="3897" y="5177"/>
                  </a:cubicBezTo>
                  <a:cubicBezTo>
                    <a:pt x="4070" y="5314"/>
                    <a:pt x="4286" y="5391"/>
                    <a:pt x="4510" y="5391"/>
                  </a:cubicBezTo>
                  <a:cubicBezTo>
                    <a:pt x="4568" y="5391"/>
                    <a:pt x="4626" y="5386"/>
                    <a:pt x="4684" y="5375"/>
                  </a:cubicBezTo>
                  <a:lnTo>
                    <a:pt x="4684" y="5375"/>
                  </a:lnTo>
                  <a:cubicBezTo>
                    <a:pt x="4636" y="5645"/>
                    <a:pt x="4701" y="5932"/>
                    <a:pt x="4884" y="6162"/>
                  </a:cubicBezTo>
                  <a:cubicBezTo>
                    <a:pt x="4927" y="6216"/>
                    <a:pt x="4971" y="6271"/>
                    <a:pt x="5019" y="6324"/>
                  </a:cubicBezTo>
                  <a:cubicBezTo>
                    <a:pt x="5044" y="6352"/>
                    <a:pt x="5079" y="6366"/>
                    <a:pt x="5114" y="6366"/>
                  </a:cubicBezTo>
                  <a:cubicBezTo>
                    <a:pt x="5145" y="6366"/>
                    <a:pt x="5176" y="6355"/>
                    <a:pt x="5200" y="6333"/>
                  </a:cubicBezTo>
                  <a:cubicBezTo>
                    <a:pt x="5253" y="6286"/>
                    <a:pt x="5256" y="6206"/>
                    <a:pt x="5211" y="6153"/>
                  </a:cubicBezTo>
                  <a:cubicBezTo>
                    <a:pt x="5166" y="6104"/>
                    <a:pt x="5124" y="6054"/>
                    <a:pt x="5084" y="6004"/>
                  </a:cubicBezTo>
                  <a:cubicBezTo>
                    <a:pt x="4864" y="5727"/>
                    <a:pt x="4874" y="5333"/>
                    <a:pt x="5108" y="5067"/>
                  </a:cubicBezTo>
                  <a:cubicBezTo>
                    <a:pt x="5255" y="4903"/>
                    <a:pt x="5458" y="4819"/>
                    <a:pt x="5661" y="4819"/>
                  </a:cubicBezTo>
                  <a:cubicBezTo>
                    <a:pt x="5819" y="4819"/>
                    <a:pt x="5977" y="4870"/>
                    <a:pt x="6109" y="4975"/>
                  </a:cubicBezTo>
                  <a:cubicBezTo>
                    <a:pt x="6315" y="5140"/>
                    <a:pt x="6504" y="5329"/>
                    <a:pt x="6669" y="5536"/>
                  </a:cubicBezTo>
                  <a:cubicBezTo>
                    <a:pt x="6900" y="5826"/>
                    <a:pt x="6876" y="6243"/>
                    <a:pt x="6612" y="6506"/>
                  </a:cubicBezTo>
                  <a:cubicBezTo>
                    <a:pt x="6469" y="6649"/>
                    <a:pt x="6282" y="6722"/>
                    <a:pt x="6094" y="6722"/>
                  </a:cubicBezTo>
                  <a:cubicBezTo>
                    <a:pt x="5936" y="6722"/>
                    <a:pt x="5777" y="6670"/>
                    <a:pt x="5644" y="6564"/>
                  </a:cubicBezTo>
                  <a:lnTo>
                    <a:pt x="5581" y="6513"/>
                  </a:lnTo>
                  <a:cubicBezTo>
                    <a:pt x="5557" y="6493"/>
                    <a:pt x="5528" y="6483"/>
                    <a:pt x="5499" y="6483"/>
                  </a:cubicBezTo>
                  <a:cubicBezTo>
                    <a:pt x="5463" y="6483"/>
                    <a:pt x="5426" y="6499"/>
                    <a:pt x="5401" y="6530"/>
                  </a:cubicBezTo>
                  <a:cubicBezTo>
                    <a:pt x="5355" y="6583"/>
                    <a:pt x="5362" y="6664"/>
                    <a:pt x="5417" y="6710"/>
                  </a:cubicBezTo>
                  <a:cubicBezTo>
                    <a:pt x="5597" y="6862"/>
                    <a:pt x="5776" y="6962"/>
                    <a:pt x="6040" y="6976"/>
                  </a:cubicBezTo>
                  <a:cubicBezTo>
                    <a:pt x="6004" y="7339"/>
                    <a:pt x="5897" y="7686"/>
                    <a:pt x="5720" y="8009"/>
                  </a:cubicBezTo>
                  <a:cubicBezTo>
                    <a:pt x="5592" y="8245"/>
                    <a:pt x="5678" y="8542"/>
                    <a:pt x="5915" y="8671"/>
                  </a:cubicBezTo>
                  <a:cubicBezTo>
                    <a:pt x="5989" y="8712"/>
                    <a:pt x="6069" y="8731"/>
                    <a:pt x="6148" y="8731"/>
                  </a:cubicBezTo>
                  <a:cubicBezTo>
                    <a:pt x="6321" y="8731"/>
                    <a:pt x="6488" y="8639"/>
                    <a:pt x="6577" y="8477"/>
                  </a:cubicBezTo>
                  <a:cubicBezTo>
                    <a:pt x="6653" y="8336"/>
                    <a:pt x="6722" y="8189"/>
                    <a:pt x="6780" y="8040"/>
                  </a:cubicBezTo>
                  <a:cubicBezTo>
                    <a:pt x="6819" y="7938"/>
                    <a:pt x="6916" y="7881"/>
                    <a:pt x="7014" y="7881"/>
                  </a:cubicBezTo>
                  <a:cubicBezTo>
                    <a:pt x="7075" y="7881"/>
                    <a:pt x="7137" y="7903"/>
                    <a:pt x="7186" y="7950"/>
                  </a:cubicBezTo>
                  <a:cubicBezTo>
                    <a:pt x="7405" y="8160"/>
                    <a:pt x="7649" y="8336"/>
                    <a:pt x="7935" y="8490"/>
                  </a:cubicBezTo>
                  <a:cubicBezTo>
                    <a:pt x="8009" y="8530"/>
                    <a:pt x="8089" y="8549"/>
                    <a:pt x="8168" y="8549"/>
                  </a:cubicBezTo>
                  <a:cubicBezTo>
                    <a:pt x="8347" y="8549"/>
                    <a:pt x="8521" y="8450"/>
                    <a:pt x="8606" y="8276"/>
                  </a:cubicBezTo>
                  <a:cubicBezTo>
                    <a:pt x="8720" y="8040"/>
                    <a:pt x="8626" y="7757"/>
                    <a:pt x="8392" y="7629"/>
                  </a:cubicBezTo>
                  <a:cubicBezTo>
                    <a:pt x="8154" y="7500"/>
                    <a:pt x="7956" y="7345"/>
                    <a:pt x="7788" y="7174"/>
                  </a:cubicBezTo>
                  <a:cubicBezTo>
                    <a:pt x="7656" y="7039"/>
                    <a:pt x="7722" y="6816"/>
                    <a:pt x="7898" y="6762"/>
                  </a:cubicBezTo>
                  <a:cubicBezTo>
                    <a:pt x="8131" y="6690"/>
                    <a:pt x="8358" y="6594"/>
                    <a:pt x="8573" y="6477"/>
                  </a:cubicBezTo>
                  <a:cubicBezTo>
                    <a:pt x="8809" y="6348"/>
                    <a:pt x="8901" y="6056"/>
                    <a:pt x="8782" y="5823"/>
                  </a:cubicBezTo>
                  <a:cubicBezTo>
                    <a:pt x="8695" y="5653"/>
                    <a:pt x="8524" y="5556"/>
                    <a:pt x="8347" y="5556"/>
                  </a:cubicBezTo>
                  <a:cubicBezTo>
                    <a:pt x="8268" y="5556"/>
                    <a:pt x="8188" y="5575"/>
                    <a:pt x="8113" y="5616"/>
                  </a:cubicBezTo>
                  <a:cubicBezTo>
                    <a:pt x="7790" y="5793"/>
                    <a:pt x="7443" y="5900"/>
                    <a:pt x="7080" y="5936"/>
                  </a:cubicBezTo>
                  <a:cubicBezTo>
                    <a:pt x="7070" y="5738"/>
                    <a:pt x="7000" y="5543"/>
                    <a:pt x="6868" y="5376"/>
                  </a:cubicBezTo>
                  <a:cubicBezTo>
                    <a:pt x="6691" y="5155"/>
                    <a:pt x="6488" y="4952"/>
                    <a:pt x="6267" y="4775"/>
                  </a:cubicBezTo>
                  <a:cubicBezTo>
                    <a:pt x="6088" y="4633"/>
                    <a:pt x="5872" y="4563"/>
                    <a:pt x="5657" y="4563"/>
                  </a:cubicBezTo>
                  <a:cubicBezTo>
                    <a:pt x="5598" y="4563"/>
                    <a:pt x="5539" y="4568"/>
                    <a:pt x="5481" y="4579"/>
                  </a:cubicBezTo>
                  <a:cubicBezTo>
                    <a:pt x="5529" y="4304"/>
                    <a:pt x="5461" y="4015"/>
                    <a:pt x="5285" y="3793"/>
                  </a:cubicBezTo>
                  <a:cubicBezTo>
                    <a:pt x="5107" y="3571"/>
                    <a:pt x="4906" y="3367"/>
                    <a:pt x="4683" y="3191"/>
                  </a:cubicBezTo>
                  <a:cubicBezTo>
                    <a:pt x="4503" y="3048"/>
                    <a:pt x="4287" y="2977"/>
                    <a:pt x="4072" y="2977"/>
                  </a:cubicBezTo>
                  <a:cubicBezTo>
                    <a:pt x="4017" y="2977"/>
                    <a:pt x="3963" y="2982"/>
                    <a:pt x="3909" y="2991"/>
                  </a:cubicBezTo>
                  <a:cubicBezTo>
                    <a:pt x="3708" y="2740"/>
                    <a:pt x="3624" y="2415"/>
                    <a:pt x="3677" y="2086"/>
                  </a:cubicBezTo>
                  <a:cubicBezTo>
                    <a:pt x="3852" y="998"/>
                    <a:pt x="3016" y="22"/>
                    <a:pt x="1938" y="1"/>
                  </a:cubicBezTo>
                  <a:cubicBezTo>
                    <a:pt x="1927" y="1"/>
                    <a:pt x="1916" y="0"/>
                    <a:pt x="1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8"/>
            <p:cNvSpPr/>
            <p:nvPr/>
          </p:nvSpPr>
          <p:spPr>
            <a:xfrm>
              <a:off x="767307" y="2150783"/>
              <a:ext cx="98747" cy="88958"/>
            </a:xfrm>
            <a:custGeom>
              <a:avLst/>
              <a:gdLst/>
              <a:ahLst/>
              <a:cxnLst/>
              <a:rect l="l" t="t" r="r" b="b"/>
              <a:pathLst>
                <a:path w="2310" h="2081" extrusionOk="0">
                  <a:moveTo>
                    <a:pt x="1046" y="257"/>
                  </a:moveTo>
                  <a:cubicBezTo>
                    <a:pt x="1267" y="257"/>
                    <a:pt x="1497" y="352"/>
                    <a:pt x="1670" y="526"/>
                  </a:cubicBezTo>
                  <a:cubicBezTo>
                    <a:pt x="1996" y="852"/>
                    <a:pt x="2031" y="1349"/>
                    <a:pt x="1746" y="1633"/>
                  </a:cubicBezTo>
                  <a:cubicBezTo>
                    <a:pt x="1617" y="1762"/>
                    <a:pt x="1443" y="1826"/>
                    <a:pt x="1262" y="1826"/>
                  </a:cubicBezTo>
                  <a:cubicBezTo>
                    <a:pt x="1045" y="1826"/>
                    <a:pt x="817" y="1734"/>
                    <a:pt x="639" y="1557"/>
                  </a:cubicBezTo>
                  <a:cubicBezTo>
                    <a:pt x="313" y="1232"/>
                    <a:pt x="280" y="734"/>
                    <a:pt x="565" y="451"/>
                  </a:cubicBezTo>
                  <a:cubicBezTo>
                    <a:pt x="696" y="319"/>
                    <a:pt x="868" y="257"/>
                    <a:pt x="1046" y="257"/>
                  </a:cubicBezTo>
                  <a:close/>
                  <a:moveTo>
                    <a:pt x="1046" y="1"/>
                  </a:moveTo>
                  <a:cubicBezTo>
                    <a:pt x="802" y="1"/>
                    <a:pt x="564" y="88"/>
                    <a:pt x="383" y="269"/>
                  </a:cubicBezTo>
                  <a:cubicBezTo>
                    <a:pt x="0" y="653"/>
                    <a:pt x="34" y="1313"/>
                    <a:pt x="459" y="1738"/>
                  </a:cubicBezTo>
                  <a:cubicBezTo>
                    <a:pt x="684" y="1963"/>
                    <a:pt x="978" y="2081"/>
                    <a:pt x="1263" y="2081"/>
                  </a:cubicBezTo>
                  <a:cubicBezTo>
                    <a:pt x="1508" y="2081"/>
                    <a:pt x="1746" y="1994"/>
                    <a:pt x="1927" y="1813"/>
                  </a:cubicBezTo>
                  <a:cubicBezTo>
                    <a:pt x="2310" y="1429"/>
                    <a:pt x="2276" y="770"/>
                    <a:pt x="1852" y="345"/>
                  </a:cubicBezTo>
                  <a:cubicBezTo>
                    <a:pt x="1627" y="120"/>
                    <a:pt x="1332"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1" name="Google Shape;431;p38"/>
          <p:cNvSpPr/>
          <p:nvPr/>
        </p:nvSpPr>
        <p:spPr>
          <a:xfrm>
            <a:off x="7133650" y="1104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8"/>
          <p:cNvSpPr/>
          <p:nvPr/>
        </p:nvSpPr>
        <p:spPr>
          <a:xfrm>
            <a:off x="8101350" y="16163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8"/>
          <p:cNvSpPr/>
          <p:nvPr/>
        </p:nvSpPr>
        <p:spPr>
          <a:xfrm>
            <a:off x="6720225" y="44452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8"/>
          <p:cNvSpPr/>
          <p:nvPr/>
        </p:nvSpPr>
        <p:spPr>
          <a:xfrm>
            <a:off x="2706850" y="4378025"/>
            <a:ext cx="67200" cy="672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18" name="Shape 1618"/>
        <p:cNvGrpSpPr/>
        <p:nvPr/>
      </p:nvGrpSpPr>
      <p:grpSpPr>
        <a:xfrm>
          <a:off x="0" y="0"/>
          <a:ext cx="0" cy="0"/>
          <a:chOff x="0" y="0"/>
          <a:chExt cx="0" cy="0"/>
        </a:xfrm>
      </p:grpSpPr>
      <p:sp>
        <p:nvSpPr>
          <p:cNvPr id="1619" name="Google Shape;1619;p5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solidFill>
                  <a:schemeClr val="tx1"/>
                </a:solidFill>
              </a:rPr>
              <a:t>Model Selection</a:t>
            </a:r>
            <a:endParaRPr lang="en-US" altLang="en-US">
              <a:solidFill>
                <a:schemeClr val="tx1"/>
              </a:solidFill>
            </a:endParaRPr>
          </a:p>
        </p:txBody>
      </p:sp>
      <p:sp>
        <p:nvSpPr>
          <p:cNvPr id="1620" name="Google Shape;1620;p55"/>
          <p:cNvSpPr txBox="1"/>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000" b="1">
                <a:latin typeface="Arial" panose="020B0604020202020204" pitchFamily="34" charset="0"/>
                <a:cs typeface="Arial" panose="020B0604020202020204" pitchFamily="34" charset="0"/>
              </a:rPr>
              <a:t>VGG-16</a:t>
            </a:r>
            <a:r>
              <a:rPr lang="en-IN" altLang="en-US" sz="2000" b="1">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Model Architecture</a:t>
            </a:r>
            <a:endParaRPr lang="en-US" altLang="en-US" sz="2000" b="1">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b="1">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The model starts with a pre-trained VGG16 base (14,714,688 parameters) </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Followed by 3 dense layer blocks, each consisting of a Dense layer, BatchNormalization, and Dropout(0.45)</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a:t>
            </a:r>
            <a:endParaRPr lang="en-US" alt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altLang="en-US" sz="2000">
                <a:latin typeface="Arial" panose="020B0604020202020204" pitchFamily="34" charset="0"/>
                <a:cs typeface="Arial" panose="020B0604020202020204" pitchFamily="34" charset="0"/>
              </a:rPr>
              <a:t> Final Dense layer with 3 outputs using softmax activation for classification 4. Total model size is 56.13 MB with all parameters being trainable</a:t>
            </a:r>
            <a:endParaRPr lang="en-US" altLang="en-US" sz="2000">
              <a:latin typeface="Arial" panose="020B0604020202020204" pitchFamily="34" charset="0"/>
              <a:cs typeface="Arial" panose="020B0604020202020204" pitchFamily="34" charset="0"/>
            </a:endParaRPr>
          </a:p>
        </p:txBody>
      </p:sp>
      <p:sp>
        <p:nvSpPr>
          <p:cNvPr id="1621" name="Google Shape;1621;p55"/>
          <p:cNvSpPr/>
          <p:nvPr/>
        </p:nvSpPr>
        <p:spPr>
          <a:xfrm flipH="1">
            <a:off x="5552625" y="41377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5"/>
          <p:cNvSpPr/>
          <p:nvPr/>
        </p:nvSpPr>
        <p:spPr>
          <a:xfrm rot="1358497" flipH="1">
            <a:off x="8423906" y="418449"/>
            <a:ext cx="121569" cy="121569"/>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5"/>
          <p:cNvSpPr/>
          <p:nvPr/>
        </p:nvSpPr>
        <p:spPr>
          <a:xfrm flipH="1">
            <a:off x="7330300" y="2690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5"/>
          <p:cNvSpPr/>
          <p:nvPr/>
        </p:nvSpPr>
        <p:spPr>
          <a:xfrm flipH="1">
            <a:off x="7443750" y="12370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5" name="Google Shape;1625;p55"/>
          <p:cNvGrpSpPr/>
          <p:nvPr/>
        </p:nvGrpSpPr>
        <p:grpSpPr>
          <a:xfrm rot="1019340" flipH="1">
            <a:off x="6044146" y="2932295"/>
            <a:ext cx="2200865" cy="1285253"/>
            <a:chOff x="4262550" y="367384"/>
            <a:chExt cx="2200775" cy="1285200"/>
          </a:xfrm>
        </p:grpSpPr>
        <p:sp>
          <p:nvSpPr>
            <p:cNvPr id="1626" name="Google Shape;1626;p55"/>
            <p:cNvSpPr/>
            <p:nvPr/>
          </p:nvSpPr>
          <p:spPr>
            <a:xfrm>
              <a:off x="5631775" y="15334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5"/>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5"/>
            <p:cNvSpPr/>
            <p:nvPr/>
          </p:nvSpPr>
          <p:spPr>
            <a:xfrm>
              <a:off x="4262550" y="10505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29" name="Google Shape;1629;p55"/>
            <p:cNvCxnSpPr>
              <a:stCxn id="1626" idx="2"/>
              <a:endCxn id="1628" idx="6"/>
            </p:cNvCxnSpPr>
            <p:nvPr/>
          </p:nvCxnSpPr>
          <p:spPr>
            <a:xfrm rot="-9780695">
              <a:off x="4344481" y="1303587"/>
              <a:ext cx="1326587" cy="71177"/>
            </a:xfrm>
            <a:prstGeom prst="straightConnector1">
              <a:avLst/>
            </a:prstGeom>
            <a:noFill/>
            <a:ln w="9525" cap="flat" cmpd="sng">
              <a:solidFill>
                <a:schemeClr val="accent1"/>
              </a:solidFill>
              <a:prstDash val="solid"/>
              <a:round/>
              <a:headEnd type="none" w="med" len="med"/>
              <a:tailEnd type="none" w="med" len="med"/>
            </a:ln>
          </p:spPr>
        </p:cxnSp>
        <p:cxnSp>
          <p:nvCxnSpPr>
            <p:cNvPr id="1630" name="Google Shape;1630;p55"/>
            <p:cNvCxnSpPr>
              <a:stCxn id="1627" idx="3"/>
              <a:endCxn id="1626" idx="7"/>
            </p:cNvCxnSpPr>
            <p:nvPr/>
          </p:nvCxnSpPr>
          <p:spPr>
            <a:xfrm rot="1018863" flipH="1">
              <a:off x="5860515" y="395137"/>
              <a:ext cx="373902" cy="1229693"/>
            </a:xfrm>
            <a:prstGeom prst="straightConnector1">
              <a:avLst/>
            </a:prstGeom>
            <a:noFill/>
            <a:ln w="9525" cap="flat" cmpd="sng">
              <a:solidFill>
                <a:schemeClr val="accent1"/>
              </a:solidFill>
              <a:prstDash val="solid"/>
              <a:round/>
              <a:headEnd type="none" w="med" len="med"/>
              <a:tailEnd type="none" w="med" len="med"/>
            </a:ln>
          </p:spPr>
        </p:cxnSp>
      </p:grpSp>
      <p:sp>
        <p:nvSpPr>
          <p:cNvPr id="1631" name="Google Shape;1631;p55"/>
          <p:cNvSpPr/>
          <p:nvPr/>
        </p:nvSpPr>
        <p:spPr>
          <a:xfrm flipH="1">
            <a:off x="8489525" y="22467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2" name="Google Shape;1632;p55"/>
          <p:cNvCxnSpPr>
            <a:stCxn id="1622" idx="4"/>
            <a:endCxn id="1623" idx="1"/>
          </p:cNvCxnSpPr>
          <p:nvPr/>
        </p:nvCxnSpPr>
        <p:spPr>
          <a:xfrm flipH="1">
            <a:off x="7387590" y="535334"/>
            <a:ext cx="1073700" cy="21651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ags/tag1.xml><?xml version="1.0" encoding="utf-8"?>
<p:tagLst xmlns:p="http://schemas.openxmlformats.org/presentationml/2006/main">
  <p:tag name="TABLE_ENDDRAG_ORIGIN_RECT" val="696*323"/>
  <p:tag name="TABLE_ENDDRAG_RECT" val="14*55*696*323"/>
</p:tagLst>
</file>

<file path=ppt/tags/tag2.xml><?xml version="1.0" encoding="utf-8"?>
<p:tagLst xmlns:p="http://schemas.openxmlformats.org/presentationml/2006/main">
  <p:tag name="TABLE_ENDDRAG_ORIGIN_RECT" val="719*405"/>
  <p:tag name="TABLE_ENDDRAG_RECT" val="-2*0*719*405"/>
</p:tagLst>
</file>

<file path=ppt/theme/theme1.xml><?xml version="1.0" encoding="utf-8"?>
<a:theme xmlns:a="http://schemas.openxmlformats.org/drawingml/2006/main" name="Brain Tumor Disease by Slidesgo">
  <a:themeElements>
    <a:clrScheme name="Simple Light">
      <a:dk1>
        <a:srgbClr val="FFFFFF"/>
      </a:dk1>
      <a:lt1>
        <a:srgbClr val="170C25"/>
      </a:lt1>
      <a:dk2>
        <a:srgbClr val="1F0065"/>
      </a:dk2>
      <a:lt2>
        <a:srgbClr val="0201BD"/>
      </a:lt2>
      <a:accent1>
        <a:srgbClr val="007FCA"/>
      </a:accent1>
      <a:accent2>
        <a:srgbClr val="00DBF6"/>
      </a:accent2>
      <a:accent3>
        <a:srgbClr val="00FFFD"/>
      </a:accent3>
      <a:accent4>
        <a:srgbClr val="51E0FF"/>
      </a:accent4>
      <a:accent5>
        <a:srgbClr val="DE002B"/>
      </a:accent5>
      <a:accent6>
        <a:srgbClr val="FF275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7270</Words>
  <Application>WPS Presentation</Application>
  <PresentationFormat/>
  <Paragraphs>263</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Montserrat</vt:lpstr>
      <vt:lpstr>Raleway</vt:lpstr>
      <vt:lpstr>Proxima Nova</vt:lpstr>
      <vt:lpstr>Microsoft YaHei</vt:lpstr>
      <vt:lpstr>Arial Unicode MS</vt:lpstr>
      <vt:lpstr>Open Sans</vt:lpstr>
      <vt:lpstr>Calibri</vt:lpstr>
      <vt:lpstr>Amatic SC</vt:lpstr>
      <vt:lpstr>Roboto Medium</vt:lpstr>
      <vt:lpstr>Times New Roman</vt:lpstr>
      <vt:lpstr>Brain Tumor Disease by Slidesgo</vt:lpstr>
      <vt:lpstr>Brain Tumor Disease</vt:lpstr>
      <vt:lpstr>3</vt:lpstr>
      <vt:lpstr>1</vt:lpstr>
      <vt:lpstr>Introduction to the disease</vt:lpstr>
      <vt:lpstr>Risk factors and complications</vt:lpstr>
      <vt:lpstr>Review of Literature</vt:lpstr>
      <vt:lpstr>Environmental factors</vt:lpstr>
      <vt:lpstr>EDA</vt:lpstr>
      <vt:lpstr>Resources</vt:lpstr>
      <vt:lpstr>Model Selection</vt:lpstr>
      <vt:lpstr>Model Selection</vt:lpstr>
      <vt:lpstr>PowerPoint 演示文稿</vt:lpstr>
      <vt:lpstr>Disease overview and conclusions</vt:lpstr>
      <vt:lpstr>Results </vt:lpstr>
      <vt:lpstr>Conclusion</vt:lpstr>
      <vt:lpstr>FUTURE WORKS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Diagnosis of Brain Pathologies Using Deep Learning and CT Images</dc:title>
  <dc:creator/>
  <cp:lastModifiedBy>Jeeva D</cp:lastModifiedBy>
  <cp:revision>1</cp:revision>
  <dcterms:created xsi:type="dcterms:W3CDTF">2024-11-14T03:06:03Z</dcterms:created>
  <dcterms:modified xsi:type="dcterms:W3CDTF">2024-11-14T03:06:03Z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79F22F34C12242CABF22264F90CDB5F7_13</vt:lpwstr>
  </property>
  <property fmtid="{D5CDD505-2E9C-101B-9397-08002B2CF9AE}" pid="3" name="KSOProductBuildVer">
    <vt:lpwstr>1033-12.2.0.18911</vt:lpwstr>
  </property>
</Properties>
</file>