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drawingml.chart+xml" PartName="/ppt/charts/chart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themeOverride+xml" PartName="/ppt/theme/themeOverride1.xml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3.xml"/>
  <Override ContentType="application/vnd.openxmlformats-officedocument.presentationml.viewProps+xml" PartName="/ppt/viewProps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3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3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3.xml"/><Relationship Id="rId3" Type="http://schemas.openxmlformats.org/officeDocument/2006/relationships/presProps" Target="presProps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openxmlformats.org/officeDocument/2006/relationships/oleObject" Target="/storage/emulated/0/Android/data/cn.wps.moffice_eng/.Cloud/i18n/558211974/f/a8a192c2-cd75-479c-ac94-8da83998a884/employee_data%20(1).csv" TargetMode="External"/><Relationship Id="rId1" Type="http://schemas.openxmlformats.org/officeDocument/2006/relationships/themeOverride" Target="../theme/themeOverride1.xml"/><Relationship Id="rId4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Sheet3!$B$2:$B$3</c:f>
              <c:strCache>
                <c:ptCount val="1"/>
                <c:pt idx="0">
                  <c:v>Performance Score 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</c:v>
                </c:pt>
                <c:pt idx="1">
                  <c:v>7</c:v>
                </c:pt>
                <c:pt idx="2">
                  <c:v>6</c:v>
                </c:pt>
                <c:pt idx="3">
                  <c:v>3</c:v>
                </c:pt>
                <c:pt idx="4">
                  <c:v>3</c:v>
                </c:pt>
                <c:pt idx="5">
                  <c:v>8</c:v>
                </c:pt>
                <c:pt idx="6">
                  <c:v>2</c:v>
                </c:pt>
                <c:pt idx="7">
                  <c:v>4</c:v>
                </c:pt>
                <c:pt idx="8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1"/>
                <c:pt idx="0">
                  <c:v>Performance Score 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7</c:v>
                </c:pt>
                <c:pt idx="8">
                  <c:v>31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1"/>
                <c:pt idx="0">
                  <c:v>Performance Score 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4</c:v>
                </c:pt>
                <c:pt idx="8">
                  <c:v>38</c:v>
                </c:pt>
              </c:numCache>
            </c:numRef>
          </c:val>
        </c:ser>
        <c:dLbls/>
        <c:gapWidth val="219"/>
        <c:overlap val="-27"/>
        <c:axId val="91462272"/>
        <c:axId val="91963776"/>
      </c:barChart>
      <c:catAx>
        <c:axId val="91462272"/>
        <c:scaling>
          <c:orientation val="minMax"/>
        </c:scaling>
        <c:axPos val="b"/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963776"/>
        <c:crosses val="autoZero"/>
        <c:auto val="1"/>
        <c:lblAlgn val="ctr"/>
        <c:lblOffset val="100"/>
      </c:catAx>
      <c:valAx>
        <c:axId val="9196377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62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04-09-2024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4317" name="Shape 4194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4318" name="Google Shape;419431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4194319" name="Google Shape;419431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4320" name="Google Shape;419432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94321" name="Google Shape;419432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4322" name="Google Shape;419432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4323" name="Google Shape;419432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4194324" name="Google Shape;419432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94325" name="Google Shape;419432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94326" name="Google Shape;4194326;p1"/>
          <p:cNvSpPr txBox="1"/>
          <p:nvPr/>
        </p:nvSpPr>
        <p:spPr>
          <a:xfrm>
            <a:off x="2554542" y="3314150"/>
            <a:ext cx="86106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K.Eshwar moorthy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312213722 asunm1455312213722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 COM( Computer Application)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Tagore  college of arts and science chrompet chennai-44 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3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1. Descriptive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Inferential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Predictive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Correlation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Regression analytics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048649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048661" name="TextBox 1048683"/>
          <p:cNvSpPr txBox="1"/>
          <p:nvPr/>
        </p:nvSpPr>
        <p:spPr>
          <a:xfrm rot="21600000">
            <a:off x="1288868" y="2152550"/>
            <a:ext cx="3232514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HR Manager,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Supervisor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Department heads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Operation manager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Business analysts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48667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Solutions: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Collect and clean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 Create a customizable excel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Analyze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Identify top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Develop recommendations for improvement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69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70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The data includes: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1. Employee id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Name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Department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Job title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Performance rating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71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