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2209800" y="191771"/>
            <a:ext cx="9982200" cy="199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4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40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4400" i="0" lang="en-US">
                <a:solidFill>
                  <a:srgbClr val="C00000"/>
                </a:solidFill>
                <a:effectLst/>
                <a:latin typeface="Roboto" panose="020F0502020204030204" pitchFamily="2" charset="0"/>
              </a:rPr>
            </a:br>
            <a:endParaRPr dirty="0" sz="4400" spc="15">
              <a:solidFill>
                <a:srgbClr val="C00000"/>
              </a:solidFill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2819399" y="3004186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NO: 22131110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:C5994B236D19E7ABD2347A392AD46432 </a:t>
            </a:r>
            <a:endParaRPr altLang="en-US" lang="zh-CN"/>
          </a:p>
          <a:p>
            <a:r>
              <a:rPr dirty="0" sz="2400" lang="en-US"/>
              <a:t>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84969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448035"/>
            <a:ext cx="2437131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40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U</a:t>
            </a:r>
            <a:r>
              <a:rPr dirty="0" spc="-40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589212" y="1162992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33399" y="621493"/>
            <a:ext cx="8534400" cy="150706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  <a:noFill/>
        </p:spPr>
        <p:txBody>
          <a:bodyPr/>
          <a:p>
            <a:r>
              <a:rPr dirty="0" lang="en-US">
                <a:solidFill>
                  <a:srgbClr val="000000"/>
                </a:solidFill>
              </a:rPr>
              <a:t>PROJECT TITLE</a:t>
            </a:r>
            <a:endParaRPr dirty="0" lang="en-US">
              <a:solidFill>
                <a:srgbClr val="000000"/>
              </a:solidFill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85305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804988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3678" y="32332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3334139" y="2405059"/>
            <a:ext cx="6723872" cy="17678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2024-03-28T06:07:22Z</dcterms:created>
  <dcterms:modified xsi:type="dcterms:W3CDTF">2024-08-31T15:43:39Z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