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60" r:id="rId5"/>
    <p:sldId id="268" r:id="rId6"/>
    <p:sldId id="280" r:id="rId7"/>
    <p:sldId id="284" r:id="rId8"/>
    <p:sldId id="269" r:id="rId9"/>
    <p:sldId id="273" r:id="rId10"/>
    <p:sldId id="276" r:id="rId11"/>
    <p:sldId id="287" r:id="rId12"/>
    <p:sldId id="277" r:id="rId13"/>
    <p:sldId id="278" r:id="rId14"/>
    <p:sldId id="279" r:id="rId15"/>
    <p:sldId id="289" r:id="rId16"/>
    <p:sldId id="281" r:id="rId17"/>
    <p:sldId id="266" r:id="rId18"/>
    <p:sldId id="2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1F860-9DCC-4531-9667-200B5EDE61F9}" v="1" dt="2024-11-09T06:28:4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8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bot.io/academy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lAmirr/LandBot" TargetMode="External"/><Relationship Id="rId5" Type="http://schemas.openxmlformats.org/officeDocument/2006/relationships/hyperlink" Target="https://landbot.io/academy-tutorials/how-to-embed-your-chatbot" TargetMode="External"/><Relationship Id="rId4" Type="http://schemas.openxmlformats.org/officeDocument/2006/relationships/hyperlink" Target="https://www.w3school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188541" y="411257"/>
            <a:ext cx="7730891" cy="151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SMARTGRID MAINTENANCE BOT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326432" y="2777373"/>
            <a:ext cx="53532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PROJECT MEMBERS: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000" b="1" dirty="0">
              <a:solidFill>
                <a:srgbClr val="0B539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algn="just">
              <a:buSzPts val="1700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JEENAS DEEPA.A (23ITR070)</a:t>
            </a:r>
            <a:endParaRPr lang="en-US" sz="2000" dirty="0">
              <a:solidFill>
                <a:srgbClr val="0B539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JEEVASHRE.G (23ITR071)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NANDHINI.E(23ITR108)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JAIHARI D	                       (19ITR028)    </a:t>
            </a:r>
            <a:endParaRPr sz="20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PROJECT GUIDE: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Dr . J. PREMALATHA (PROFESSOR)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6278FC-B9EB-0FB0-C364-110A642B52A0}"/>
              </a:ext>
            </a:extLst>
          </p:cNvPr>
          <p:cNvSpPr/>
          <p:nvPr/>
        </p:nvSpPr>
        <p:spPr>
          <a:xfrm>
            <a:off x="5299587" y="334299"/>
            <a:ext cx="2172929" cy="688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99" y="1708357"/>
            <a:ext cx="8525478" cy="495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F406B-36CB-5247-F90B-1E067EEF3153}"/>
              </a:ext>
            </a:extLst>
          </p:cNvPr>
          <p:cNvSpPr txBox="1"/>
          <p:nvPr/>
        </p:nvSpPr>
        <p:spPr>
          <a:xfrm>
            <a:off x="4218038" y="1022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E792-66C3-DF8E-A24E-B1D0B67B696F}"/>
              </a:ext>
            </a:extLst>
          </p:cNvPr>
          <p:cNvSpPr txBox="1"/>
          <p:nvPr/>
        </p:nvSpPr>
        <p:spPr>
          <a:xfrm>
            <a:off x="3854245" y="237727"/>
            <a:ext cx="5299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1.Webpage Development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6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01BD64-E7F9-FCA8-A97E-0F525AF438ED}"/>
              </a:ext>
            </a:extLst>
          </p:cNvPr>
          <p:cNvSpPr txBox="1"/>
          <p:nvPr/>
        </p:nvSpPr>
        <p:spPr>
          <a:xfrm>
            <a:off x="2787446" y="7801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2.Chatbot Implementation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23ED-1A9F-5A9A-1C4B-B31FFE864431}"/>
              </a:ext>
            </a:extLst>
          </p:cNvPr>
          <p:cNvSpPr txBox="1"/>
          <p:nvPr/>
        </p:nvSpPr>
        <p:spPr>
          <a:xfrm>
            <a:off x="1868130" y="2035278"/>
            <a:ext cx="9271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module,the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is created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Landbot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provides various options to the user.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options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chatbot,they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taken through a series of steps to provide information.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4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0"/>
          <a:stretch/>
        </p:blipFill>
        <p:spPr>
          <a:xfrm>
            <a:off x="1484671" y="1487781"/>
            <a:ext cx="10392697" cy="5188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9027" y="388374"/>
            <a:ext cx="4831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Chatbot Implementation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2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85" y="1357953"/>
            <a:ext cx="9123380" cy="5205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DE17C-AF90-0B72-C683-9A0833964845}"/>
              </a:ext>
            </a:extLst>
          </p:cNvPr>
          <p:cNvSpPr txBox="1"/>
          <p:nvPr/>
        </p:nvSpPr>
        <p:spPr>
          <a:xfrm>
            <a:off x="2841523" y="2003616"/>
            <a:ext cx="26694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0F6165-83E2-EFE2-CED6-38854686E784}"/>
              </a:ext>
            </a:extLst>
          </p:cNvPr>
          <p:cNvCxnSpPr>
            <a:cxnSpLocks/>
          </p:cNvCxnSpPr>
          <p:nvPr/>
        </p:nvCxnSpPr>
        <p:spPr>
          <a:xfrm>
            <a:off x="3939989" y="4669888"/>
            <a:ext cx="1238864" cy="412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F5258-92B1-2ED7-38DB-6F9181715EAB}"/>
              </a:ext>
            </a:extLst>
          </p:cNvPr>
          <p:cNvSpPr txBox="1"/>
          <p:nvPr/>
        </p:nvSpPr>
        <p:spPr>
          <a:xfrm>
            <a:off x="3939989" y="400851"/>
            <a:ext cx="48317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Chatbot Implementation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47673-2FBB-2435-718C-E97E9150D724}"/>
              </a:ext>
            </a:extLst>
          </p:cNvPr>
          <p:cNvSpPr/>
          <p:nvPr/>
        </p:nvSpPr>
        <p:spPr>
          <a:xfrm>
            <a:off x="1794185" y="3795252"/>
            <a:ext cx="2001067" cy="116020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provided by chatbot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08" y="1246021"/>
            <a:ext cx="8789436" cy="5415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8D8D1-0593-F60E-1E51-48566D7A41C0}"/>
              </a:ext>
            </a:extLst>
          </p:cNvPr>
          <p:cNvSpPr txBox="1"/>
          <p:nvPr/>
        </p:nvSpPr>
        <p:spPr>
          <a:xfrm>
            <a:off x="4296697" y="344130"/>
            <a:ext cx="5465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Chatbot Implementation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43460-A119-689B-2411-6B69495AB6AD}"/>
              </a:ext>
            </a:extLst>
          </p:cNvPr>
          <p:cNvCxnSpPr>
            <a:cxnSpLocks/>
          </p:cNvCxnSpPr>
          <p:nvPr/>
        </p:nvCxnSpPr>
        <p:spPr>
          <a:xfrm>
            <a:off x="4429433" y="4948837"/>
            <a:ext cx="978309" cy="381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2FFF2F-8483-7419-9D0E-517C0A17D13B}"/>
              </a:ext>
            </a:extLst>
          </p:cNvPr>
          <p:cNvSpPr/>
          <p:nvPr/>
        </p:nvSpPr>
        <p:spPr>
          <a:xfrm>
            <a:off x="2408903" y="3953637"/>
            <a:ext cx="1887794" cy="12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asking queries to the chatbot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D4C28-EDCB-6D03-5976-A0AA2E6798AC}"/>
              </a:ext>
            </a:extLst>
          </p:cNvPr>
          <p:cNvSpPr txBox="1"/>
          <p:nvPr/>
        </p:nvSpPr>
        <p:spPr>
          <a:xfrm>
            <a:off x="2802194" y="701517"/>
            <a:ext cx="7698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3.Integration of Chatbot with Webpage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5841-C02D-5D4D-B071-87297ECD7867}"/>
              </a:ext>
            </a:extLst>
          </p:cNvPr>
          <p:cNvSpPr txBox="1"/>
          <p:nvPr/>
        </p:nvSpPr>
        <p:spPr>
          <a:xfrm>
            <a:off x="1543663" y="2025445"/>
            <a:ext cx="10019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shows the embedding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Smartgrid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Maintanence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with the website.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snipped is provided by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Landbot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embedding the code with the website’s HTML.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becomes the integral part of the website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0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5410" y="135310"/>
            <a:ext cx="7077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3.Integration of Chatbot with Webpage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45" y="1341060"/>
            <a:ext cx="9243915" cy="52904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180D6F-958F-E411-711D-3A881C9CBF58}"/>
              </a:ext>
            </a:extLst>
          </p:cNvPr>
          <p:cNvCxnSpPr>
            <a:cxnSpLocks/>
          </p:cNvCxnSpPr>
          <p:nvPr/>
        </p:nvCxnSpPr>
        <p:spPr>
          <a:xfrm flipH="1">
            <a:off x="10302989" y="5425768"/>
            <a:ext cx="530942" cy="7865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6FFB66-A8B6-EF65-D092-F8CFE5AF2D74}"/>
              </a:ext>
            </a:extLst>
          </p:cNvPr>
          <p:cNvSpPr/>
          <p:nvPr/>
        </p:nvSpPr>
        <p:spPr>
          <a:xfrm>
            <a:off x="9993016" y="3913239"/>
            <a:ext cx="1775940" cy="1512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is integrated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947443" y="487603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5625" y="2008892"/>
            <a:ext cx="70072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https://landbot.io/academy/home</a:t>
            </a:r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https://landbot.io/academy-tutorials/how-to-embed-your-chatbot</a:t>
            </a:r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https://github.com/ElAmirr/LandBot</a:t>
            </a:r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5159941" y="2845793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383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E18659-2CCF-9BD6-B368-A24EC4F3BA8C}"/>
              </a:ext>
            </a:extLst>
          </p:cNvPr>
          <p:cNvSpPr txBox="1"/>
          <p:nvPr/>
        </p:nvSpPr>
        <p:spPr>
          <a:xfrm>
            <a:off x="1641989" y="1632678"/>
            <a:ext cx="96552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 intelligent chatbot that provide timely responses to the user’s queries related to substation.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step-by-step instructions for maintenance tasks, suggests acceptable test values, and provides troubleshooting tips.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answers related to industry standards, safety guidelines, and recommends appropriate test equipment.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maintenance efficiency and safety, minimizing downtime and ensuring reliable power transmission. 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C862F-8CFB-6E3C-F4E0-A7E110638819}"/>
              </a:ext>
            </a:extLst>
          </p:cNvPr>
          <p:cNvSpPr txBox="1"/>
          <p:nvPr/>
        </p:nvSpPr>
        <p:spPr>
          <a:xfrm>
            <a:off x="3048000" y="39323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729122" y="1494503"/>
            <a:ext cx="9203834" cy="331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To develop the chatbot to bring new ideas of maintenance of substation in a easy way.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To provide simple maintenance procedures, testing equipment 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     and safety protocols.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To ensure User-Friendly Interaction.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00609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401267" y="833798"/>
            <a:ext cx="9556418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dirty="0"/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Frontend:</a:t>
            </a:r>
            <a:endParaRPr lang="en-US" sz="2400" b="0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HTML   </a:t>
            </a:r>
          </a:p>
          <a:p>
            <a:pPr marL="342900" lvl="3" indent="-342900" algn="just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lvl="3" algn="just"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sz="2400" dirty="0"/>
          </a:p>
          <a:p>
            <a:pPr lvl="3" algn="just"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sz="2400" dirty="0"/>
          </a:p>
          <a:p>
            <a:pPr lvl="3" algn="just"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25F14-84FC-F55D-F248-64D6F6FAFCB6}"/>
              </a:ext>
            </a:extLst>
          </p:cNvPr>
          <p:cNvSpPr txBox="1"/>
          <p:nvPr/>
        </p:nvSpPr>
        <p:spPr>
          <a:xfrm>
            <a:off x="1401267" y="3429000"/>
            <a:ext cx="7190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  : Database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BF667-3A94-C9AB-3E9A-A2315CEC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1" y="1541644"/>
            <a:ext cx="902142" cy="90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C17CE-05D0-E1E9-A79F-E644C32C4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18" t="22228" r="27796" b="3555"/>
          <a:stretch/>
        </p:blipFill>
        <p:spPr>
          <a:xfrm>
            <a:off x="7855935" y="3080939"/>
            <a:ext cx="849222" cy="794999"/>
          </a:xfrm>
          <a:prstGeom prst="rect">
            <a:avLst/>
          </a:prstGeom>
        </p:spPr>
      </p:pic>
      <p:pic>
        <p:nvPicPr>
          <p:cNvPr id="2050" name="Picture 2" descr="JavaScript logo and symbol, meaning, history, PNG">
            <a:extLst>
              <a:ext uri="{FF2B5EF4-FFF2-40B4-BE49-F238E27FC236}">
                <a16:creationId xmlns:a16="http://schemas.microsoft.com/office/drawing/2014/main" id="{CC26555D-0E98-CF87-28BD-DEF24AD96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15553" r="26006"/>
          <a:stretch/>
        </p:blipFill>
        <p:spPr bwMode="auto">
          <a:xfrm>
            <a:off x="7663815" y="1470701"/>
            <a:ext cx="812299" cy="8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DE346-6CE8-C883-78E9-1DE99B6A13EA}"/>
              </a:ext>
            </a:extLst>
          </p:cNvPr>
          <p:cNvSpPr txBox="1"/>
          <p:nvPr/>
        </p:nvSpPr>
        <p:spPr>
          <a:xfrm>
            <a:off x="1401267" y="4800947"/>
            <a:ext cx="10493813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Chatbot development tool:</a:t>
            </a:r>
          </a:p>
          <a:p>
            <a:pPr marL="342900" lvl="3" indent="-342900" algn="just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Landbot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Mysql Logo Png Download">
            <a:extLst>
              <a:ext uri="{FF2B5EF4-FFF2-40B4-BE49-F238E27FC236}">
                <a16:creationId xmlns:a16="http://schemas.microsoft.com/office/drawing/2014/main" id="{5D8D56D1-0052-BA15-F0C7-DF4F2254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46" y="2992651"/>
            <a:ext cx="1213259" cy="9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81" y="4243206"/>
            <a:ext cx="1071563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45641" y="4736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2525" y="1304022"/>
            <a:ext cx="99557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Flow diagram using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Landbot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structure of the conversation by selecting appropriate nodes.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starts by identifying the user’s maintenance needs (e.g., type of equipment, safety checks) to guide them to the correct workflow.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the Chatbot with the website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embedded Chatbot on the website to confirm it functions as expected.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57" y="317241"/>
            <a:ext cx="2509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3214" y="1735995"/>
            <a:ext cx="6783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Webpage development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Chatbot implementation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Integration of Chatbot with webpage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1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CC639-DF11-5D58-0C42-C19CAA8A987C}"/>
              </a:ext>
            </a:extLst>
          </p:cNvPr>
          <p:cNvSpPr txBox="1"/>
          <p:nvPr/>
        </p:nvSpPr>
        <p:spPr>
          <a:xfrm>
            <a:off x="3549446" y="216826"/>
            <a:ext cx="59386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1.Webpage Development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4E104-E0F1-415D-F2A3-67C73805E31E}"/>
              </a:ext>
            </a:extLst>
          </p:cNvPr>
          <p:cNvSpPr txBox="1"/>
          <p:nvPr/>
        </p:nvSpPr>
        <p:spPr>
          <a:xfrm>
            <a:off x="1710812" y="1811339"/>
            <a:ext cx="1036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main page of the chatbot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website,HTML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CSS is used and the text editor used is VS code.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links to Home, About, Log In, and Sign Up Page.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9CDBC-895A-3778-4353-A2E7907BF932}"/>
              </a:ext>
            </a:extLst>
          </p:cNvPr>
          <p:cNvSpPr txBox="1"/>
          <p:nvPr/>
        </p:nvSpPr>
        <p:spPr>
          <a:xfrm>
            <a:off x="1646901" y="411966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DATABASE CONNECTIVITY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910DD-57A0-2BDD-84C5-419E10A31BD8}"/>
              </a:ext>
            </a:extLst>
          </p:cNvPr>
          <p:cNvSpPr txBox="1"/>
          <p:nvPr/>
        </p:nvSpPr>
        <p:spPr>
          <a:xfrm>
            <a:off x="1710812" y="1411690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MAIN PAGE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2D616-6436-4EBC-387E-C66C701B03D0}"/>
              </a:ext>
            </a:extLst>
          </p:cNvPr>
          <p:cNvSpPr txBox="1"/>
          <p:nvPr/>
        </p:nvSpPr>
        <p:spPr>
          <a:xfrm>
            <a:off x="1646901" y="4950660"/>
            <a:ext cx="807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login and signup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module,MYSQL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manage and store user credentials.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8CB10-F34F-6EC4-D432-AA3546A3BBA7}"/>
              </a:ext>
            </a:extLst>
          </p:cNvPr>
          <p:cNvSpPr/>
          <p:nvPr/>
        </p:nvSpPr>
        <p:spPr>
          <a:xfrm>
            <a:off x="3725725" y="137650"/>
            <a:ext cx="5747657" cy="10127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1.Webpage Development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page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CDB31-247D-E2C7-D62B-0B718BB3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089" t="7823" r="-2" b="4871"/>
          <a:stretch/>
        </p:blipFill>
        <p:spPr>
          <a:xfrm>
            <a:off x="1146160" y="1450261"/>
            <a:ext cx="10278923" cy="52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77AB9-CFBD-2978-48C3-62752398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8" y="1223371"/>
            <a:ext cx="5340559" cy="5535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956B5-2502-267A-768B-75AF3E53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01" t="22960" r="23246" b="20000"/>
          <a:stretch/>
        </p:blipFill>
        <p:spPr>
          <a:xfrm>
            <a:off x="2077475" y="1993734"/>
            <a:ext cx="3739129" cy="388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63B37-EC0C-01E5-1A76-7EFA80981D76}"/>
              </a:ext>
            </a:extLst>
          </p:cNvPr>
          <p:cNvSpPr txBox="1"/>
          <p:nvPr/>
        </p:nvSpPr>
        <p:spPr>
          <a:xfrm>
            <a:off x="4583479" y="772449"/>
            <a:ext cx="4263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Signup page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15B7D-2B75-FAD6-8307-C84F400C9D05}"/>
              </a:ext>
            </a:extLst>
          </p:cNvPr>
          <p:cNvSpPr txBox="1"/>
          <p:nvPr/>
        </p:nvSpPr>
        <p:spPr>
          <a:xfrm>
            <a:off x="4308106" y="135939"/>
            <a:ext cx="45384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1.Webpage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79912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518</Words>
  <Application>Microsoft Office PowerPoint</Application>
  <PresentationFormat>Widescreen</PresentationFormat>
  <Paragraphs>117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Wingdings</vt:lpstr>
      <vt:lpstr>Flow</vt:lpstr>
      <vt:lpstr>SMARTGRID MAINTENANCE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 MAINTENANCE BOT</dc:title>
  <dc:creator>kavinkumar M</dc:creator>
  <cp:lastModifiedBy>jeevashre1210@outlook.com</cp:lastModifiedBy>
  <cp:revision>37</cp:revision>
  <dcterms:created xsi:type="dcterms:W3CDTF">2021-04-21T15:36:00Z</dcterms:created>
  <dcterms:modified xsi:type="dcterms:W3CDTF">2024-11-09T08:05:37Z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