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23" d="100"/>
          <a:sy n="123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ffffff"/>
                </a:solidFill>
                <a:ln>
                  <a:solidFill>
                    <a:srgbClr val="ffffff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6127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0977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253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738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77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04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7058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610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5815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8895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385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1449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849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6606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9474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600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4417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081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9286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768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44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46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757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6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58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805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S.JEEVA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UNMI1455312213367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E38A0F07188D12DBF7C4D3A5B7B60500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969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152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9813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393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524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5319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54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726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8773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21600000">
            <a:off x="3097847" y="1823145"/>
            <a:ext cx="6704985" cy="35394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415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142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2024-09-10T02:41:44Z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