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jeevavarshini</a:t>
            </a:r>
            <a:r>
              <a:rPr dirty="0" sz="2400" lang="en-US"/>
              <a:t>.</a:t>
            </a:r>
            <a:r>
              <a:rPr dirty="0" sz="2400" lang="en-US"/>
              <a:t> </a:t>
            </a:r>
            <a:r>
              <a:rPr dirty="0" sz="2400" lang="en-US"/>
              <a:t>S</a:t>
            </a:r>
            <a:endParaRPr dirty="0" sz="2400" lang="en-US"/>
          </a:p>
          <a:p>
            <a:r>
              <a:rPr dirty="0" sz="2400" lang="en-US"/>
              <a:t>REGISTER NO: 31221</a:t>
            </a:r>
            <a:r>
              <a:rPr dirty="0" sz="2400" lang="en-IN"/>
              <a:t>0</a:t>
            </a:r>
            <a:r>
              <a:rPr dirty="0" sz="2400" lang="en-US"/>
              <a:t>9</a:t>
            </a:r>
            <a:r>
              <a:rPr dirty="0" sz="2400" lang="en-US"/>
              <a:t>1</a:t>
            </a:r>
            <a:r>
              <a:rPr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2024-03-27T19:07:22Z</dcterms:created>
  <dcterms:modified xsi:type="dcterms:W3CDTF">2024-09-10T06:48:53Z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63eb46f152d74643a4255deb478fca3e</vt:lpwstr>
  </property>
</Properties>
</file>