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89D-D1B4-07A7-00D3-FC40CA2F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DB4DF-30FE-FC29-2019-A8016C9F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11EA-1975-E537-6954-ECBC5E87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CAD3-C855-620E-15C3-1DD830D4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4B67-B696-CF52-A829-0C07C17E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0007-7D07-F8BB-768C-73F3D4CF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726EE-02D9-0085-5B32-B3AAA297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70CB-1FA8-FF61-DB6C-7C9C61FD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B192-B3EA-C126-FA84-F618F43C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6222-F9E3-5E07-C568-9980F73B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9B4D4-80F8-EAFE-8761-BFDC52E08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49F5B-3A97-1042-F350-F6D036DC1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D547-4528-BDB6-02B6-7C6BCA90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FC33-D68A-57B4-79D9-12B88416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0215-714E-70A3-2841-690D8B7B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1FD-4820-A633-21A8-0B9BCEA4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0333-9C30-7931-D973-07166BA5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AF27-8A4C-6A26-A91B-7241488B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A9C5-04A0-DE6A-EC8A-72C8D602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4403-D1A5-FC33-013F-A2E0CA72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61B-7340-A3DB-A251-A8A0066F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D3825-0E7F-E634-AC0B-B945F9BB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2229-EB29-90E8-F63F-BBFBDA1D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F080-7BC6-1ED1-E14C-73718DA2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5D9A-D615-3AD7-7954-2CB7CD01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D4D6-15EA-02BC-F123-172448D7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F747-C25D-522B-A19B-351A42FE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1A89-409E-FA71-6B32-02C884D4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96FF-B67F-F730-97B4-50A5CEF9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EC18-25ED-EEE6-4D5A-4D9FE0AC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C704-5ADC-FC21-A351-21F711EB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A1F-7383-815E-1AA0-195E4C9D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36F6-BB5B-D04D-C168-65888972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38DBF-CB69-8D29-2A10-C4C62C555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84B8E-F817-848D-7081-444C4C892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6E12C-A1B0-17EA-D8D5-31E48FE1E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FF7FA-1C8E-3782-E9F9-A7EE5CED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77C6D-FC41-3CCD-D2C1-4E450992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CE5E7-290C-67E7-2B8C-81600997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FDA9-3A48-020C-A3CB-AA03AB10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ADE22-5AA5-40C8-960A-33EA5C17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D6872-942B-DC3A-3AC3-BD3D2144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18B27-AFF9-7F82-63C7-BC87F61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C00FF-3536-F99A-4323-9047A7D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E0112-49B1-8364-4225-84DD40EF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6A1E9-E82D-1E5A-2F62-AE856707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A38D-D2F3-5526-DCCD-63180DD7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4B89-BF18-3CEC-DC5B-62E2AD59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F0A5D-C615-C3AD-ADAB-D855E919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576E7-00FF-3AE2-8864-38BCA4A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A3744-C7F2-D4A6-49AF-EDB81B9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FB57-131A-267D-CE74-38D15C29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8946-063F-C844-4CFF-1CB08958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97D97-ECA5-785B-2E75-A9D8ACA2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EDF5A-379A-6555-91F3-BC4FAB635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B70A-7953-3ED6-11FF-E0E45CEF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CEED-2059-EF7B-88E1-7A760980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4DBC-940C-1C70-ADC2-35C1237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20637-9FC4-08BA-3456-5E8E63CF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3B4DA-2E50-8F0E-D53A-C850FCAF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608B-300F-22CB-058B-FC7E9938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67FE-7D7F-9B4B-878C-744B9E01F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D9F9-D0BF-9EEC-FBFE-2ECA0E54A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1FBE-FB24-909C-06C7-A038EABF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FB3F-41B5-B14A-8462-1D73B5DF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951D-C325-BC42-8535-86BA5D1A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ptos ExtraBold" panose="02000000000000000000" pitchFamily="2" charset="0"/>
                <a:ea typeface="Aptos ExtraBold" panose="02000000000000000000" pitchFamily="2" charset="0"/>
              </a:rPr>
              <a:t>SMART PARKING </a:t>
            </a:r>
            <a:endParaRPr lang="en-US" b="1" dirty="0">
              <a:latin typeface="Aptos ExtraBold" panose="02000000000000000000" pitchFamily="2" charset="0"/>
              <a:ea typeface="Aptos ExtraBold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CD7F6-E123-E16D-F176-EEB348F2C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ptos ExtraBold" panose="020B0004020202020204" pitchFamily="34" charset="0"/>
              </a:rPr>
              <a:t>USING IOT DEVICES </a:t>
            </a:r>
            <a:endParaRPr lang="en-US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4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A289-D707-CD1A-70AE-F0BF949E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B0004020202020204" pitchFamily="34" charset="0"/>
              </a:rPr>
              <a:t>Project Objectives :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702E-DA69-FB95-36AD-8B1F1CE5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68"/>
            <a:ext cx="10515600" cy="4351338"/>
          </a:xfrm>
        </p:spPr>
        <p:txBody>
          <a:bodyPr anchor="t"/>
          <a:lstStyle/>
          <a:p>
            <a:r>
              <a:rPr lang="en-IN" dirty="0">
                <a:latin typeface="Aptos Display" panose="020B0004020202020204" pitchFamily="34" charset="0"/>
              </a:rPr>
              <a:t>   Real-time Parking Space Monitoring : Utilizing </a:t>
            </a:r>
            <a:r>
              <a:rPr lang="en-IN" dirty="0" err="1">
                <a:latin typeface="Aptos Display" panose="020B0004020202020204" pitchFamily="34" charset="0"/>
              </a:rPr>
              <a:t>IoT</a:t>
            </a:r>
            <a:r>
              <a:rPr lang="en-IN" dirty="0">
                <a:latin typeface="Aptos Display" panose="020B0004020202020204" pitchFamily="34" charset="0"/>
              </a:rPr>
              <a:t> sensors to provide accurate and up-to-date information on parking space occupancy.
   Mobile App Integration : Creating a seamless connection between the </a:t>
            </a:r>
            <a:r>
              <a:rPr lang="en-IN" dirty="0" err="1">
                <a:latin typeface="Aptos Display" panose="020B0004020202020204" pitchFamily="34" charset="0"/>
              </a:rPr>
              <a:t>IoT</a:t>
            </a:r>
            <a:r>
              <a:rPr lang="en-IN" dirty="0">
                <a:latin typeface="Aptos Display" panose="020B0004020202020204" pitchFamily="34" charset="0"/>
              </a:rPr>
              <a:t> sensors and a mobile application for users to access parking availability information.
   Efficient Parking Guidance : Offering guidance to users for efficient parking based on real-time availability data.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4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92DD-78CD-9087-62ED-9442718A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Aptos ExtraBold" panose="020B0004020202020204" pitchFamily="34" charset="0"/>
              </a:rPr>
              <a:t>IoT</a:t>
            </a:r>
            <a:r>
              <a:rPr lang="en-IN" dirty="0">
                <a:latin typeface="Aptos ExtraBold" panose="020B0004020202020204" pitchFamily="34" charset="0"/>
              </a:rPr>
              <a:t> Sensor Design :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D463-AF71-2DFE-991B-5379D2F9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968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   Sensor Types : Choosing appropriate sensors (e.g., ultrasonic, infrared) capable of detecting occupancy in parking spaces.
   Deployment Strategy : Strategically placing sensors within parking areas to cover maximum spaces and ensure accurate occupancy detection.
   Data Transmission : Defining the mechanism for sensors to transmit occupancy data in real-time to the central system.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B69-A77A-80B3-E50B-8D7D0464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B0004020202020204" pitchFamily="34" charset="0"/>
              </a:rPr>
              <a:t>Real-Time Transit Information Platform :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AD3E-6861-2B70-6A9B-C6C031E3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   Mobile App Interface : Designing an intuitive user interface for the mobile app that displays parking availability in real-time using visual cues.
   User Experience : Ensuring a user-friendly experience, including ease of navigation, clear information presentation, and quick updates.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3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E982-4ED8-F53C-521D-3E1EE9FA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B0004020202020204" pitchFamily="34" charset="0"/>
              </a:rPr>
              <a:t>Integration Approach :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91A8-9ADB-4928-FD2C-C23A6874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629"/>
            <a:ext cx="10515600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en-IN" dirty="0">
                <a:latin typeface="Aptos Display" panose="020B0004020202020204" pitchFamily="34" charset="0"/>
                <a:ea typeface="Aptos SemiBold" panose="02000000000000000000" pitchFamily="2" charset="0"/>
              </a:rPr>
              <a:t>   Raspberry Pi Integration : Detailing how Raspberry Pi devices will be employed to collect data from the sensors deployed in the parking lot.
   Data Processing and Storage : Outlining how data collected by Raspberry Pi will be processed, stored, and made accessible for the mobile app.
   API Communication : Establishing communication protocols and APIs for the mobile app to retrieve real-time parking availability data from the central system.
The integration approach will encompass the communication flow between sensors, Raspberry Pi, a central server, and the mobile app. This ensures seamless data transmission and user access to real-time parking information. The use of Python will be pivotal in handling data processing and facilitating communication between various components of the system.</a:t>
            </a:r>
            <a:endParaRPr lang="en-US" dirty="0">
              <a:latin typeface="Aptos Display" panose="020B0004020202020204" pitchFamily="34" charset="0"/>
              <a:ea typeface="Apto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0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SMART PARKING </vt:lpstr>
      <vt:lpstr>Project Objectives :</vt:lpstr>
      <vt:lpstr>IoT Sensor Design :</vt:lpstr>
      <vt:lpstr>Real-Time Transit Information Platform :</vt:lpstr>
      <vt:lpstr>Integration Approach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</dc:title>
  <dc:creator>Mohamed Hisam</dc:creator>
  <cp:lastModifiedBy>Mohamed Hisam</cp:lastModifiedBy>
  <cp:revision>1</cp:revision>
  <dcterms:created xsi:type="dcterms:W3CDTF">2023-09-30T14:10:09Z</dcterms:created>
  <dcterms:modified xsi:type="dcterms:W3CDTF">2023-09-30T14:35:21Z</dcterms:modified>
</cp:coreProperties>
</file>