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034-F3A7-DED2-A746-B45FD638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9E458-92D1-5B40-F7A9-F8167C6AA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5AF6-3F34-FDA8-2212-3806B853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C8C8E-7AB6-5BD5-B3A6-7900BB7B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EB60-714D-1956-AF70-6A517D2A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5C15-5CBC-5005-C553-26409133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28827-5D21-014F-9B6F-D2BC8E105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4CD3-EAB0-0418-2A94-27CF743A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0486-2F44-C220-99CF-2E7AFEB0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1C56-0084-5B3C-FB29-AD4A6233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32EAA-8CB9-9E3C-5081-66AF059C8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F2AA-E211-B2C4-BB81-AA3C3BFE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B44E-23D6-F43C-A69F-2A95AD8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B6AD-A891-8A1A-A125-31664594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0B9D-2306-1FE2-7893-921B938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A81D-FAA9-C912-2FB4-DB31C535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D032-C4D1-8AA9-51C9-9EDBC1FB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CC95-2A9F-1FDE-2399-76D5C860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CEB2-5968-972C-AB88-BD21F245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EF3F-CB49-7764-D70C-11CE0439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5DF1-5AC5-3900-842E-4DACDF6F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FBDFD-6533-C95B-F0F7-FAB22D39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645D-A0B1-4A1F-8D97-1B175580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A200-AE7D-379D-B21E-97F0F0D3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73779-D656-7803-4C77-6E82978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7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623B-B6BA-0428-2957-127DC665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27F4-FD74-12B0-E8BB-9C14E87FD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1E43-F2FE-5B50-4AF9-789AE112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64DA-8EC7-473F-4D60-957CE41A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D5F10-EC7D-0054-E9A5-52AE8570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BB52-7607-0378-5CC7-64AA8A4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AF3-B40C-30B4-E50F-56AF6657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E699-CA33-742B-6B94-7D010717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2FCA-2811-13D1-E769-825928EA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A5962-CAE9-465E-8D6C-BD5A60AE9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E5D17-B5A8-9123-1330-252E9B287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63AC6-30B5-83FC-7D3A-E1193ECE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8672B-67A3-AAC4-0696-7985F767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22D13-ED94-0CBA-8E75-361DD8F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D386-3951-BDE1-2C14-675EC568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8B0E8-8779-6E7B-09CB-96661782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42D11-8971-DF58-0B53-DE32066B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17D2-7D75-2A5C-2C70-68B2544F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80175-F84E-CD99-ED71-06FBA6F6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F49A9-884B-DBF6-F028-A5EC6E09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B7A8-F346-2DC1-F3B0-E4B0527A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DF35-D93D-CC0C-B3A1-6DB7610F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FBE4-2C40-FB20-DEA9-D8A12DF6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A09FF-51DC-497E-D034-EF704E132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B48C0-C2C0-4558-55A2-1757996D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2553-8BA7-872D-20C1-214FB14D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E1E49-171D-222B-2790-358B7F03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8FC6-A52B-5AAA-634C-59BFA65B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32A53-90A8-3780-1987-51087087C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BBCE-A1B9-BF05-E5B4-7C835A31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B6855-C6C6-4446-1C8E-42A518E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1648-C8FC-B00F-CF14-1B53A072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B82A6-CD1B-D0B5-3CDD-99C3F51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9D7AF-F4FD-EEA7-FDA1-B3A72E93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59B5C-BB20-835F-2788-FF6B0B77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11C6-A057-94F3-FB6F-E023B57A2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D873-7C39-0444-B561-BDE92AEA05A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2DF0-C832-6B9C-7374-D6546B768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841A-FFE9-E498-8B1C-996B9BCCF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17E3-CE53-B14C-8400-3617C3D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EC0-2446-EEEF-32FB-E1CD4FD8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899" y="1620987"/>
            <a:ext cx="10975853" cy="2636496"/>
          </a:xfrm>
        </p:spPr>
        <p:txBody>
          <a:bodyPr>
            <a:normAutofit/>
          </a:bodyPr>
          <a:lstStyle/>
          <a:p>
            <a:r>
              <a:rPr lang="en-IN" dirty="0">
                <a:latin typeface="Aptos ExtraBold" panose="02000000000000000000" pitchFamily="2" charset="0"/>
                <a:ea typeface="Aptos ExtraBold" panose="02000000000000000000" pitchFamily="2" charset="0"/>
              </a:rPr>
              <a:t>Enhancing Parking Management with Camera-Based Image Processing</a:t>
            </a:r>
            <a:endParaRPr lang="en-US" dirty="0">
              <a:latin typeface="Aptos ExtraBold" panose="02000000000000000000" pitchFamily="2" charset="0"/>
              <a:ea typeface="Aptos ExtraBold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3053-AB7A-8644-B93F-EE3B4073E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279"/>
            <a:ext cx="9144000" cy="1655762"/>
          </a:xfrm>
        </p:spPr>
        <p:txBody>
          <a:bodyPr/>
          <a:lstStyle/>
          <a:p>
            <a:r>
              <a:rPr lang="en-IN" dirty="0">
                <a:latin typeface="Aptos SemiBold" panose="02000000000000000000" pitchFamily="2" charset="0"/>
                <a:ea typeface="Aptos SemiBold" panose="02000000000000000000" pitchFamily="2" charset="0"/>
              </a:rPr>
              <a:t>A Smarter Approach to Parking Space Availability Detection</a:t>
            </a:r>
            <a:endParaRPr lang="en-US" dirty="0">
              <a:latin typeface="Aptos SemiBold" panose="02000000000000000000" pitchFamily="2" charset="0"/>
              <a:ea typeface="Apto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2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B700-8A52-FAB2-3A77-F739B5CF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00000000000000000" pitchFamily="2" charset="0"/>
                <a:ea typeface="Aptos ExtraBold" panose="02000000000000000000" pitchFamily="2" charset="0"/>
              </a:rPr>
              <a:t>Introduction </a:t>
            </a:r>
            <a:endParaRPr lang="en-US" dirty="0">
              <a:latin typeface="Aptos ExtraBold" panose="02000000000000000000" pitchFamily="2" charset="0"/>
              <a:ea typeface="Aptos Extra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BF36-A0A4-B9A4-2256-A5C39CBD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Aptos Display" panose="020B0004020202020204" pitchFamily="34" charset="0"/>
                <a:ea typeface="Aptos SemiBold" panose="02000000000000000000" pitchFamily="2" charset="0"/>
              </a:rPr>
              <a:t> Welcome to the future of parking management – Smart Parking with Camera-Based Solutions. In today’s world, where urban spaces are growing denser, the need for efficient and intelligent parking solutions has never been more critical.</a:t>
            </a:r>
          </a:p>
          <a:p>
            <a:pPr marL="0" indent="0" algn="just">
              <a:buNone/>
            </a:pPr>
            <a:r>
              <a:rPr lang="en-IN" dirty="0">
                <a:latin typeface="Aptos Display" panose="020B0004020202020204" pitchFamily="34" charset="0"/>
                <a:ea typeface="Aptos SemiBold" panose="02000000000000000000" pitchFamily="2" charset="0"/>
              </a:rPr>
              <a:t>Traditional parking systems often lead to frustration, wasted time, and inefficient space utilization. The solution lies in leveraging the power of advanced camera technology to create “Smart Parking” systems.</a:t>
            </a:r>
            <a:endParaRPr lang="en-US" dirty="0">
              <a:latin typeface="Aptos Display" panose="020B0004020202020204" pitchFamily="34" charset="0"/>
              <a:ea typeface="Apto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DA79-2D6F-54CF-EA4E-A3318CA8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00000000000000000" pitchFamily="2" charset="0"/>
                <a:ea typeface="Aptos ExtraBold" panose="02000000000000000000" pitchFamily="2" charset="0"/>
              </a:rPr>
              <a:t>Advantages of Camera-Based Systems</a:t>
            </a:r>
            <a:endParaRPr lang="en-US" dirty="0">
              <a:latin typeface="Aptos ExtraBold" panose="02000000000000000000" pitchFamily="2" charset="0"/>
              <a:ea typeface="Aptos Extra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EAEE-D5A2-CA3A-4C06-414B18C3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dirty="0">
                <a:latin typeface="Aptos Display" panose="020B0004020202020204" pitchFamily="34" charset="0"/>
                <a:ea typeface="Aptos SemiBold" panose="02000000000000000000" pitchFamily="2" charset="0"/>
              </a:rPr>
              <a:t>Camera-based systems offer several key advantages over traditional parking sensors: </a:t>
            </a:r>
          </a:p>
          <a:p>
            <a:pPr algn="just"/>
            <a:r>
              <a:rPr lang="en-IN" dirty="0">
                <a:latin typeface="Aptos Display" panose="020B0004020202020204" pitchFamily="34" charset="0"/>
                <a:ea typeface="Aptos SemiBold" panose="02000000000000000000" pitchFamily="2" charset="0"/>
              </a:rPr>
              <a:t>Lower Cost : Camera-based solutions are cost-effective to install and maintain compared to traditional sensor networks. They require fewer physical components, reducing both upfront and ongoing expenses
Greater Flexibility : Cameras can cover larger areas with fewer devices, providing flexibility in surveillance and data collection. This versatility allows for adapting to different parking lot layouts and sizes.
More Accurate Data : Camera-based systems provide highly accurate data. They can detect not only the presence of vehicles but also their size, type, and location, enabling more precise monitoring and decision-making.</a:t>
            </a:r>
          </a:p>
          <a:p>
            <a:pPr marL="0" indent="0" algn="just">
              <a:buNone/>
            </a:pPr>
            <a:r>
              <a:rPr lang="en-IN" dirty="0">
                <a:latin typeface="Aptos Display" panose="020B0004020202020204" pitchFamily="34" charset="0"/>
                <a:ea typeface="Aptos SemiBold" panose="02000000000000000000" pitchFamily="2" charset="0"/>
              </a:rPr>
              <a:t>These advantages make camera-based image processing a compelling choice for modernizing parking management systems, offering cost savings, adaptability, and superior data accuracy.</a:t>
            </a:r>
            <a:endParaRPr lang="en-US" dirty="0">
              <a:latin typeface="Aptos Display" panose="020B0004020202020204" pitchFamily="34" charset="0"/>
              <a:ea typeface="Apto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1F38-D8D2-2CBE-2813-725F16C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00000000000000000" pitchFamily="2" charset="0"/>
                <a:ea typeface="Aptos ExtraBold" panose="02000000000000000000" pitchFamily="2" charset="0"/>
              </a:rPr>
              <a:t>Integration Steps</a:t>
            </a:r>
            <a:endParaRPr lang="en-US" dirty="0">
              <a:latin typeface="Aptos ExtraBold" panose="02000000000000000000" pitchFamily="2" charset="0"/>
              <a:ea typeface="Aptos Extra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0BE6-65D3-4900-0B4C-2CA2E14C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ptos Display" panose="020B0004020202020204" pitchFamily="34" charset="0"/>
              </a:rPr>
              <a:t>
Step 1 : Install Cameras Strategically
Step 2 : Choose Appropriate Image Processing Algorithm
Step 3 : Develop Image Analysis Software
Step 4 : Integrate with Parking Management System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1689-C1DA-F5F8-9975-549CD3C2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00000000000000000" pitchFamily="2" charset="0"/>
                <a:ea typeface="Aptos ExtraBold" panose="02000000000000000000" pitchFamily="2" charset="0"/>
              </a:rPr>
              <a:t>Utilizing Parking Space Data</a:t>
            </a:r>
            <a:endParaRPr lang="en-US" dirty="0">
              <a:latin typeface="Aptos ExtraBold" panose="02000000000000000000" pitchFamily="2" charset="0"/>
              <a:ea typeface="Aptos Extra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0746-94C3-670B-AAB0-06217F61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Guiding Drivers : Real-time data on available parking spaces can be shared with drivers through mobile apps or digital displays.</a:t>
            </a:r>
          </a:p>
          <a:p>
            <a:r>
              <a:rPr lang="en-IN" dirty="0">
                <a:latin typeface="Aptos Display" panose="020B0004020202020204" pitchFamily="34" charset="0"/>
              </a:rPr>
              <a:t>Optimizing Parking Rates : </a:t>
            </a:r>
            <a:r>
              <a:rPr lang="en-IN" dirty="0" err="1">
                <a:latin typeface="Aptos Display" panose="020B0004020202020204" pitchFamily="34" charset="0"/>
              </a:rPr>
              <a:t>Analyzing</a:t>
            </a:r>
            <a:r>
              <a:rPr lang="en-IN" dirty="0">
                <a:latin typeface="Aptos Display" panose="020B0004020202020204" pitchFamily="34" charset="0"/>
              </a:rPr>
              <a:t> historical occupancy data allows parking operators to implement dynamic pricing strategies.</a:t>
            </a:r>
          </a:p>
          <a:p>
            <a:r>
              <a:rPr lang="en-IN" dirty="0">
                <a:latin typeface="Aptos Display" panose="020B0004020202020204" pitchFamily="34" charset="0"/>
              </a:rPr>
              <a:t>Enhancing Security : With continuous monitoring, these systems can identify security issues promptly.</a:t>
            </a:r>
          </a:p>
          <a:p>
            <a:r>
              <a:rPr lang="en-IN" dirty="0">
                <a:latin typeface="Aptos Display" panose="020B0004020202020204" pitchFamily="34" charset="0"/>
              </a:rPr>
              <a:t>Improving Space Utilization : By </a:t>
            </a:r>
            <a:r>
              <a:rPr lang="en-IN" dirty="0" err="1">
                <a:latin typeface="Aptos Display" panose="020B0004020202020204" pitchFamily="34" charset="0"/>
              </a:rPr>
              <a:t>analyzing</a:t>
            </a:r>
            <a:r>
              <a:rPr lang="en-IN" dirty="0">
                <a:latin typeface="Aptos Display" panose="020B0004020202020204" pitchFamily="34" charset="0"/>
              </a:rPr>
              <a:t> occupancy patterns, parking layouts can be optimized for better space utilization, ultimately increasing the capacity of parking facilities.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2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119E-F512-3B8A-D05B-B7142089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ExtraBold" panose="02000000000000000000" pitchFamily="2" charset="0"/>
                <a:ea typeface="Aptos ExtraBold" panose="02000000000000000000" pitchFamily="2" charset="0"/>
              </a:rPr>
              <a:t>Specific Use Cases</a:t>
            </a:r>
            <a:endParaRPr lang="en-US" dirty="0">
              <a:latin typeface="Aptos ExtraBold" panose="02000000000000000000" pitchFamily="2" charset="0"/>
              <a:ea typeface="Aptos Extra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9F9C-5427-A0CE-92D5-ECD9E6BC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Smart City Parking Apps : Integrating camera-based systems with city-wide parking apps enables residents and visitors to easily find available parking spaces, reducing traffic congestion and enhancing urban mobility.</a:t>
            </a:r>
          </a:p>
          <a:p>
            <a:r>
              <a:rPr lang="en-IN" dirty="0">
                <a:latin typeface="Aptos Display" panose="020B0004020202020204" pitchFamily="34" charset="0"/>
              </a:rPr>
              <a:t>Automated Parking Systems : Camera technology plays a vital role in automated parking systems, where vehicles are automatically parked without the need for human intervention.</a:t>
            </a:r>
          </a:p>
          <a:p>
            <a:r>
              <a:rPr lang="en-IN" dirty="0">
                <a:latin typeface="Aptos Display" panose="020B0004020202020204" pitchFamily="34" charset="0"/>
              </a:rPr>
              <a:t>Security and Surveillance : Beyond parking management, these systems enhance security through real-time monitoring and incident detection in parking lots, enhancing the overall safety of the premises.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0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Enhancing Parking Management with Camera-Based Image Processing</vt:lpstr>
      <vt:lpstr>Introduction </vt:lpstr>
      <vt:lpstr>Advantages of Camera-Based Systems</vt:lpstr>
      <vt:lpstr>Integration Steps</vt:lpstr>
      <vt:lpstr>Utilizing Parking Space Data</vt:lpstr>
      <vt:lpstr>Specific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Parking Management with Camera-Based Image Processing</dc:title>
  <dc:creator>Mohamed Hisam</dc:creator>
  <cp:lastModifiedBy>Mohamed Hisam</cp:lastModifiedBy>
  <cp:revision>2</cp:revision>
  <dcterms:created xsi:type="dcterms:W3CDTF">2023-10-10T13:38:00Z</dcterms:created>
  <dcterms:modified xsi:type="dcterms:W3CDTF">2023-10-10T14:16:27Z</dcterms:modified>
</cp:coreProperties>
</file>