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685800" y="3314150"/>
            <a:ext cx="9525000" cy="2308324"/>
          </a:xfrm>
          <a:prstGeom prst="rect">
            <a:avLst/>
          </a:prstGeom>
          <a:noFill/>
        </p:spPr>
        <p:txBody>
          <a:bodyPr wrap="square" rtlCol="0">
            <a:spAutoFit/>
          </a:bodyPr>
          <a:lstStyle/>
          <a:p>
            <a:r>
              <a:rPr lang="en-US" sz="2400" dirty="0"/>
              <a:t>STUDENT NAME</a:t>
            </a:r>
            <a:r>
              <a:rPr lang="en-US" sz="2400" dirty="0" smtClean="0"/>
              <a:t>:  JEEVEKA C H</a:t>
            </a:r>
            <a:endParaRPr lang="en-US" sz="2400" dirty="0"/>
          </a:p>
          <a:p>
            <a:r>
              <a:rPr lang="en-US" sz="2400" dirty="0"/>
              <a:t>REGISTER NO</a:t>
            </a:r>
            <a:r>
              <a:rPr lang="en-US" sz="2400" dirty="0" smtClean="0"/>
              <a:t>:   312210744 ( 0D6B77D59A72FDA808C4E79675F815F7 )</a:t>
            </a:r>
          </a:p>
          <a:p>
            <a:endParaRPr lang="en-US" sz="2400" dirty="0"/>
          </a:p>
          <a:p>
            <a:r>
              <a:rPr lang="en-US" sz="2400" dirty="0"/>
              <a:t>DEPARTMENT</a:t>
            </a:r>
            <a:r>
              <a:rPr lang="en-US" sz="2400" dirty="0" smtClean="0"/>
              <a:t>: B COM ( ACCOUNTING AND FINANCE)</a:t>
            </a:r>
            <a:endParaRPr lang="en-US" sz="2400" dirty="0"/>
          </a:p>
          <a:p>
            <a:r>
              <a:rPr lang="en-US" sz="2400" dirty="0" smtClean="0"/>
              <a:t>COLLEGE :  BHAKTAVATSALAM MEMORIAL COLLEGE FOR WOMEN</a:t>
            </a:r>
            <a:endParaRPr lang="en-US" sz="2400" dirty="0"/>
          </a:p>
          <a:p>
            <a:r>
              <a:rPr lang="en-US" sz="2400" dirty="0"/>
              <a:t>           </a:t>
            </a:r>
            <a:endParaRPr lang="en-IN" sz="2400" dirty="0"/>
          </a:p>
        </p:txBody>
      </p:sp>
      <p:sp>
        <p:nvSpPr>
          <p:cNvPr id="16" name="Rectangle 15"/>
          <p:cNvSpPr/>
          <p:nvPr/>
        </p:nvSpPr>
        <p:spPr>
          <a:xfrm>
            <a:off x="6096000" y="3733800"/>
            <a:ext cx="4114800" cy="369332"/>
          </a:xfrm>
          <a:prstGeom prst="rect">
            <a:avLst/>
          </a:prstGeom>
        </p:spPr>
        <p:txBody>
          <a:bodyPr wrap="square">
            <a:spAutoFit/>
          </a:bodyPr>
          <a:lstStyle/>
          <a:p>
            <a:r>
              <a:rPr lang="en-US" dirty="0" smtClean="0"/>
              <a: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3048000" y="1582341"/>
            <a:ext cx="6096000" cy="3693319"/>
          </a:xfrm>
          <a:prstGeom prst="rect">
            <a:avLst/>
          </a:prstGeom>
        </p:spPr>
        <p:txBody>
          <a:bodyPr>
            <a:spAutoFit/>
          </a:bodyPr>
          <a:lstStyle/>
          <a:p>
            <a:r>
              <a:rPr lang="en-US" dirty="0" smtClean="0"/>
              <a:t>In the Employee Data Analysis project, modeling involves using statistical and machine learning techniques to analyze employee data and predict outcomes. Key models include logistic regression for turnover prediction, decision trees for classifying high-performing employees, and time series analysis for forecasting trends like absenteeism. These models help organizations proactively identify potential issues, such as employee turnover or low engagement, and recommend targeted interventions. By using tools like </a:t>
            </a:r>
            <a:r>
              <a:rPr lang="en-US" dirty="0" err="1" smtClean="0"/>
              <a:t>Scikit</a:t>
            </a:r>
            <a:r>
              <a:rPr lang="en-US" dirty="0" smtClean="0"/>
              <a:t>-learn or </a:t>
            </a:r>
            <a:r>
              <a:rPr lang="en-US" dirty="0" err="1" smtClean="0"/>
              <a:t>TensorFlow</a:t>
            </a:r>
            <a:r>
              <a:rPr lang="en-US" dirty="0" smtClean="0"/>
              <a:t>, the models are developed, evaluated, and integrated into HR systems to provide real-time, actionable insights, enhancing decision-making and workforce management.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1752600" y="2514600"/>
            <a:ext cx="7391400" cy="1754326"/>
          </a:xfrm>
          <a:prstGeom prst="rect">
            <a:avLst/>
          </a:prstGeom>
        </p:spPr>
        <p:txBody>
          <a:bodyPr wrap="square">
            <a:spAutoFit/>
          </a:bodyPr>
          <a:lstStyle/>
          <a:p>
            <a:r>
              <a:rPr lang="en-US" dirty="0" smtClean="0"/>
              <a:t>The results of our Employee Data Analysis reveal critical insights such as predicting employee turnover, identifying performance trends, and assessing engagement levels. This information enables organizations to implement targeted retention strategies, recognize high performers, and improve workplace policies, ultimately leading to more effective workforce management and increased employee satisfaction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828800" y="1828800"/>
            <a:ext cx="7315200" cy="2031325"/>
          </a:xfrm>
          <a:prstGeom prst="rect">
            <a:avLst/>
          </a:prstGeom>
        </p:spPr>
        <p:txBody>
          <a:bodyPr wrap="square">
            <a:spAutoFit/>
          </a:bodyPr>
          <a:lstStyle/>
          <a:p>
            <a:r>
              <a:rPr lang="en-US" dirty="0" smtClean="0"/>
              <a:t>In conclusion, our Employee Data Analysis solution offers valuable insights by leveraging advanced analytics and machine learning. It enables organizations to predict turnover, identify performance trends, and assess employee engagement, leading to more informed and proactive decision-making. By implementing these insights, businesses can enhance workforce management, improve employee satisfaction, and drive overall organizational success.</a:t>
            </a:r>
            <a:endParaRPr lang="en-US" dirty="0"/>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 Data 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19800" y="3276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1219200" y="1905000"/>
            <a:ext cx="7924800" cy="1200329"/>
          </a:xfrm>
          <a:prstGeom prst="rect">
            <a:avLst/>
          </a:prstGeom>
        </p:spPr>
        <p:txBody>
          <a:bodyPr wrap="square">
            <a:spAutoFit/>
          </a:bodyPr>
          <a:lstStyle/>
          <a:p>
            <a:r>
              <a:rPr lang="en-US" dirty="0" smtClean="0"/>
              <a:t>"Organizations face challenges in managing their workforce due to limited insights into employee performance, engagement, and turnover. Our solution addresses this by analyzing employee data to provide actionable insights, predict trends, and support better decision-making.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990600" y="1905000"/>
            <a:ext cx="8153400" cy="2585323"/>
          </a:xfrm>
          <a:prstGeom prst="rect">
            <a:avLst/>
          </a:prstGeom>
        </p:spPr>
        <p:txBody>
          <a:bodyPr wrap="square">
            <a:spAutoFit/>
          </a:bodyPr>
          <a:lstStyle/>
          <a:p>
            <a:r>
              <a:rPr lang="en-US" dirty="0" smtClean="0"/>
              <a:t>An Employee Data Analysis project focuses on examining various aspects of employee data to uncover insights that can inform organizational decision-making. By analyzing data on demographics, job performance, engagement, attendance, and turnover, the project aims to identify patterns and trends that affect workforce dynamics. The analysis involves processing and cleaning data, using statistical and machine learning techniques to explore relationships and predict future trends, and visualizing results for better understanding. The ultimate goal is to improve employee satisfaction, enhance productivity, and optimize workforce management while ensuring data privacy and regulatory compliance.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066800" y="2136339"/>
            <a:ext cx="8077200" cy="2031325"/>
          </a:xfrm>
          <a:prstGeom prst="rect">
            <a:avLst/>
          </a:prstGeom>
        </p:spPr>
        <p:txBody>
          <a:bodyPr wrap="square">
            <a:spAutoFit/>
          </a:bodyPr>
          <a:lstStyle/>
          <a:p>
            <a:r>
              <a:rPr lang="en-US" dirty="0" smtClean="0"/>
              <a:t>The end users of an Employee Data Analysis project include HR managers, executives, and team leaders who utilize insights to enhance hiring practices, employee retention, and workforce management. Business analysts and data scientists use the data to identify trends, create predictive models, and provide strategic recommendations. Ultimately, the insights gained from this analysis lead to better workplace policies, improved employee satisfaction, and more effective organizational strategies.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48000" y="1997839"/>
            <a:ext cx="6096000" cy="2862322"/>
          </a:xfrm>
          <a:prstGeom prst="rect">
            <a:avLst/>
          </a:prstGeom>
        </p:spPr>
        <p:txBody>
          <a:bodyPr>
            <a:spAutoFit/>
          </a:bodyPr>
          <a:lstStyle/>
          <a:p>
            <a:r>
              <a:rPr lang="en-US" dirty="0" smtClean="0"/>
              <a:t>Our solution provides a comprehensive Employee Data Analysis platform that leverages advanced analytics and machine learning to deliver actionable insights into workforce dynamics. By integrating data from various sources, our platform offers real-time dashboards, predictive modeling, and trend analysis. The value proposition lies in empowering HR managers and executives to make data-driven decisions, improve employee satisfaction, reduce turnover, and optimize productivity. This leads to a more engaged workforce, cost savings, and a stronger alignment between HR strategies and business goals.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600200" y="1600199"/>
            <a:ext cx="7543800" cy="3693319"/>
          </a:xfrm>
          <a:prstGeom prst="rect">
            <a:avLst/>
          </a:prstGeom>
        </p:spPr>
        <p:txBody>
          <a:bodyPr wrap="square">
            <a:spAutoFit/>
          </a:bodyPr>
          <a:lstStyle/>
          <a:p>
            <a:r>
              <a:rPr lang="en-US" dirty="0" smtClean="0"/>
              <a:t>The dataset for the Employee Data Analysis project includes the following key components:1. *Employee Demographics*: Information such as age, gender, marital status, education level, and ethnicity.2. *Employment Details*: Data on job titles, departments, employment status (e.g., full-time, part-time), tenure, and salary.3. *Performance Metrics*: Records of employee performance ratings, key performance indicators (KPIs), and sales figures.4. *Engagement and Satisfaction*: Results from employee surveys, feedback scores, and participation in company events or programs.5. *Attendance and Leave*: Information on absenteeism, sick days, vacation leave, and other types of leave.6. *Turnover Data*: Details on resignation dates, reasons for leaving, and data from exit </a:t>
            </a:r>
            <a:r>
              <a:rPr lang="en-US" dirty="0" err="1" smtClean="0"/>
              <a:t>interviews.Each</a:t>
            </a:r>
            <a:r>
              <a:rPr lang="en-US" dirty="0" smtClean="0"/>
              <a:t> of these components provides a detailed view of the workforce, enabling a comprehensive analysis of employee behavior, performance, and overall organizational health.</a:t>
            </a:r>
            <a:endParaRPr lang="en-US"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667000" y="1143000"/>
            <a:ext cx="8763000" cy="5262979"/>
          </a:xfrm>
          <a:prstGeom prst="rect">
            <a:avLst/>
          </a:prstGeom>
          <a:noFill/>
        </p:spPr>
        <p:txBody>
          <a:bodyPr wrap="square" rtlCol="0">
            <a:spAutoFit/>
          </a:bodyPr>
          <a:lstStyle/>
          <a:p>
            <a:pPr>
              <a:buFont typeface="Arial" panose="020B0604020202020204" pitchFamily="34" charset="0"/>
              <a:buChar char="•"/>
            </a:pPr>
            <a:r>
              <a:rPr lang="en-US" sz="2800" dirty="0" smtClean="0">
                <a:solidFill>
                  <a:srgbClr val="0D0D0D"/>
                </a:solidFill>
                <a:latin typeface="Times New Roman" panose="02020603050405020304" pitchFamily="18" charset="0"/>
                <a:cs typeface="Times New Roman" panose="02020603050405020304" pitchFamily="18" charset="0"/>
              </a:rPr>
              <a:t>The "Wow" factor in our solution is its ability to provide real-time, predictive insights that empower proactive decision-making. By using advanced analytics and AI-driven algorithms, our platform can not only analyze current employee data but also predict future trends, such as potential turnover risks or the impact of specific policies on employee engagement. The interactive dashboards and visualizations make it easy for users to understand complex data, identify critical issues quickly, and take timely actions. This proactive approach allows organizations to stay ahead of challenges, foster a positive work environment, and drive sustained business success.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TotalTime>
  <Words>916</Words>
  <Application>Microsoft Office PowerPoint</Application>
  <PresentationFormat>Custom</PresentationFormat>
  <Paragraphs>52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Jeeveka</cp:lastModifiedBy>
  <cp:revision>16</cp:revision>
  <dcterms:created xsi:type="dcterms:W3CDTF">2024-03-29T15:07:22Z</dcterms:created>
  <dcterms:modified xsi:type="dcterms:W3CDTF">2024-08-31T17:03:03Z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