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9.0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8.0</c:v>
                </c:pt>
                <c:pt idx="1">
                  <c:v>7.0</c:v>
                </c:pt>
                <c:pt idx="2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8.0</c:v>
                </c:pt>
                <c:pt idx="1">
                  <c:v>2.0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52540"/>
        <c:axId val="91461167"/>
      </c:barChart>
      <c:catAx>
        <c:axId val="354525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91461167"/>
        <c:crosses val="autoZero"/>
        <c:auto val="1"/>
        <c:lblAlgn val="ctr"/>
        <c:lblOffset val="100"/>
        <c:noMultiLvlLbl val="0"/>
      </c:catAx>
      <c:valAx>
        <c:axId val="9146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354525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N"/>
    </a:p>
  </c:txPr>
  <c:externalData r:id="rId1"/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J</a:t>
            </a:r>
            <a:r>
              <a:rPr altLang="en-IN" sz="2400" lang="en-US"/>
              <a:t>E</a:t>
            </a:r>
            <a:r>
              <a:rPr altLang="en-IN" sz="2400" lang="en-US"/>
              <a:t>E</a:t>
            </a:r>
            <a:r>
              <a:rPr altLang="en-IN" sz="2400" lang="en-US"/>
              <a:t>V</a:t>
            </a:r>
            <a:r>
              <a:rPr altLang="en-IN" sz="2400" lang="en-US"/>
              <a:t>E</a:t>
            </a:r>
            <a:r>
              <a:rPr altLang="en-IN" sz="2400" lang="en-US"/>
              <a:t>S</a:t>
            </a:r>
            <a:r>
              <a:rPr altLang="en-IN" sz="2400" lang="en-US"/>
              <a:t>H</a:t>
            </a:r>
            <a:r>
              <a:rPr altLang="en-IN" sz="2400" lang="en-US"/>
              <a:t>.</a:t>
            </a:r>
            <a:r>
              <a:rPr altLang="en-IN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M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V</a:t>
            </a:r>
            <a:r>
              <a:rPr altLang="en-IN" dirty="0" sz="2400" lang="en-US"/>
              <a:t>I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&amp;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3" name=""/>
          <p:cNvSpPr txBox="1"/>
          <p:nvPr/>
        </p:nvSpPr>
        <p:spPr>
          <a:xfrm>
            <a:off x="919950" y="1864042"/>
            <a:ext cx="9789028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Methodology
-  Data Analysis and Visualization Techniques
    - Data cleaning and preprocessing
    - Descriptive statistics and data visualization
    - Inferential statistics and hypothesis testing
    - Predictive modelling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755332" y="1695449"/>
          <a:ext cx="82296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755332" y="2125979"/>
            <a:ext cx="8927183" cy="21869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Implementing Employee Performance Analysis in Excel
    - Recap of key takeaways
    - Benefits of Excel-based solution
    - Future development and support
    - Call to action: implementation and feedback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2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2" name=""/>
          <p:cNvSpPr txBox="1"/>
          <p:nvPr/>
        </p:nvSpPr>
        <p:spPr>
          <a:xfrm>
            <a:off x="443376" y="2019299"/>
            <a:ext cx="8309220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- Challenges in Employee Performance Analysis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 Inefficient Data Management and Limited Insights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Difficulty tracking performance metrics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Limited visibility into employee productivity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Inaccurate decision-making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Manual data analysis and reporting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227221" y="1468437"/>
            <a:ext cx="10032909" cy="42824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 Employee Performance Analysis Project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Streamlining Data Analysis for Informed Decisions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Objective: Develop an Excel-based employee performance analysis system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Scope: Data collection, metrics calculation, visualization, and insights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Deliverables: Automated reports, dashboards, and actionable recommendations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0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688107" y="1537335"/>
            <a:ext cx="8665442" cy="3444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HR Professionals, Managers, and Decision-Makers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HR professionals: tracking performance, identifying training needs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Managers: monitoring team productivity, setting goals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Decision-makers: strategic planning, resource allocation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 rot="21600000">
            <a:off x="2870004" y="2385059"/>
            <a:ext cx="657403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Excel-Based Employee Performance Analysis Solution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- Efficient, Automated, and Actionable Insights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Centralized data management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Automated metrics calculation and visualization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Customizable dashboards and reports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Data-driven decision-making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8" name=""/>
          <p:cNvSpPr txBox="1"/>
          <p:nvPr/>
        </p:nvSpPr>
        <p:spPr>
          <a:xfrm>
            <a:off x="1350876" y="2079383"/>
            <a:ext cx="7031124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Performance Dataset
- Key Metrics and Data Sources
    - Employee demographics (age, department, role)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1988637" y="1864042"/>
            <a:ext cx="872034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Methodology
-  Data Analysis and Visualization Techniques
    - Data cleaning and preprocessing
    - Descriptive statistics and data visualization
    - Inferential statistics and hypothesis testing
    - Predictive modelling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2024-10-04T08:01:09Z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26ee1b0efb13411eb4ad4877184de607</vt:lpwstr>
  </property>
</Properties>
</file>