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13.jpg" ContentType="image/jpeg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70" r:id="rId12"/>
    <p:sldId id="265" r:id="rId13"/>
    <p:sldId id="271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3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jesh j" userId="2d349d13bb9efb46" providerId="LiveId" clId="{4743AD7C-63E7-4ABB-9099-17294FAFCB81}"/>
    <pc:docChg chg="modSld">
      <pc:chgData name="rajesh j" userId="2d349d13bb9efb46" providerId="LiveId" clId="{4743AD7C-63E7-4ABB-9099-17294FAFCB81}" dt="2025-08-30T06:47:16.702" v="4" actId="14100"/>
      <pc:docMkLst>
        <pc:docMk/>
      </pc:docMkLst>
      <pc:sldChg chg="modSp mod">
        <pc:chgData name="rajesh j" userId="2d349d13bb9efb46" providerId="LiveId" clId="{4743AD7C-63E7-4ABB-9099-17294FAFCB81}" dt="2025-08-30T06:36:15.478" v="0" actId="1076"/>
        <pc:sldMkLst>
          <pc:docMk/>
          <pc:sldMk cId="0" sldId="262"/>
        </pc:sldMkLst>
        <pc:picChg chg="mod">
          <ac:chgData name="rajesh j" userId="2d349d13bb9efb46" providerId="LiveId" clId="{4743AD7C-63E7-4ABB-9099-17294FAFCB81}" dt="2025-08-30T06:36:15.478" v="0" actId="1076"/>
          <ac:picMkLst>
            <pc:docMk/>
            <pc:sldMk cId="0" sldId="262"/>
            <ac:picMk id="2" creationId="{00000000-0000-0000-0000-000000000000}"/>
          </ac:picMkLst>
        </pc:picChg>
      </pc:sldChg>
      <pc:sldChg chg="addSp modSp mod">
        <pc:chgData name="rajesh j" userId="2d349d13bb9efb46" providerId="LiveId" clId="{4743AD7C-63E7-4ABB-9099-17294FAFCB81}" dt="2025-08-30T06:47:16.702" v="4" actId="14100"/>
        <pc:sldMkLst>
          <pc:docMk/>
          <pc:sldMk cId="1502145015" sldId="271"/>
        </pc:sldMkLst>
        <pc:spChg chg="add mod">
          <ac:chgData name="rajesh j" userId="2d349d13bb9efb46" providerId="LiveId" clId="{4743AD7C-63E7-4ABB-9099-17294FAFCB81}" dt="2025-08-30T06:47:16.702" v="4" actId="14100"/>
          <ac:spMkLst>
            <pc:docMk/>
            <pc:sldMk cId="1502145015" sldId="271"/>
            <ac:spMk id="4" creationId="{A1B26197-032B-8188-96CB-AEB827BE4E5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jp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439400" y="5715000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114425" y="3048000"/>
            <a:ext cx="8610600" cy="28050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/>
              <a:t>STUDENT NAME: Jeevesh K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REGISTER NO AND NMID: 222407867 &amp;1028BE02724338FA3F7438FB6A0F4957</a:t>
            </a:r>
            <a:endParaRPr lang="en-US" sz="2400" b="1" dirty="0"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en-US" sz="2400" b="1" dirty="0"/>
              <a:t>DEPARTMENT: </a:t>
            </a:r>
            <a:r>
              <a:rPr lang="en-US" sz="2400" b="1" dirty="0" err="1"/>
              <a:t>Bsc</a:t>
            </a:r>
            <a:r>
              <a:rPr lang="en-US" sz="2400" b="1" dirty="0"/>
              <a:t>. Computer science with Data science</a:t>
            </a:r>
          </a:p>
          <a:p>
            <a:pPr>
              <a:lnSpc>
                <a:spcPct val="150000"/>
              </a:lnSpc>
            </a:pPr>
            <a:r>
              <a:rPr lang="en-US" sz="2400" b="1" dirty="0" err="1"/>
              <a:t>COLLEGE:Tagore</a:t>
            </a:r>
            <a:r>
              <a:rPr lang="en-US" sz="2400" b="1" dirty="0"/>
              <a:t> college of arts &amp; science /Madras university</a:t>
            </a:r>
            <a:endParaRPr lang="en-IN" sz="24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77972" y="205593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B1F1A8C-134E-21D3-87D0-465E8B7E8CE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799" y="876289"/>
            <a:ext cx="5180689" cy="280487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0460413-5671-D209-FF43-C89C1993DC4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19" y="3955318"/>
            <a:ext cx="4944674" cy="278025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B994E76-08A5-6AFA-70A3-D2142EF43BF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799" y="3989357"/>
            <a:ext cx="5094012" cy="26757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6B24AA2-A024-73FD-5BA6-ACC5F084912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55" y="1016351"/>
            <a:ext cx="4765201" cy="267670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24461-3D55-B1F3-E3DF-6BBD01BF9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304800"/>
            <a:ext cx="10681335" cy="738664"/>
          </a:xfrm>
        </p:spPr>
        <p:txBody>
          <a:bodyPr/>
          <a:lstStyle/>
          <a:p>
            <a:r>
              <a:rPr lang="en-IN" spc="15" dirty="0"/>
              <a:t>RESULTS AND SCREENSHOTS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DE6CB1-84EB-2968-BDCB-E96910E14B7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528" y="1351093"/>
            <a:ext cx="4448544" cy="23367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E24A55E-F41F-EFBB-5836-5BF2FD17FA6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929" y="1219200"/>
            <a:ext cx="4619471" cy="23367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6B82CBC-8F69-547E-1ED8-02A9F36CF27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4306020"/>
            <a:ext cx="4211996" cy="2214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590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458200" y="2124824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FD2D27-13E1-79AD-BD6C-308AE71CCF7C}"/>
              </a:ext>
            </a:extLst>
          </p:cNvPr>
          <p:cNvSpPr txBox="1"/>
          <p:nvPr/>
        </p:nvSpPr>
        <p:spPr>
          <a:xfrm>
            <a:off x="730503" y="1195471"/>
            <a:ext cx="6102848" cy="4467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1" dirty="0"/>
              <a:t>Digital portfolio is more effective than a static resume.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1" dirty="0"/>
              <a:t>Provides recruiters with quick access to skills and projects.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1" dirty="0"/>
              <a:t>Enhances personal branding and career opportunities.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1" dirty="0"/>
              <a:t>Future scope: add blog, integrate AI chatbot, and host on cloud platforms.</a:t>
            </a:r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CF139092-3788-E09F-A474-79A1D30B5D96}"/>
              </a:ext>
            </a:extLst>
          </p:cNvPr>
          <p:cNvSpPr/>
          <p:nvPr/>
        </p:nvSpPr>
        <p:spPr>
          <a:xfrm>
            <a:off x="9353550" y="533849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31CCB3A3-B451-0A0D-F46D-52E0F96AC6DC}"/>
              </a:ext>
            </a:extLst>
          </p:cNvPr>
          <p:cNvSpPr/>
          <p:nvPr/>
        </p:nvSpPr>
        <p:spPr>
          <a:xfrm>
            <a:off x="8458200" y="210073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5">
            <a:extLst>
              <a:ext uri="{FF2B5EF4-FFF2-40B4-BE49-F238E27FC236}">
                <a16:creationId xmlns:a16="http://schemas.microsoft.com/office/drawing/2014/main" id="{C2A79F33-1122-436D-1B3B-DC159256BC66}"/>
              </a:ext>
            </a:extLst>
          </p:cNvPr>
          <p:cNvSpPr/>
          <p:nvPr/>
        </p:nvSpPr>
        <p:spPr>
          <a:xfrm>
            <a:off x="9353550" y="5871890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" name="object 6">
            <a:extLst>
              <a:ext uri="{FF2B5EF4-FFF2-40B4-BE49-F238E27FC236}">
                <a16:creationId xmlns:a16="http://schemas.microsoft.com/office/drawing/2014/main" id="{DC28CF7A-E633-958B-7376-DD7FB382CF9D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43390"/>
            <a:ext cx="76200" cy="177800"/>
          </a:xfrm>
          <a:prstGeom prst="rect">
            <a:avLst/>
          </a:prstGeom>
        </p:spPr>
      </p:pic>
      <p:sp>
        <p:nvSpPr>
          <p:cNvPr id="14" name="object 7">
            <a:extLst>
              <a:ext uri="{FF2B5EF4-FFF2-40B4-BE49-F238E27FC236}">
                <a16:creationId xmlns:a16="http://schemas.microsoft.com/office/drawing/2014/main" id="{B14F3CA7-17F5-1A16-AD33-10FED4D6F827}"/>
              </a:ext>
            </a:extLst>
          </p:cNvPr>
          <p:cNvSpPr txBox="1">
            <a:spLocks/>
          </p:cNvSpPr>
          <p:nvPr/>
        </p:nvSpPr>
        <p:spPr>
          <a:xfrm>
            <a:off x="755332" y="361359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en-IN" kern="0"/>
              <a:t>CONCLUSION</a:t>
            </a:r>
            <a:endParaRPr lang="en-IN" kern="0" dirty="0"/>
          </a:p>
        </p:txBody>
      </p:sp>
      <p:sp>
        <p:nvSpPr>
          <p:cNvPr id="15" name="object 9">
            <a:extLst>
              <a:ext uri="{FF2B5EF4-FFF2-40B4-BE49-F238E27FC236}">
                <a16:creationId xmlns:a16="http://schemas.microsoft.com/office/drawing/2014/main" id="{B071701A-D103-A9F9-339D-F2EE53841161}"/>
              </a:ext>
            </a:extLst>
          </p:cNvPr>
          <p:cNvSpPr txBox="1"/>
          <p:nvPr/>
        </p:nvSpPr>
        <p:spPr>
          <a:xfrm>
            <a:off x="11277218" y="6449252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ACB39-9F54-3DD9-F855-68DA02689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GB" dirty="0"/>
              <a:t>GITHUB LINK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B26197-032B-8188-96CB-AEB827BE4E5D}"/>
              </a:ext>
            </a:extLst>
          </p:cNvPr>
          <p:cNvSpPr txBox="1"/>
          <p:nvPr/>
        </p:nvSpPr>
        <p:spPr>
          <a:xfrm>
            <a:off x="755332" y="1524000"/>
            <a:ext cx="66360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https://github.com/Jeevesh0805/Jeeveshpotfolio.git</a:t>
            </a:r>
          </a:p>
        </p:txBody>
      </p:sp>
    </p:spTree>
    <p:extLst>
      <p:ext uri="{BB962C8B-B14F-4D97-AF65-F5344CB8AC3E}">
        <p14:creationId xmlns:p14="http://schemas.microsoft.com/office/powerpoint/2010/main" val="1502145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507399" y="300117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990600" y="709307"/>
            <a:ext cx="10681335" cy="75819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E6C1AA4F-0AE2-ECC8-5003-28E3259F9E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2202" y="1679912"/>
            <a:ext cx="10972800" cy="492443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3200" b="1" dirty="0"/>
              <a:t>Digital Resume &amp; Portfolio – Jeevesh K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8915400" y="14478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E67204-80EB-8CCA-192D-354DC059FA08}"/>
              </a:ext>
            </a:extLst>
          </p:cNvPr>
          <p:cNvSpPr txBox="1"/>
          <p:nvPr/>
        </p:nvSpPr>
        <p:spPr>
          <a:xfrm>
            <a:off x="945652" y="1447800"/>
            <a:ext cx="6102848" cy="39130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1" dirty="0"/>
              <a:t>Freshers often struggle to showcase their skills and projects effectively.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1" dirty="0"/>
              <a:t>Resumes are static and fail to highlight hands-on experience.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1" dirty="0"/>
              <a:t>Need for a digital, interactive portfolio to present education, skills, and achievements.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8001000" y="248602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072A9B-CF84-F179-D93B-5D5D20976281}"/>
              </a:ext>
            </a:extLst>
          </p:cNvPr>
          <p:cNvSpPr txBox="1"/>
          <p:nvPr/>
        </p:nvSpPr>
        <p:spPr>
          <a:xfrm>
            <a:off x="639459" y="1658424"/>
            <a:ext cx="6102848" cy="39130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1" dirty="0"/>
              <a:t>Developed a personal portfolio website for presenting academic background, technical skills, and selected projects.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1" dirty="0"/>
              <a:t>Focused on accessibility, interactivity, and responsive design.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1" dirty="0"/>
              <a:t>Acts as a digital resume + showcase platform.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BD35FB-3BB9-5C57-156E-2642B8A77320}"/>
              </a:ext>
            </a:extLst>
          </p:cNvPr>
          <p:cNvSpPr txBox="1"/>
          <p:nvPr/>
        </p:nvSpPr>
        <p:spPr>
          <a:xfrm>
            <a:off x="750389" y="1409952"/>
            <a:ext cx="6102848" cy="28050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1" dirty="0"/>
              <a:t>Recruiters and hiring managers.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1" dirty="0"/>
              <a:t>College faculty and evaluators.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1" dirty="0"/>
              <a:t>Potential collaborators or mentors.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1" dirty="0"/>
              <a:t>Peers and fellow students for knowledge exchange.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404" y="1476375"/>
            <a:ext cx="2819400" cy="35433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382000" y="147637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590293" y="750570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C9A42F-29FC-B45A-120F-761CC6F3E400}"/>
              </a:ext>
            </a:extLst>
          </p:cNvPr>
          <p:cNvSpPr txBox="1"/>
          <p:nvPr/>
        </p:nvSpPr>
        <p:spPr>
          <a:xfrm>
            <a:off x="2822825" y="1398524"/>
            <a:ext cx="6102848" cy="4467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b="1" dirty="0"/>
              <a:t>Frontend: HTML5, CSS3, JavaScript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b="1" dirty="0"/>
              <a:t>Frameworks/Libraries: React.js (expandable), Node.js (optional)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b="1" dirty="0"/>
              <a:t>Styling: Google Fonts, responsive design, animations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b="1" dirty="0"/>
              <a:t>Version Control: Git &amp; GitHub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b="1" dirty="0"/>
              <a:t>Others: Cloud basics (AWS/GCP) for deployment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724049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ADD21C-C488-0FEB-DEB5-556056852090}"/>
              </a:ext>
            </a:extLst>
          </p:cNvPr>
          <p:cNvSpPr txBox="1"/>
          <p:nvPr/>
        </p:nvSpPr>
        <p:spPr>
          <a:xfrm>
            <a:off x="990600" y="1295400"/>
            <a:ext cx="6102848" cy="39130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1" dirty="0"/>
              <a:t>Clean, modern design with gradient text headings and vibrant </a:t>
            </a:r>
            <a:r>
              <a:rPr lang="en-GB" sz="2400" b="1" dirty="0" err="1"/>
              <a:t>colors</a:t>
            </a:r>
            <a:r>
              <a:rPr lang="en-GB" sz="2400" b="1" dirty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1" dirty="0"/>
              <a:t>Fixed navigation bar with smooth scrolling.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1" dirty="0"/>
              <a:t>Sections: Home, Education, Skills, Projects, Contact.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1" dirty="0"/>
              <a:t>Responsive layout optimized for mobile and desktop.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533400"/>
            <a:ext cx="10681335" cy="758190"/>
          </a:xfrm>
        </p:spPr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C53632-D860-59F1-3FEA-EB171376BB0B}"/>
              </a:ext>
            </a:extLst>
          </p:cNvPr>
          <p:cNvSpPr txBox="1"/>
          <p:nvPr/>
        </p:nvSpPr>
        <p:spPr>
          <a:xfrm>
            <a:off x="762000" y="1600200"/>
            <a:ext cx="6102848" cy="4467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1" dirty="0"/>
              <a:t>Interactive skill chips and project cards with hover animations.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1" dirty="0"/>
              <a:t>Profile photo with zoom effect on hover.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1" dirty="0"/>
              <a:t>Contact section with click-to-call and email links.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1" dirty="0"/>
              <a:t>Accessibility: ARIA labels, keyboard navigation (</a:t>
            </a:r>
            <a:r>
              <a:rPr lang="en-GB" sz="2400" b="1" dirty="0" err="1">
                <a:latin typeface="Courier New" panose="02070309020205020404" pitchFamily="49" charset="0"/>
              </a:rPr>
              <a:t>tabindex</a:t>
            </a:r>
            <a:r>
              <a:rPr lang="en-GB" sz="2400" b="1" dirty="0"/>
              <a:t>).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1" dirty="0"/>
              <a:t>Lightweight, fast-loading, and user-friendly.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382</TotalTime>
  <Words>399</Words>
  <Application>Microsoft Office PowerPoint</Application>
  <PresentationFormat>Widescreen</PresentationFormat>
  <Paragraphs>72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Courier New</vt:lpstr>
      <vt:lpstr>Roboto</vt:lpstr>
      <vt:lpstr>Times New Roman</vt:lpstr>
      <vt:lpstr>Trebuchet MS</vt:lpstr>
      <vt:lpstr>Wingdings</vt:lpstr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RESULTS AND SCREENSHOTS</vt:lpstr>
      <vt:lpstr>CONCLUSION</vt:lpstr>
      <vt:lpstr>GITHUB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rajesh j</cp:lastModifiedBy>
  <cp:revision>26</cp:revision>
  <dcterms:created xsi:type="dcterms:W3CDTF">2024-03-29T15:07:22Z</dcterms:created>
  <dcterms:modified xsi:type="dcterms:W3CDTF">2025-08-30T06:49:03Z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