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2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2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66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5407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76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38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95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11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48059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2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9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2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6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3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7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7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3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image" Target="../media/image5.png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4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55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8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5" name="Google Shape;35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7" name="Google Shape;37;p1"/>
          <p:cNvSpPr txBox="1"/>
          <p:nvPr>
            <p:ph type="ctrTitle"/>
          </p:nvPr>
        </p:nvSpPr>
        <p:spPr>
          <a:xfrm>
            <a:off x="-241685" y="11565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38" name="Google Shape;38;p1"/>
          <p:cNvSpPr txBox="1"/>
          <p:nvPr>
            <p:ph idx="7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975">
            <a:spAutoFit/>
          </a:bodyPr>
          <a:lstStyle/>
          <a:p>
            <a:pPr indent="0" lvl="0" marL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"/>
          <p:cNvSpPr txBox="1"/>
          <p:nvPr/>
        </p:nvSpPr>
        <p:spPr>
          <a:xfrm>
            <a:off x="1238216" y="2928934"/>
            <a:ext cx="98964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 NAME: JEEVITHA.K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REGISTER NO:  312214884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DEPARTMENT:  COMMERCE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COLLEGE:  ANNAI VEILANKANNI’S COLLEGE FOR WOMEN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u="sng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i="1" u="sng" spc="-4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i="1" u="sng" spc="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i="1" u="sng" spc="-3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400" i="1" u="sng" spc="-40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400" i="1" u="sng" dirty="0">
                <a:latin typeface="Times New Roman" pitchFamily="18" charset="0"/>
                <a:cs typeface="Times New Roman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WhatsApp Image 2024-09-19 at 8.46.34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12" y="1428736"/>
            <a:ext cx="7621423" cy="42830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232202"/>
          </a:xfrm>
        </p:spPr>
        <p:txBody>
          <a:bodyPr/>
          <a:lstStyle/>
          <a:p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PRESENTATION,WE CONCLUDE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*DATA SHOWS CONSISTENCY AND STABILITY 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OBSERVED PERIODS.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*OVERALL STABILITY SUPPORTS STRATEGIC 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TO MAINTAIN A COMPETITIVE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EDGE.</a:t>
            </a:r>
            <a:endParaRPr lang="en-I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646111" y="452717"/>
            <a:ext cx="10434300" cy="4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entury Gothic"/>
              <a:buNone/>
            </a:pPr>
            <a:r>
              <a:rPr b="1" i="1" lang="en-US">
                <a:solidFill>
                  <a:schemeClr val="lt1"/>
                </a:solidFill>
              </a:rPr>
              <a:t>PROJECT TITlE</a:t>
            </a:r>
            <a:br>
              <a:rPr b="1" i="1" lang="en-US">
                <a:solidFill>
                  <a:schemeClr val="lt1"/>
                </a:solidFill>
              </a:rPr>
            </a:br>
            <a:br>
              <a:rPr b="1" i="1" lang="en-US">
                <a:solidFill>
                  <a:schemeClr val="lt1"/>
                </a:solidFill>
              </a:rPr>
            </a:br>
            <a:r>
              <a:rPr b="1" i="1" lang="en-US">
                <a:solidFill>
                  <a:schemeClr val="lt1"/>
                </a:solidFill>
              </a:rPr>
              <a:t> Employee performance Analysis using Excel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855964" y="226346"/>
            <a:ext cx="9378600" cy="6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entury Gothic"/>
              <a:buNone/>
            </a:pPr>
            <a:r>
              <a:rPr b="1" i="1" lang="en-US">
                <a:solidFill>
                  <a:schemeClr val="lt1"/>
                </a:solidFill>
              </a:rPr>
              <a:t>Agenda</a:t>
            </a:r>
            <a:br>
              <a:rPr b="1" i="1" lang="en-US">
                <a:solidFill>
                  <a:schemeClr val="lt1"/>
                </a:solidFill>
              </a:rPr>
            </a:br>
            <a:br>
              <a:rPr b="1" i="1" lang="en-US">
                <a:solidFill>
                  <a:schemeClr val="lt1"/>
                </a:solidFill>
              </a:rPr>
            </a:br>
            <a:r>
              <a:rPr b="1" i="1" lang="en-US">
                <a:solidFill>
                  <a:schemeClr val="lt1"/>
                </a:solidFill>
              </a:rPr>
              <a:t>1.Problem Statement</a:t>
            </a:r>
            <a:br>
              <a:rPr b="1" i="1" lang="en-US">
                <a:solidFill>
                  <a:schemeClr val="lt1"/>
                </a:solidFill>
              </a:rPr>
            </a:br>
            <a:r>
              <a:rPr b="1" i="1" lang="en-US">
                <a:solidFill>
                  <a:schemeClr val="lt1"/>
                </a:solidFill>
              </a:rPr>
              <a:t>2.Project Overview</a:t>
            </a:r>
            <a:br>
              <a:rPr b="1" i="1" lang="en-US">
                <a:solidFill>
                  <a:schemeClr val="lt1"/>
                </a:solidFill>
              </a:rPr>
            </a:br>
            <a:r>
              <a:rPr b="1" i="1" lang="en-US">
                <a:solidFill>
                  <a:schemeClr val="lt1"/>
                </a:solidFill>
              </a:rPr>
              <a:t>3.End Users</a:t>
            </a:r>
            <a:br>
              <a:rPr b="1" i="1" lang="en-US">
                <a:solidFill>
                  <a:schemeClr val="lt1"/>
                </a:solidFill>
              </a:rPr>
            </a:br>
            <a:r>
              <a:rPr b="1" i="1" lang="en-US">
                <a:solidFill>
                  <a:schemeClr val="lt1"/>
                </a:solidFill>
              </a:rPr>
              <a:t>4.Our Solution and Proposition</a:t>
            </a:r>
            <a:br>
              <a:rPr b="1" i="1" lang="en-US">
                <a:solidFill>
                  <a:schemeClr val="lt1"/>
                </a:solidFill>
              </a:rPr>
            </a:br>
            <a:r>
              <a:rPr b="1" i="1" lang="en-US">
                <a:solidFill>
                  <a:schemeClr val="lt1"/>
                </a:solidFill>
              </a:rPr>
              <a:t>5.Dataset Description</a:t>
            </a:r>
            <a:br>
              <a:rPr b="1" i="1" lang="en-US">
                <a:solidFill>
                  <a:schemeClr val="lt1"/>
                </a:solidFill>
              </a:rPr>
            </a:br>
            <a:r>
              <a:rPr b="1" i="1" lang="en-US">
                <a:solidFill>
                  <a:schemeClr val="lt1"/>
                </a:solidFill>
              </a:rPr>
              <a:t>6.Modelling Approach</a:t>
            </a:r>
            <a:br>
              <a:rPr b="1" i="1" lang="en-US">
                <a:solidFill>
                  <a:schemeClr val="lt1"/>
                </a:solidFill>
              </a:rPr>
            </a:br>
            <a:r>
              <a:rPr b="1" i="1" lang="en-US">
                <a:solidFill>
                  <a:schemeClr val="lt1"/>
                </a:solidFill>
              </a:rPr>
              <a:t>7.Results and Discussion</a:t>
            </a:r>
            <a:br>
              <a:rPr b="1" i="1" lang="en-US">
                <a:solidFill>
                  <a:schemeClr val="lt1"/>
                </a:solidFill>
              </a:rPr>
            </a:br>
            <a:r>
              <a:rPr b="1" i="1" lang="en-US">
                <a:solidFill>
                  <a:schemeClr val="lt1"/>
                </a:solidFill>
              </a:rPr>
              <a:t>8.Conclusion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8150" y="500042"/>
            <a:ext cx="5636895" cy="50026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br>
              <a:rPr lang="en-IN" sz="3600" b="0" i="1" dirty="0">
                <a:latin typeface="Arial Black" pitchFamily="34" charset="0"/>
              </a:rPr>
            </a:br>
            <a:r>
              <a:rPr lang="en-IN" sz="3600" i="1" u="sng" dirty="0">
                <a:latin typeface="Times New Roman" pitchFamily="18" charset="0"/>
                <a:cs typeface="Times New Roman" pitchFamily="18" charset="0"/>
              </a:rPr>
              <a:t>PROBLEM STATEMENT</a:t>
            </a:r>
            <a:r>
              <a:rPr lang="en-IN" sz="3600" i="1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IN" sz="3600" b="0" i="1" dirty="0">
                <a:latin typeface="Arial Black" pitchFamily="34" charset="0"/>
              </a:rPr>
            </a:br>
            <a:br>
              <a:rPr lang="en-IN" sz="3600" b="0" i="1" dirty="0">
                <a:latin typeface="Arial Black" pitchFamily="34" charset="0"/>
              </a:rPr>
            </a:br>
            <a:r>
              <a:rPr lang="en-IN" sz="3600" i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Easy data management</a:t>
            </a:r>
            <a:br>
              <a:rPr lang="en-US" sz="36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2.Data organization</a:t>
            </a:r>
            <a:br>
              <a:rPr lang="en-US" sz="36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3.Automation</a:t>
            </a:r>
            <a:br>
              <a:rPr lang="en-US" sz="36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4 Easy of use</a:t>
            </a:r>
            <a:br>
              <a:rPr lang="en-US" sz="36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5.Versatility</a:t>
            </a:r>
            <a:br>
              <a:rPr lang="en-US" sz="36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6.Collaboration</a:t>
            </a:r>
            <a:endParaRPr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CDC11-4152-6F96-3F56-DCDA645E0201}"/>
              </a:ext>
            </a:extLst>
          </p:cNvPr>
          <p:cNvSpPr txBox="1"/>
          <p:nvPr/>
        </p:nvSpPr>
        <p:spPr>
          <a:xfrm>
            <a:off x="1135869" y="2359113"/>
            <a:ext cx="99202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*PROJECT SCOPE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*OBJECTIVE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*DATA ANALYSIS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*KEY FINDINGS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*STRATEGIC RECOMMENDATIONS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*OUTCOME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7FBC8-E0BE-2F12-CF3B-7C4261AA6770}"/>
              </a:ext>
            </a:extLst>
          </p:cNvPr>
          <p:cNvSpPr txBox="1"/>
          <p:nvPr/>
        </p:nvSpPr>
        <p:spPr>
          <a:xfrm>
            <a:off x="1228573" y="1184889"/>
            <a:ext cx="6100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8150" y="857232"/>
            <a:ext cx="5014595" cy="4756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800" i="1" u="sng" spc="5" dirty="0">
                <a:latin typeface="Times New Roman" pitchFamily="18" charset="0"/>
                <a:cs typeface="Times New Roman" pitchFamily="18" charset="0"/>
              </a:rPr>
              <a:t>WHO ARE THE END USERS</a:t>
            </a:r>
            <a:br>
              <a:rPr lang="en-IN" sz="2800" i="1" u="sng" spc="5" dirty="0">
                <a:latin typeface="Times New Roman" pitchFamily="18" charset="0"/>
                <a:cs typeface="Times New Roman" pitchFamily="18" charset="0"/>
              </a:rPr>
            </a:br>
            <a:br>
              <a:rPr lang="en-IN" sz="2800" i="1" u="sng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i="1" spc="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800" i="1" u="sng" spc="5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EMPLOYEES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2.ORGANISATION</a:t>
            </a:r>
            <a:br>
              <a:rPr lang="en-IN" sz="3200" i="1" u="sng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3.FIRM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4.BUSINESS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5.MANAGER/SUPERVISOR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6.HUMAN RESOURCES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7.CUSTOMERS</a:t>
            </a:r>
            <a:br>
              <a:rPr lang="en-IN" sz="2800" i="1" spc="5" dirty="0">
                <a:latin typeface="Times New Roman" pitchFamily="18" charset="0"/>
                <a:cs typeface="Times New Roman" pitchFamily="18" charset="0"/>
              </a:rPr>
            </a:br>
            <a:endParaRPr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6916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i="1" u="sng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spc="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600" i="1" u="sng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600" i="1" u="sng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i="1" u="sng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spc="25" dirty="0">
                <a:latin typeface="Times New Roman" pitchFamily="18" charset="0"/>
                <a:cs typeface="Times New Roman" pitchFamily="18" charset="0"/>
              </a:rPr>
              <a:t>LU</a:t>
            </a:r>
            <a:r>
              <a:rPr sz="3600" i="1" u="sng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i="1" u="sng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i="1" u="sng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600" i="1" u="sng" spc="-3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-3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i="1" u="sng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600" i="1" u="sng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600" i="1" u="sng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i="1" u="sng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i="1" u="sng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i="1" u="sng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-295">
                <a:latin typeface="Times New Roman" pitchFamily="18" charset="0"/>
                <a:cs typeface="Times New Roman" pitchFamily="18" charset="0"/>
              </a:rPr>
              <a:t>V</a:t>
            </a:r>
            <a:r>
              <a:rPr sz="3600" i="1" u="sng" spc="-35"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i="1" u="sng" spc="25">
                <a:latin typeface="Times New Roman" pitchFamily="18" charset="0"/>
                <a:cs typeface="Times New Roman" pitchFamily="18" charset="0"/>
              </a:rPr>
              <a:t>LU</a:t>
            </a:r>
            <a:r>
              <a:rPr sz="3600" i="1" u="sng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i="1" u="sng" spc="-6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-15">
                <a:latin typeface="Times New Roman" pitchFamily="18" charset="0"/>
                <a:cs typeface="Times New Roman" pitchFamily="18" charset="0"/>
              </a:rPr>
              <a:t>P</a:t>
            </a:r>
            <a:r>
              <a:rPr sz="3600" i="1" u="sng" spc="-3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600" i="1" u="sng" spc="1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spc="-15">
                <a:latin typeface="Times New Roman" pitchFamily="18" charset="0"/>
                <a:cs typeface="Times New Roman" pitchFamily="18" charset="0"/>
              </a:rPr>
              <a:t>P</a:t>
            </a:r>
            <a:r>
              <a:rPr sz="3600" i="1" u="sng" spc="1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spc="25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i="1" u="sng" spc="-3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i="1" u="sng" spc="-35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i="1" u="sng" spc="-3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i="1" u="sng" spc="1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3600" i="1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IN" sz="3600" dirty="0">
                <a:latin typeface="Times New Roman" pitchFamily="18" charset="0"/>
                <a:cs typeface="Times New Roman" pitchFamily="18" charset="0"/>
              </a:rPr>
            </a:br>
            <a:br>
              <a:rPr lang="en-IN" sz="3600" dirty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FILTERING REMOVE MISSING VALUE.</a:t>
            </a:r>
            <a:br>
              <a:rPr lang="en-US" sz="32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*CONDITIONAL FORMATING BLANKS PIVOT. *TABLE SUMMARY OF EMPLOYEE PERFORMANCE.</a:t>
            </a:r>
            <a:br>
              <a:rPr lang="en-US" sz="32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*FORMULAS -IF CONDITION. </a:t>
            </a:r>
            <a:br>
              <a:rPr lang="en-US" sz="32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*GRAPHS - FINAL REPORT.</a:t>
            </a:r>
            <a:endParaRPr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latin typeface="Times New Roman" pitchFamily="18" charset="0"/>
                <a:cs typeface="Times New Roman" pitchFamily="18" charset="0"/>
              </a:rPr>
              <a:t>Dataset Description</a:t>
            </a:r>
          </a:p>
        </p:txBody>
      </p:sp>
      <p:pic>
        <p:nvPicPr>
          <p:cNvPr id="5" name="Picture 4" descr="WhatsApp Image 2024-09-19 at 8.22.4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0" y="1571612"/>
            <a:ext cx="10501386" cy="43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8150" y="714356"/>
            <a:ext cx="5263515" cy="44486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3200" i="1" u="sng" spc="5" dirty="0">
                <a:latin typeface="Times New Roman" pitchFamily="18" charset="0"/>
                <a:cs typeface="Times New Roman" pitchFamily="18" charset="0"/>
              </a:rPr>
              <a:t>MODELLING APPROACH</a:t>
            </a: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*DATASET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*FEATURE SELECTION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*DATA CLEANING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*FORMULA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*PIVOT TABLE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*CHARTS AND REPORTS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*LICENSING/TOOLS</a:t>
            </a:r>
            <a:endParaRPr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