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ublic Sans" panose="020B0604020202020204" charset="0"/>
      <p:regular r:id="rId11"/>
      <p:bold r:id="rId12"/>
      <p:italic r:id="rId13"/>
      <p:boldItalic r:id="rId14"/>
    </p:embeddedFont>
    <p:embeddedFont>
      <p:font typeface="Montserrat ExtraBold" panose="020B0604020202020204" charset="0"/>
      <p:bold r:id="rId15"/>
      <p:boldItalic r:id="rId16"/>
    </p:embeddedFont>
    <p:embeddedFont>
      <p:font typeface="EB Garamond Medium" panose="020B060402020202020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EB Garamond ExtraBold" panose="020B0604020202020204" charset="0"/>
      <p:bold r:id="rId23"/>
      <p:boldItalic r:id="rId24"/>
    </p:embeddedFont>
    <p:embeddedFont>
      <p:font typeface="EB Garamond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56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00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176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50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51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9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35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1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“BLOG WEBSITE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2219324" y="0"/>
            <a:ext cx="692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525" y="904875"/>
            <a:ext cx="531495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>
                <a:latin typeface="Tahoma"/>
                <a:cs typeface="Tahoma"/>
              </a:rPr>
              <a:t>Define Your Niche and Purpose</a:t>
            </a:r>
            <a:endParaRPr lang="en-GB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 dirty="0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 dirty="0"/>
              <a:t>Design and Customize:</a:t>
            </a:r>
            <a:endParaRPr lang="en-GB" dirty="0">
              <a:latin typeface="Tahoma"/>
              <a:cs typeface="Tahoma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</a:rPr>
              <a:t>https://github.com/yuvarajooo1/NM-AIT-GROUP1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Public Sans</vt:lpstr>
      <vt:lpstr>Montserrat ExtraBold</vt:lpstr>
      <vt:lpstr>Arial</vt:lpstr>
      <vt:lpstr>EB Garamond Medium</vt:lpstr>
      <vt:lpstr>Tahoma</vt:lpstr>
      <vt:lpstr>EB Garamond ExtraBold</vt:lpstr>
      <vt:lpstr>Noto Sans Symbols</vt:lpstr>
      <vt:lpstr>EB Garamond</vt:lpstr>
      <vt:lpstr>Arial</vt:lpstr>
      <vt:lpstr>Calibri</vt:lpstr>
      <vt:lpstr>Simple Light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POWER</cp:lastModifiedBy>
  <cp:revision>1</cp:revision>
  <dcterms:created xsi:type="dcterms:W3CDTF">2020-08-13T11:21:46Z</dcterms:created>
  <dcterms:modified xsi:type="dcterms:W3CDTF">2023-10-30T04:09:54Z</dcterms:modified>
</cp:coreProperties>
</file>