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Public Sans" panose="020B0604020202020204" charset="0"/>
      <p:regular r:id="rId11"/>
      <p:bold r:id="rId12"/>
      <p:italic r:id="rId13"/>
      <p:boldItalic r:id="rId14"/>
    </p:embeddedFont>
    <p:embeddedFont>
      <p:font typeface="Lucida Sans Unicode" panose="020B0602030504020204" pitchFamily="34" charset="0"/>
      <p:regular r:id="rId15"/>
    </p:embeddedFont>
    <p:embeddedFont>
      <p:font typeface="EB Garamond Medium" panose="020B0604020202020204" charset="0"/>
      <p:regular r:id="rId16"/>
      <p:bold r:id="rId17"/>
      <p:italic r:id="rId18"/>
      <p:boldItalic r:id="rId19"/>
    </p:embeddedFont>
    <p:embeddedFont>
      <p:font typeface="Tahoma" panose="020B0604030504040204" pitchFamily="34" charset="0"/>
      <p:regular r:id="rId20"/>
      <p:bold r:id="rId21"/>
    </p:embeddedFont>
    <p:embeddedFont>
      <p:font typeface="EB Garamond ExtraBold" panose="020B0604020202020204" charset="0"/>
      <p:bold r:id="rId22"/>
      <p:boldItalic r:id="rId23"/>
    </p:embeddedFont>
    <p:embeddedFont>
      <p:font typeface="EB Garamond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72" y="72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305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621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892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4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021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42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7130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957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“</a:t>
            </a:r>
            <a:r>
              <a:rPr lang="en-US" dirty="0" smtClean="0"/>
              <a:t>BLOG WEBSITE</a:t>
            </a:r>
            <a:r>
              <a:rPr lang="en-US" dirty="0" smtClean="0"/>
              <a:t>”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3872204" y="0"/>
            <a:ext cx="52717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Your Project Name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EB Garamond Medium"/>
              <a:buChar char="▪"/>
            </a:pPr>
            <a:r>
              <a:rPr lang="en-GB" dirty="0">
                <a:latin typeface="EB Garamond Medium"/>
                <a:ea typeface="EB Garamond Medium"/>
                <a:cs typeface="EB Garamond Medium"/>
                <a:sym typeface="EB Garamond Medium"/>
              </a:rPr>
              <a:t>An blogging website is basically a informative website it holds many important and informative contents. And the user can easily handle the website they can post , comment, read and like the content they like.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5" name="Google Shape;3665;p210"/>
          <p:cNvGraphicFramePr/>
          <p:nvPr/>
        </p:nvGraphicFramePr>
        <p:xfrm>
          <a:off x="144700" y="2345525"/>
          <a:ext cx="4279525" cy="2306895"/>
        </p:xfrm>
        <a:graphic>
          <a:graphicData uri="http://schemas.openxmlformats.org/drawingml/2006/table">
            <a:tbl>
              <a:tblPr>
                <a:noFill/>
                <a:tableStyleId>{8645CD8B-8379-4346-B697-FF005FB4B97D}</a:tableStyleId>
              </a:tblPr>
              <a:tblGrid>
                <a:gridCol w="1739400"/>
                <a:gridCol w="1725800"/>
                <a:gridCol w="814325"/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1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yuvarajooo1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Yuvaraj.S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5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Pavi06thra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20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Pavithra.M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5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5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mageshwariperumal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50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Mageshwari.P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000" spc="-5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Jeevi58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-5" dirty="0" err="1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Jeevitha.G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804" y="699795"/>
            <a:ext cx="5881988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934" indent="-342900">
              <a:spcBef>
                <a:spcPts val="509"/>
              </a:spcBef>
              <a:buAutoNum type="arabicPeriod"/>
            </a:pPr>
            <a:r>
              <a:rPr lang="en-GB">
                <a:latin typeface="Tahoma"/>
                <a:cs typeface="Tahoma"/>
              </a:rPr>
              <a:t>Define Your Niche and Purpose</a:t>
            </a:r>
            <a:endParaRPr lang="en-GB" b="1" u="heavy" spc="-5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Choose a Theme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Create Essential Pages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Configure SEO Settings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Design and Customize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Regularly Update and Maintain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Install Essential Plugins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GB"/>
              <a:t>Set Up a Content Management System (CMS)</a:t>
            </a:r>
          </a:p>
          <a:p>
            <a:pPr marL="368934" indent="-342900">
              <a:spcBef>
                <a:spcPts val="509"/>
              </a:spcBef>
              <a:buAutoNum type="arabicPeriod"/>
            </a:pPr>
            <a:r>
              <a:rPr lang="en-IN"/>
              <a:t>Design and Customize:</a:t>
            </a:r>
            <a:endParaRPr lang="en-GB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89330" y="2112419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dirty="0">
                <a:solidFill>
                  <a:srgbClr val="BD8738"/>
                </a:solidFill>
              </a:rPr>
              <a:t>https://github.com/yuvarajooo1/NM-AIT-GROUP1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On-screen Show (16:9)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Public Sans</vt:lpstr>
      <vt:lpstr>Arial</vt:lpstr>
      <vt:lpstr>Lucida Sans Unicode</vt:lpstr>
      <vt:lpstr>EB Garamond Medium</vt:lpstr>
      <vt:lpstr>Tahoma</vt:lpstr>
      <vt:lpstr>EB Garamond ExtraBold</vt:lpstr>
      <vt:lpstr>Noto Sans Symbols</vt:lpstr>
      <vt:lpstr>EB Garamond</vt:lpstr>
      <vt:lpstr>Arial</vt:lpstr>
      <vt:lpstr>Calibri</vt:lpstr>
      <vt:lpstr>Times New Roman</vt:lpstr>
      <vt:lpstr>Simple Light</vt:lpstr>
      <vt:lpstr>Simple Light</vt:lpstr>
      <vt:lpstr>PowerPoint Presentation</vt:lpstr>
      <vt:lpstr>Your Project Name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POWER</cp:lastModifiedBy>
  <cp:revision>1</cp:revision>
  <dcterms:created xsi:type="dcterms:W3CDTF">2020-08-13T11:21:46Z</dcterms:created>
  <dcterms:modified xsi:type="dcterms:W3CDTF">2023-10-30T04:14:26Z</dcterms:modified>
</cp:coreProperties>
</file>