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5"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69ED4-8148-4518-A681-4310E4BC5BBF}" v="2" dt="2024-08-30T09:19:39.9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38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c hp07" userId="df185adc0a8cdfe1" providerId="LiveId" clId="{31669ED4-8148-4518-A681-4310E4BC5BBF}"/>
    <pc:docChg chg="custSel modSld">
      <pc:chgData name="akasc hp07" userId="df185adc0a8cdfe1" providerId="LiveId" clId="{31669ED4-8148-4518-A681-4310E4BC5BBF}" dt="2024-08-30T09:19:13.136" v="266" actId="14100"/>
      <pc:docMkLst>
        <pc:docMk/>
      </pc:docMkLst>
      <pc:sldChg chg="modSp mod">
        <pc:chgData name="akasc hp07" userId="df185adc0a8cdfe1" providerId="LiveId" clId="{31669ED4-8148-4518-A681-4310E4BC5BBF}" dt="2024-08-30T09:18:40.788" v="261" actId="20577"/>
        <pc:sldMkLst>
          <pc:docMk/>
          <pc:sldMk cId="0" sldId="256"/>
        </pc:sldMkLst>
        <pc:spChg chg="mod">
          <ac:chgData name="akasc hp07" userId="df185adc0a8cdfe1" providerId="LiveId" clId="{31669ED4-8148-4518-A681-4310E4BC5BBF}" dt="2024-08-30T09:18:40.788" v="261" actId="20577"/>
          <ac:spMkLst>
            <pc:docMk/>
            <pc:sldMk cId="0" sldId="256"/>
            <ac:spMk id="14" creationId="{D55ADE35-C35B-07C1-F5AA-C33B3DDB802E}"/>
          </ac:spMkLst>
        </pc:spChg>
      </pc:sldChg>
      <pc:sldChg chg="modSp mod">
        <pc:chgData name="akasc hp07" userId="df185adc0a8cdfe1" providerId="LiveId" clId="{31669ED4-8148-4518-A681-4310E4BC5BBF}" dt="2024-08-30T09:16:57.709" v="88" actId="20577"/>
        <pc:sldMkLst>
          <pc:docMk/>
          <pc:sldMk cId="0" sldId="259"/>
        </pc:sldMkLst>
        <pc:spChg chg="mod">
          <ac:chgData name="akasc hp07" userId="df185adc0a8cdfe1" providerId="LiveId" clId="{31669ED4-8148-4518-A681-4310E4BC5BBF}" dt="2024-08-30T09:16:57.709" v="88" actId="20577"/>
          <ac:spMkLst>
            <pc:docMk/>
            <pc:sldMk cId="0" sldId="259"/>
            <ac:spMk id="13" creationId="{00000000-0000-0000-0000-000000000000}"/>
          </ac:spMkLst>
        </pc:spChg>
      </pc:sldChg>
      <pc:sldChg chg="modSp mod">
        <pc:chgData name="akasc hp07" userId="df185adc0a8cdfe1" providerId="LiveId" clId="{31669ED4-8148-4518-A681-4310E4BC5BBF}" dt="2024-08-30T09:17:28.610" v="124" actId="20577"/>
        <pc:sldMkLst>
          <pc:docMk/>
          <pc:sldMk cId="0" sldId="262"/>
        </pc:sldMkLst>
        <pc:spChg chg="mod">
          <ac:chgData name="akasc hp07" userId="df185adc0a8cdfe1" providerId="LiveId" clId="{31669ED4-8148-4518-A681-4310E4BC5BBF}" dt="2024-08-30T09:17:28.610" v="124" actId="20577"/>
          <ac:spMkLst>
            <pc:docMk/>
            <pc:sldMk cId="0" sldId="262"/>
            <ac:spMk id="10" creationId="{00000000-0000-0000-0000-000000000000}"/>
          </ac:spMkLst>
        </pc:spChg>
      </pc:sldChg>
      <pc:sldChg chg="modSp mod">
        <pc:chgData name="akasc hp07" userId="df185adc0a8cdfe1" providerId="LiveId" clId="{31669ED4-8148-4518-A681-4310E4BC5BBF}" dt="2024-08-30T09:17:39.182" v="197" actId="20577"/>
        <pc:sldMkLst>
          <pc:docMk/>
          <pc:sldMk cId="0" sldId="263"/>
        </pc:sldMkLst>
        <pc:spChg chg="mod">
          <ac:chgData name="akasc hp07" userId="df185adc0a8cdfe1" providerId="LiveId" clId="{31669ED4-8148-4518-A681-4310E4BC5BBF}" dt="2024-08-30T09:17:39.182" v="197" actId="20577"/>
          <ac:spMkLst>
            <pc:docMk/>
            <pc:sldMk cId="0" sldId="263"/>
            <ac:spMk id="10" creationId="{00000000-0000-0000-0000-000000000000}"/>
          </ac:spMkLst>
        </pc:spChg>
      </pc:sldChg>
      <pc:sldChg chg="modSp mod">
        <pc:chgData name="akasc hp07" userId="df185adc0a8cdfe1" providerId="LiveId" clId="{31669ED4-8148-4518-A681-4310E4BC5BBF}" dt="2024-08-30T09:17:49.744" v="224" actId="20577"/>
        <pc:sldMkLst>
          <pc:docMk/>
          <pc:sldMk cId="0" sldId="264"/>
        </pc:sldMkLst>
        <pc:spChg chg="mod">
          <ac:chgData name="akasc hp07" userId="df185adc0a8cdfe1" providerId="LiveId" clId="{31669ED4-8148-4518-A681-4310E4BC5BBF}" dt="2024-08-30T09:17:49.744" v="224" actId="20577"/>
          <ac:spMkLst>
            <pc:docMk/>
            <pc:sldMk cId="0" sldId="264"/>
            <ac:spMk id="3" creationId="{00000000-0000-0000-0000-000000000000}"/>
          </ac:spMkLst>
        </pc:spChg>
      </pc:sldChg>
      <pc:sldChg chg="addSp delSp modSp mod">
        <pc:chgData name="akasc hp07" userId="df185adc0a8cdfe1" providerId="LiveId" clId="{31669ED4-8148-4518-A681-4310E4BC5BBF}" dt="2024-08-30T09:19:13.136" v="266" actId="14100"/>
        <pc:sldMkLst>
          <pc:docMk/>
          <pc:sldMk cId="0" sldId="265"/>
        </pc:sldMkLst>
        <pc:graphicFrameChg chg="add mod">
          <ac:chgData name="akasc hp07" userId="df185adc0a8cdfe1" providerId="LiveId" clId="{31669ED4-8148-4518-A681-4310E4BC5BBF}" dt="2024-08-30T09:19:13.136" v="266" actId="14100"/>
          <ac:graphicFrameMkLst>
            <pc:docMk/>
            <pc:sldMk cId="0" sldId="265"/>
            <ac:graphicFrameMk id="2" creationId="{1F660327-573F-4C4E-D4B8-ABDFB6AECC2E}"/>
          </ac:graphicFrameMkLst>
        </pc:graphicFrameChg>
        <pc:picChg chg="del">
          <ac:chgData name="akasc hp07" userId="df185adc0a8cdfe1" providerId="LiveId" clId="{31669ED4-8148-4518-A681-4310E4BC5BBF}" dt="2024-08-30T09:17:56.260" v="225" actId="478"/>
          <ac:picMkLst>
            <pc:docMk/>
            <pc:sldMk cId="0" sldId="265"/>
            <ac:picMk id="10" creationId="{B4BDC074-3EFE-5AC0-20D8-52D48E0A123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185adc0a8cdfe1/Desktop/JEEVITHA%20A%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[JEEVITHA A PROJECT.xlsx]Sheet4!PivotTable1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6">
                <a:tint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C9F-480F-9573-C35E405E3591}"/>
            </c:ext>
          </c:extLst>
        </c:ser>
        <c:ser>
          <c:idx val="1"/>
          <c:order val="1"/>
          <c:tx>
            <c:strRef>
              <c:f>Sheet4!$C$3:$C$4</c:f>
              <c:strCache>
                <c:ptCount val="1"/>
                <c:pt idx="0">
                  <c:v>LOW</c:v>
                </c:pt>
              </c:strCache>
            </c:strRef>
          </c:tx>
          <c:spPr>
            <a:solidFill>
              <a:schemeClr val="accent6">
                <a:tint val="86000"/>
              </a:schemeClr>
            </a:solidFill>
            <a:ln>
              <a:noFill/>
            </a:ln>
            <a:effectLst/>
          </c:spPr>
          <c:invertIfNegative val="0"/>
          <c:trendline>
            <c:spPr>
              <a:ln w="19050" cap="rnd">
                <a:solidFill>
                  <a:schemeClr val="accent6">
                    <a:tint val="86000"/>
                  </a:schemeClr>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C9F-480F-9573-C35E405E3591}"/>
            </c:ext>
          </c:extLst>
        </c:ser>
        <c:ser>
          <c:idx val="2"/>
          <c:order val="2"/>
          <c:tx>
            <c:strRef>
              <c:f>Sheet4!$D$3:$D$4</c:f>
              <c:strCache>
                <c:ptCount val="1"/>
                <c:pt idx="0">
                  <c:v>MED</c:v>
                </c:pt>
              </c:strCache>
            </c:strRef>
          </c:tx>
          <c:spPr>
            <a:solidFill>
              <a:schemeClr val="accent6">
                <a:shade val="86000"/>
              </a:schemeClr>
            </a:solidFill>
            <a:ln>
              <a:noFill/>
            </a:ln>
            <a:effectLst/>
          </c:spPr>
          <c:invertIfNegative val="0"/>
          <c:trendline>
            <c:spPr>
              <a:ln w="19050" cap="rnd">
                <a:solidFill>
                  <a:schemeClr val="accent6">
                    <a:shade val="86000"/>
                  </a:schemeClr>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C9F-480F-9573-C35E405E3591}"/>
            </c:ext>
          </c:extLst>
        </c:ser>
        <c:ser>
          <c:idx val="3"/>
          <c:order val="3"/>
          <c:tx>
            <c:strRef>
              <c:f>Sheet4!$E$3:$E$4</c:f>
              <c:strCache>
                <c:ptCount val="1"/>
                <c:pt idx="0">
                  <c:v>VERY HIGH</c:v>
                </c:pt>
              </c:strCache>
            </c:strRef>
          </c:tx>
          <c:spPr>
            <a:solidFill>
              <a:schemeClr val="accent6">
                <a:shade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C9F-480F-9573-C35E405E3591}"/>
            </c:ext>
          </c:extLst>
        </c:ser>
        <c:dLbls>
          <c:showLegendKey val="0"/>
          <c:showVal val="0"/>
          <c:showCatName val="0"/>
          <c:showSerName val="0"/>
          <c:showPercent val="0"/>
          <c:showBubbleSize val="0"/>
        </c:dLbls>
        <c:gapWidth val="219"/>
        <c:overlap val="-27"/>
        <c:axId val="120365872"/>
        <c:axId val="262377616"/>
      </c:barChart>
      <c:catAx>
        <c:axId val="12036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377616"/>
        <c:crosses val="autoZero"/>
        <c:auto val="1"/>
        <c:lblAlgn val="ctr"/>
        <c:lblOffset val="100"/>
        <c:noMultiLvlLbl val="0"/>
      </c:catAx>
      <c:valAx>
        <c:axId val="26237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65872"/>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1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0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77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0695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37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48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123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075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01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58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33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332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228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52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034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Tree>
    <p:extLst>
      <p:ext uri="{BB962C8B-B14F-4D97-AF65-F5344CB8AC3E}">
        <p14:creationId xmlns:p14="http://schemas.microsoft.com/office/powerpoint/2010/main" val="195979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97625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2666462"/>
            <a:ext cx="11522612" cy="2308324"/>
          </a:xfrm>
          <a:prstGeom prst="rect">
            <a:avLst/>
          </a:prstGeom>
          <a:noFill/>
        </p:spPr>
        <p:txBody>
          <a:bodyPr wrap="square" rtlCol="0">
            <a:spAutoFit/>
          </a:bodyPr>
          <a:lstStyle/>
          <a:p>
            <a:r>
              <a:rPr lang="en-US" sz="2400" dirty="0"/>
              <a:t>STUDENT NAME	:JEEVITHA A </a:t>
            </a:r>
          </a:p>
          <a:p>
            <a:r>
              <a:rPr lang="en-US" sz="2400" dirty="0"/>
              <a:t>REGISTER NO		:312220751,</a:t>
            </a:r>
          </a:p>
          <a:p>
            <a:r>
              <a:rPr lang="en-US" sz="2400" dirty="0"/>
              <a:t>                          ECADB86D8857958B7D04F1F3BEB0D133</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F660327-573F-4C4E-D4B8-ABDFB6AECC2E}"/>
              </a:ext>
            </a:extLst>
          </p:cNvPr>
          <p:cNvGraphicFramePr>
            <a:graphicFrameLocks/>
          </p:cNvGraphicFramePr>
          <p:nvPr>
            <p:extLst>
              <p:ext uri="{D42A27DB-BD31-4B8C-83A1-F6EECF244321}">
                <p14:modId xmlns:p14="http://schemas.microsoft.com/office/powerpoint/2010/main" val="3808848801"/>
              </p:ext>
            </p:extLst>
          </p:nvPr>
        </p:nvGraphicFramePr>
        <p:xfrm>
          <a:off x="2209800" y="1752600"/>
          <a:ext cx="622935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3" name="Content Placeholder 12"/>
          <p:cNvSpPr>
            <a:spLocks noGrp="1"/>
          </p:cNvSpPr>
          <p:nvPr>
            <p:ph sz="half" idx="2"/>
          </p:nvPr>
        </p:nvSpPr>
        <p:spPr>
          <a:xfrm>
            <a:off x="5089970" y="2160589"/>
            <a:ext cx="2821957" cy="3880773"/>
          </a:xfrm>
        </p:spPr>
        <p:txBody>
          <a:bodyPr>
            <a:normAutofit/>
          </a:bodyPr>
          <a:lstStyle/>
          <a:p>
            <a:pPr marL="0" indent="0">
              <a:buNone/>
            </a:pPr>
            <a:endParaRPr lang="en-IN" sz="1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4. Superiors</a:t>
            </a:r>
          </a:p>
          <a:p>
            <a:pPr marL="0" indent="0">
              <a:buNone/>
            </a:pPr>
            <a:r>
              <a:rPr lang="en-US" dirty="0"/>
              <a:t>       5.Socializers</a:t>
            </a:r>
          </a:p>
          <a:p>
            <a:pPr marL="0" indent="0">
              <a:buNone/>
            </a:pPr>
            <a:r>
              <a:rPr lang="en-US" dirty="0"/>
              <a:t>       6. Achievers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326</TotalTime>
  <Words>365</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hp07</cp:lastModifiedBy>
  <cp:revision>35</cp:revision>
  <dcterms:created xsi:type="dcterms:W3CDTF">2024-03-29T15:07:22Z</dcterms:created>
  <dcterms:modified xsi:type="dcterms:W3CDTF">2024-08-30T09:19:49Z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