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</p:sldIdLst>
  <p:sldSz cx="12192000" cy="6858000" type="screen16x9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prakash\Documents\employee_data%20Analysi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prakash\Documents\employee_data%20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Analysis.xlsx]Sheet2!PivotTable2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8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r>
              <a:rPr lang="en-IN" sz="2880" b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Performance</a:t>
            </a:r>
            <a:r>
              <a:rPr lang="en-IN" sz="2880" b="1" baseline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analysis</a:t>
            </a:r>
            <a:endParaRPr lang="en-IN" sz="2880" b="1" baseline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defRPr lang="en-US" sz="28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IN" sz="2880" b="1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792475940507437"/>
          <c:y val="0.308977107028288"/>
          <c:w val="0.625613517060367"/>
          <c:h val="0.4005901866433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6"/>
                <c:pt idx="0">
                  <c:v>2</c:v>
                </c:pt>
                <c:pt idx="2">
                  <c:v>28</c:v>
                </c:pt>
                <c:pt idx="3">
                  <c:v>119</c:v>
                </c:pt>
                <c:pt idx="4">
                  <c:v>57</c:v>
                </c:pt>
                <c:pt idx="5">
                  <c:v>6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6"/>
                <c:pt idx="1">
                  <c:v>5</c:v>
                </c:pt>
                <c:pt idx="2">
                  <c:v>36</c:v>
                </c:pt>
                <c:pt idx="3">
                  <c:v>239</c:v>
                </c:pt>
                <c:pt idx="4">
                  <c:v>107</c:v>
                </c:pt>
                <c:pt idx="5">
                  <c:v>13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6"/>
                <c:pt idx="0">
                  <c:v>33</c:v>
                </c:pt>
                <c:pt idx="1">
                  <c:v>18</c:v>
                </c:pt>
                <c:pt idx="2">
                  <c:v>142</c:v>
                </c:pt>
                <c:pt idx="3">
                  <c:v>325</c:v>
                </c:pt>
                <c:pt idx="4">
                  <c:v>13</c:v>
                </c:pt>
                <c:pt idx="5">
                  <c:v>46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Sheet2!$E$5:$E$11</c:f>
              <c:numCache>
                <c:formatCode>General</c:formatCode>
                <c:ptCount val="6"/>
                <c:pt idx="0">
                  <c:v>1</c:v>
                </c:pt>
                <c:pt idx="2">
                  <c:v>13</c:v>
                </c:pt>
                <c:pt idx="3">
                  <c:v>75</c:v>
                </c:pt>
                <c:pt idx="4">
                  <c:v>39</c:v>
                </c:pt>
                <c:pt idx="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01358703"/>
        <c:axId val="2000187871"/>
      </c:barChart>
      <c:catAx>
        <c:axId val="2001358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  <c:crossAx val="2000187871"/>
        <c:crosses val="autoZero"/>
        <c:auto val="1"/>
        <c:lblAlgn val="ctr"/>
        <c:lblOffset val="100"/>
        <c:noMultiLvlLbl val="0"/>
      </c:catAx>
      <c:valAx>
        <c:axId val="2000187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  <c:crossAx val="20013587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2400" b="1"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Analysis.xlsx]Sheet2!PivotTable2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8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r>
              <a:rPr lang="en-IN" sz="288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Male</a:t>
            </a:r>
            <a:r>
              <a:rPr lang="en-IN" sz="2880" baseline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Employees</a:t>
            </a:r>
            <a:endParaRPr lang="en-IN" sz="288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559618077221479"/>
          <c:y val="0.0043283797431828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/>
                <a:lstStyle/>
                <a:p>
                  <a:pPr>
                    <a:defRPr lang="en-US" sz="1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  <a:sym typeface="Times New Roman" panose="02020603050405020304" pitchFamily="18" charset="0"/>
                    </a:defRPr>
                  </a:pPr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152603773584906"/>
                      <c:h val="0.207329389698456"/>
                    </c:manualLayout>
                  </c15:layout>
                </c:ext>
              </c:extLst>
            </c:dLbl>
            <c:dLbl>
              <c:idx val="5"/>
              <c:layout>
                <c:manualLayout>
                  <c:x val="-0.177807098386516"/>
                  <c:y val="0.00375126244409176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6"/>
                <c:pt idx="0">
                  <c:v>2</c:v>
                </c:pt>
                <c:pt idx="2">
                  <c:v>28</c:v>
                </c:pt>
                <c:pt idx="3">
                  <c:v>119</c:v>
                </c:pt>
                <c:pt idx="4">
                  <c:v>57</c:v>
                </c:pt>
                <c:pt idx="5">
                  <c:v>6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6"/>
                <c:pt idx="1">
                  <c:v>5</c:v>
                </c:pt>
                <c:pt idx="2">
                  <c:v>36</c:v>
                </c:pt>
                <c:pt idx="3">
                  <c:v>239</c:v>
                </c:pt>
                <c:pt idx="4">
                  <c:v>107</c:v>
                </c:pt>
                <c:pt idx="5">
                  <c:v>13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6"/>
                <c:pt idx="0">
                  <c:v>33</c:v>
                </c:pt>
                <c:pt idx="1">
                  <c:v>18</c:v>
                </c:pt>
                <c:pt idx="2">
                  <c:v>142</c:v>
                </c:pt>
                <c:pt idx="3">
                  <c:v>325</c:v>
                </c:pt>
                <c:pt idx="4">
                  <c:v>13</c:v>
                </c:pt>
                <c:pt idx="5">
                  <c:v>46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Sheet2!$E$5:$E$11</c:f>
              <c:numCache>
                <c:formatCode>General</c:formatCode>
                <c:ptCount val="6"/>
                <c:pt idx="0">
                  <c:v>1</c:v>
                </c:pt>
                <c:pt idx="2">
                  <c:v>13</c:v>
                </c:pt>
                <c:pt idx="3">
                  <c:v>75</c:v>
                </c:pt>
                <c:pt idx="4">
                  <c:v>39</c:v>
                </c:pt>
                <c:pt idx="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5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ayout>
        <c:manualLayout>
          <c:xMode val="edge"/>
          <c:yMode val="edge"/>
          <c:x val="0.692754716981132"/>
          <c:y val="0.111383638724571"/>
          <c:w val="0.304981132075472"/>
          <c:h val="0.8842879815322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2400"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p/>
        </p:txBody>
      </p:sp>
      <p:sp>
        <p:nvSpPr>
          <p:cNvPr id="104868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jpeg"/><Relationship Id="rId1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/>
              <a:t>STUDENT NAME:</a:t>
            </a:r>
            <a:r>
              <a:rPr lang="en-IN" altLang="en-US" sz="2400"/>
              <a:t> </a:t>
            </a:r>
            <a:r>
              <a:rPr lang="en-US" altLang="en-IN" sz="2400"/>
              <a:t>JEEVITHA. A</a:t>
            </a:r>
            <a:endParaRPr lang="en-IN" altLang="en-US" sz="2400"/>
          </a:p>
          <a:p>
            <a:r>
              <a:rPr lang="en-US" sz="2400" b="1" dirty="0"/>
              <a:t>REGISTER NO:</a:t>
            </a:r>
            <a:r>
              <a:rPr lang="en-IN" altLang="en-US" sz="2400" b="1" dirty="0"/>
              <a:t> </a:t>
            </a:r>
            <a:r>
              <a:rPr lang="en-IN" altLang="en-US" sz="2400" dirty="0"/>
              <a:t>31221</a:t>
            </a:r>
            <a:r>
              <a:rPr lang="en-US" altLang="en-IN" sz="2400" dirty="0"/>
              <a:t>2712 </a:t>
            </a:r>
            <a:r>
              <a:rPr lang="en-IN" altLang="en-US" sz="2400" dirty="0"/>
              <a:t>[unm14512022</a:t>
            </a:r>
            <a:r>
              <a:rPr lang="en-US" altLang="en-IN" sz="2400" dirty="0"/>
              <a:t>J19</a:t>
            </a:r>
            <a:r>
              <a:rPr lang="en-IN" altLang="en-US" sz="2400" dirty="0"/>
              <a:t>]</a:t>
            </a:r>
            <a:endParaRPr lang="en-US" sz="2400" dirty="0"/>
          </a:p>
          <a:p>
            <a:r>
              <a:rPr lang="en-US" sz="2400" b="1" dirty="0"/>
              <a:t>DEPARTMENT:</a:t>
            </a:r>
            <a:r>
              <a:rPr lang="en-IN" altLang="en-US" sz="2400" dirty="0"/>
              <a:t> B.COM</a:t>
            </a:r>
            <a:r>
              <a:rPr lang="en-US" altLang="en-IN" sz="2400" dirty="0"/>
              <a:t> (ACCOUNTING &amp; FINANCE)</a:t>
            </a:r>
            <a:endParaRPr lang="en-US" sz="2400" dirty="0"/>
          </a:p>
          <a:p>
            <a:r>
              <a:rPr lang="en-US" sz="2400" b="1" dirty="0"/>
              <a:t>COLLEGE</a:t>
            </a:r>
            <a:r>
              <a:rPr lang="en-IN" altLang="en-US" sz="2400" b="1" dirty="0"/>
              <a:t>:</a:t>
            </a:r>
            <a:r>
              <a:rPr lang="en-IN" altLang="en-US" sz="2400" dirty="0"/>
              <a:t> Mahalashmi Women’s College Of Arts And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8" name="object 9"/>
          <p:cNvSpPr txBox="1"/>
          <p:nvPr/>
        </p:nvSpPr>
        <p:spPr>
          <a:xfrm>
            <a:off x="11277218" y="6467475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81" name="TextBox 2"/>
          <p:cNvSpPr txBox="1"/>
          <p:nvPr/>
        </p:nvSpPr>
        <p:spPr>
          <a:xfrm>
            <a:off x="1038824" y="982341"/>
            <a:ext cx="7986511" cy="542544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lang="en-US" dirty="0"/>
              <a:t>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Downloaded the data 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student’s dashboard.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Collection: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Highlighted data which is required using the fill option.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the missing values using conditional formatting.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Removed / Filtered the missing data using filter-filter 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 is based on Department type is filtered by gender (Male employees)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 Placeholder 2"/>
          <p:cNvSpPr>
            <a:spLocks noGrp="1"/>
          </p:cNvSpPr>
          <p:nvPr>
            <p:ph type="body" idx="1"/>
          </p:nvPr>
        </p:nvSpPr>
        <p:spPr>
          <a:xfrm>
            <a:off x="609600" y="839392"/>
            <a:ext cx="8766572" cy="4978400"/>
          </a:xfrm>
        </p:spPr>
        <p:txBody>
          <a:bodyPr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is created to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summarise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data.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 labels- It is considered as department type.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labels-describe the performance level.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Filter- By gender where 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prefered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male employees in this data.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Values- To make a count used first name for count of employees in each field.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the graph chart to analyze the employees (in units) in the department type category 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the pie chart to analyze the employees overall percentage in the department type category.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7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hart 1"/>
          <p:cNvGraphicFramePr/>
          <p:nvPr/>
        </p:nvGraphicFramePr>
        <p:xfrm>
          <a:off x="1062990" y="1389380"/>
          <a:ext cx="8167370" cy="4575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lang="en-IN" altLang="en-US" b="0"/>
              <a:t>RESULTS</a:t>
            </a:r>
            <a:endParaRPr lang="en-IN" altLang="en-US" b="0"/>
          </a:p>
        </p:txBody>
      </p:sp>
      <p:graphicFrame>
        <p:nvGraphicFramePr>
          <p:cNvPr id="4194305" name="Chart 2"/>
          <p:cNvGraphicFramePr/>
          <p:nvPr/>
        </p:nvGraphicFramePr>
        <p:xfrm>
          <a:off x="914400" y="1123315"/>
          <a:ext cx="9032875" cy="4801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Title 1"/>
          <p:cNvSpPr>
            <a:spLocks noGrp="1"/>
          </p:cNvSpPr>
          <p:nvPr>
            <p:ph type="title"/>
          </p:nvPr>
        </p:nvSpPr>
        <p:spPr>
          <a:xfrm rot="10800000" flipV="1">
            <a:off x="1023222" y="1342231"/>
            <a:ext cx="7340203" cy="3200399"/>
          </a:xfrm>
        </p:spPr>
        <p:txBody>
          <a:bodyPr/>
          <a:p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 the production department employees performs higher comparing to other department and whereas admin offices performs lower comparing to other department.</a:t>
            </a: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           Hence the Production department employees works more efficiently and effectively comparing to other departments according to the employee data given.</a:t>
            </a:r>
            <a:endParaRPr lang="en-IN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129571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26" name="TextBox 22"/>
          <p:cNvSpPr txBox="1"/>
          <p:nvPr/>
        </p:nvSpPr>
        <p:spPr>
          <a:xfrm>
            <a:off x="1219427" y="304783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pic>
        <p:nvPicPr>
          <p:cNvPr id="2097155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  <p:pic>
          <p:nvPicPr>
            <p:cNvPr id="2097158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59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49" name="Text Box 8"/>
          <p:cNvSpPr txBox="1"/>
          <p:nvPr/>
        </p:nvSpPr>
        <p:spPr>
          <a:xfrm>
            <a:off x="1125855" y="2059940"/>
            <a:ext cx="7470775" cy="33616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 performance analysis is made to identify the performance level of an employee in each department</a:t>
            </a:r>
            <a:r>
              <a:rPr 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 helps to track the activities and growth of the employees in wholly by department wise.</a:t>
            </a:r>
            <a:endParaRPr lang="en-IN" alt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 it helps to grant remuneration or appreciation for the respected one.</a:t>
            </a:r>
            <a:endParaRPr lang="en-IN" altLang="en-US" sz="240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  <p:pic>
          <p:nvPicPr>
            <p:cNvPr id="2097160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1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55" name="Text Box 11"/>
          <p:cNvSpPr txBox="1"/>
          <p:nvPr/>
        </p:nvSpPr>
        <p:spPr>
          <a:xfrm>
            <a:off x="883285" y="2043430"/>
            <a:ext cx="7630160" cy="2635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performance of the employees by considering the various factors like rating,performance level,gender,zone,type etc.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identify the trend and performance on different cateogory in a company or in an organisation.</a:t>
            </a:r>
            <a:endParaRPr lang="en-I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And it helps to identify which sector’s performance is high,better and low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2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61" name="Text Box 6"/>
          <p:cNvSpPr txBox="1"/>
          <p:nvPr/>
        </p:nvSpPr>
        <p:spPr>
          <a:xfrm>
            <a:off x="1830070" y="2235835"/>
            <a:ext cx="6652895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Companies like IT sectors.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Industries.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Banks.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Marketing field.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It helps to analyze the current status of their companies or organisations by hierarchical members.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2097164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67" name="Text Box 7"/>
          <p:cNvSpPr txBox="1"/>
          <p:nvPr/>
        </p:nvSpPr>
        <p:spPr>
          <a:xfrm>
            <a:off x="3205480" y="2122170"/>
            <a:ext cx="6859270" cy="27863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Formula used to identify performance level.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for summarising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Graph- for data visualization (in units)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Pie Chart- to figure out the overall performance percentage of the each department.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1048669" name="Text Box 3"/>
          <p:cNvSpPr txBox="1"/>
          <p:nvPr/>
        </p:nvSpPr>
        <p:spPr>
          <a:xfrm>
            <a:off x="826770" y="1459230"/>
            <a:ext cx="9493250" cy="43764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downloaded from edunet dashboard.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Totally 26 features were available. In that 11 features were considered.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 - in numbers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Names - in text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male,female.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5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743200" y="2354703"/>
            <a:ext cx="8534018" cy="176784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performance level.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=IFS(Z8&gt;=5,”VERY HIGH”,Z8&gt;=4,”HIGH”,Z8&gt;=3,”MED”,TRUE,”LOW”)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3139</Words>
  <Application>WPS Presentation</Application>
  <PresentationFormat/>
  <Paragraphs>133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SimSun</vt:lpstr>
      <vt:lpstr>Wingdings</vt:lpstr>
      <vt:lpstr>Trebuchet MS</vt:lpstr>
      <vt:lpstr>Times New Roman</vt:lpstr>
      <vt:lpstr>Roboto</vt:lpstr>
      <vt:lpstr>Wingdings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PowerPoint 演示文稿</vt:lpstr>
      <vt:lpstr>RESULTS</vt:lpstr>
      <vt:lpstr>RESULTS</vt:lpstr>
      <vt:lpstr>Therefore the production department employees performs higher comparing to other department and whereas admin offices performs lower comparing to other department.  .              Hence the Production department employees works more efficiently and effectively comparing to other departments according to the employee data given.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  </dc:title>
  <dc:creator>Konduru Narasimha</dc:creator>
  <cp:lastModifiedBy>ADMIN</cp:lastModifiedBy>
  <cp:revision>2</cp:revision>
  <dcterms:created xsi:type="dcterms:W3CDTF">2024-08-30T06:51:00Z</dcterms:created>
  <dcterms:modified xsi:type="dcterms:W3CDTF">2024-08-30T09:58:52Z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2024-03-21T17:00:00Z</vt:filetime>
  </property>
  <property fmtid="{D5CDD505-2E9C-101B-9397-08002B2CF9AE}" pid="3" name="LastSaved">
    <vt:filetime>2024-03-29T17:00:00Z</vt:filetime>
  </property>
  <property fmtid="{D5CDD505-2E9C-101B-9397-08002B2CF9AE}" pid="4" name="ICV">
    <vt:lpwstr>A66200712A3A4DE4AD6F68B1AEF3AE59_13</vt:lpwstr>
  </property>
  <property fmtid="{D5CDD505-2E9C-101B-9397-08002B2CF9AE}" pid="5" name="KSOProductBuildVer">
    <vt:lpwstr>2057-12.2.0.17562</vt:lpwstr>
  </property>
</Properties>
</file>