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Jeevitha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nment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science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"/>
          <p:cNvSpPr txBox="1"/>
          <p:nvPr/>
        </p:nvSpPr>
        <p:spPr>
          <a:xfrm rot="21600000">
            <a:off x="1005586" y="3670298"/>
            <a:ext cx="7376412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Scholarly articles for employee performance analysis using excel modeling 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 rot="27436">
            <a:off x="2130210" y="875715"/>
            <a:ext cx="5898825" cy="5958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Step 1: Enable macros in the document and read the instructions. ...
Step 2: Input the data. ...
Step 3: Upload employee information. ...
Step 4: Perform a review to one of your employees. ...
Step 5: Check the results and save. ...
Step 6: Check each employee profile. ...
Step 7: Analyse the general HR report.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832488" y="1497329"/>
            <a:ext cx="496262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Select a cell in a data range.
Select Home &gt; Analyze Data. The Analyze Data pane will appear and show different visual and analysis types, such as: Rank. Trend. Outlier. Majority.
Choose an option and select Insert PivotChart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 rot="21600000">
            <a:off x="2291203" y="3265191"/>
            <a:ext cx="5695725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 write a problem statement on employee performance, you need to identify the specific area of performance that is problematic, such as low productivity, high absenteeism, or poor quality of work.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 rot="21600000">
            <a:off x="1019698" y="1857374"/>
            <a:ext cx="5990701" cy="1767842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Excel and Word, including annual performance review, professional development plan and employee evaluation ...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882031" y="2019300"/>
            <a:ext cx="8652494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end users of employee performance analysis using Excel are managers, supervisors, and employees: 
Managers and supervisors
These stakeholders are responsible for executing performance reviews, providing feedback, and helping employees set goals. They also work with HR leaders to document and review employee performance. 
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517400" y="2019299"/>
            <a:ext cx="5874000" cy="26060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most complete collection of human resource templates to help you with everything from acquiring the best talent to managing training programs and tracking ...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1494045" y="3439804"/>
            <a:ext cx="8258713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From our dataset, factors that could affect employee performance rating were many for the picking; hourly rate, job satisfaction, overtime, ...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111218" y="2354703"/>
            <a:ext cx="7240861" cy="21869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spreadsheet for HR. Review and track performance of your staff. Printable and flexible ready-to-use template. All in Excel. Select ...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2024-09-10T05:32:25Z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bcc6d8f710704737844fa866c7e44f10</vt:lpwstr>
  </property>
</Properties>
</file>