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339D53-1611-4D09-9682-5D0AB8CF8B2E}" type="datetimeFigureOut">
              <a:rPr lang="en-IN" smtClean="0"/>
              <a:t>02-05-2017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D07E3-F4AC-4D5E-BA9E-50804497A0D4}" type="slidenum">
              <a:rPr lang="en-IN" smtClean="0"/>
              <a:t>‹#›</a:t>
            </a:fld>
            <a:endParaRPr lang="en-IN"/>
          </a:p>
        </p:txBody>
      </p:sp>
    </p:spTree>
    <p:extLst>
      <p:ext uri="{BB962C8B-B14F-4D97-AF65-F5344CB8AC3E}">
        <p14:creationId xmlns:p14="http://schemas.microsoft.com/office/powerpoint/2010/main" val="992336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B7F951-44EE-46C7-97E2-97A9AECEE0B9}" type="datetime1">
              <a:rPr lang="en-IN" smtClean="0"/>
              <a:t>02-05-2017</a:t>
            </a:fld>
            <a:endParaRPr lang="en-IN"/>
          </a:p>
        </p:txBody>
      </p:sp>
      <p:sp>
        <p:nvSpPr>
          <p:cNvPr id="5" name="Footer Placeholder 4"/>
          <p:cNvSpPr>
            <a:spLocks noGrp="1"/>
          </p:cNvSpPr>
          <p:nvPr>
            <p:ph type="ftr" sz="quarter" idx="11"/>
          </p:nvPr>
        </p:nvSpPr>
        <p:spPr/>
        <p:txBody>
          <a:bodyPr/>
          <a:lstStyle/>
          <a:p>
            <a:r>
              <a:rPr lang="en-IN"/>
              <a:t>ITMD 525 - 01  Final Project Presentation</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24CF6A1-821F-4C7B-B2D8-A2968458A304}" type="slidenum">
              <a:rPr lang="en-IN" smtClean="0"/>
              <a:t>‹#›</a:t>
            </a:fld>
            <a:endParaRPr lang="en-IN"/>
          </a:p>
        </p:txBody>
      </p:sp>
    </p:spTree>
    <p:extLst>
      <p:ext uri="{BB962C8B-B14F-4D97-AF65-F5344CB8AC3E}">
        <p14:creationId xmlns:p14="http://schemas.microsoft.com/office/powerpoint/2010/main" val="166133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6AB02-F8E3-4606-950F-FA96FFF4E578}" type="datetime1">
              <a:rPr lang="en-IN" smtClean="0"/>
              <a:t>02-05-2017</a:t>
            </a:fld>
            <a:endParaRPr lang="en-IN"/>
          </a:p>
        </p:txBody>
      </p:sp>
      <p:sp>
        <p:nvSpPr>
          <p:cNvPr id="5" name="Footer Placeholder 4"/>
          <p:cNvSpPr>
            <a:spLocks noGrp="1"/>
          </p:cNvSpPr>
          <p:nvPr>
            <p:ph type="ftr" sz="quarter" idx="11"/>
          </p:nvPr>
        </p:nvSpPr>
        <p:spPr/>
        <p:txBody>
          <a:bodyPr/>
          <a:lstStyle/>
          <a:p>
            <a:r>
              <a:rPr lang="en-IN"/>
              <a:t>ITMD 525 - 01  Final Project Presentation</a:t>
            </a:r>
          </a:p>
        </p:txBody>
      </p:sp>
      <p:sp>
        <p:nvSpPr>
          <p:cNvPr id="6" name="Slide Number Placeholder 5"/>
          <p:cNvSpPr>
            <a:spLocks noGrp="1"/>
          </p:cNvSpPr>
          <p:nvPr>
            <p:ph type="sldNum" sz="quarter" idx="12"/>
          </p:nvPr>
        </p:nvSpPr>
        <p:spPr/>
        <p:txBody>
          <a:bodyPr/>
          <a:lstStyle/>
          <a:p>
            <a:fld id="{D24CF6A1-821F-4C7B-B2D8-A2968458A304}" type="slidenum">
              <a:rPr lang="en-IN" smtClean="0"/>
              <a:t>‹#›</a:t>
            </a:fld>
            <a:endParaRPr lang="en-IN"/>
          </a:p>
        </p:txBody>
      </p:sp>
    </p:spTree>
    <p:extLst>
      <p:ext uri="{BB962C8B-B14F-4D97-AF65-F5344CB8AC3E}">
        <p14:creationId xmlns:p14="http://schemas.microsoft.com/office/powerpoint/2010/main" val="272629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029DB3-291A-45D2-8FFB-EA4298867EEC}" type="datetime1">
              <a:rPr lang="en-IN" smtClean="0"/>
              <a:t>02-05-2017</a:t>
            </a:fld>
            <a:endParaRPr lang="en-IN"/>
          </a:p>
        </p:txBody>
      </p:sp>
      <p:sp>
        <p:nvSpPr>
          <p:cNvPr id="5" name="Footer Placeholder 4"/>
          <p:cNvSpPr>
            <a:spLocks noGrp="1"/>
          </p:cNvSpPr>
          <p:nvPr>
            <p:ph type="ftr" sz="quarter" idx="11"/>
          </p:nvPr>
        </p:nvSpPr>
        <p:spPr/>
        <p:txBody>
          <a:bodyPr/>
          <a:lstStyle/>
          <a:p>
            <a:r>
              <a:rPr lang="en-IN"/>
              <a:t>ITMD 525 - 01  Final Project Presentation</a:t>
            </a:r>
          </a:p>
        </p:txBody>
      </p:sp>
      <p:sp>
        <p:nvSpPr>
          <p:cNvPr id="6" name="Slide Number Placeholder 5"/>
          <p:cNvSpPr>
            <a:spLocks noGrp="1"/>
          </p:cNvSpPr>
          <p:nvPr>
            <p:ph type="sldNum" sz="quarter" idx="12"/>
          </p:nvPr>
        </p:nvSpPr>
        <p:spPr/>
        <p:txBody>
          <a:bodyPr/>
          <a:lstStyle/>
          <a:p>
            <a:fld id="{D24CF6A1-821F-4C7B-B2D8-A2968458A304}" type="slidenum">
              <a:rPr lang="en-IN" smtClean="0"/>
              <a:t>‹#›</a:t>
            </a:fld>
            <a:endParaRPr lang="en-IN"/>
          </a:p>
        </p:txBody>
      </p:sp>
    </p:spTree>
    <p:extLst>
      <p:ext uri="{BB962C8B-B14F-4D97-AF65-F5344CB8AC3E}">
        <p14:creationId xmlns:p14="http://schemas.microsoft.com/office/powerpoint/2010/main" val="193169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6AA7C-3330-4079-A684-9530F892D469}" type="datetime1">
              <a:rPr lang="en-IN" smtClean="0"/>
              <a:t>02-05-2017</a:t>
            </a:fld>
            <a:endParaRPr lang="en-IN"/>
          </a:p>
        </p:txBody>
      </p:sp>
      <p:sp>
        <p:nvSpPr>
          <p:cNvPr id="5" name="Footer Placeholder 4"/>
          <p:cNvSpPr>
            <a:spLocks noGrp="1"/>
          </p:cNvSpPr>
          <p:nvPr>
            <p:ph type="ftr" sz="quarter" idx="11"/>
          </p:nvPr>
        </p:nvSpPr>
        <p:spPr/>
        <p:txBody>
          <a:bodyPr/>
          <a:lstStyle/>
          <a:p>
            <a:r>
              <a:rPr lang="en-IN"/>
              <a:t>ITMD 525 - 01  Final Project Presentation</a:t>
            </a:r>
          </a:p>
        </p:txBody>
      </p:sp>
      <p:sp>
        <p:nvSpPr>
          <p:cNvPr id="6" name="Slide Number Placeholder 5"/>
          <p:cNvSpPr>
            <a:spLocks noGrp="1"/>
          </p:cNvSpPr>
          <p:nvPr>
            <p:ph type="sldNum" sz="quarter" idx="12"/>
          </p:nvPr>
        </p:nvSpPr>
        <p:spPr/>
        <p:txBody>
          <a:bodyPr/>
          <a:lstStyle/>
          <a:p>
            <a:fld id="{D24CF6A1-821F-4C7B-B2D8-A2968458A304}" type="slidenum">
              <a:rPr lang="en-IN" smtClean="0"/>
              <a:t>‹#›</a:t>
            </a:fld>
            <a:endParaRPr lang="en-IN"/>
          </a:p>
        </p:txBody>
      </p:sp>
    </p:spTree>
    <p:extLst>
      <p:ext uri="{BB962C8B-B14F-4D97-AF65-F5344CB8AC3E}">
        <p14:creationId xmlns:p14="http://schemas.microsoft.com/office/powerpoint/2010/main" val="40820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C1EF97E-F58A-4BF8-A0C5-227EF292DF51}" type="datetime1">
              <a:rPr lang="en-IN" smtClean="0"/>
              <a:t>02-05-2017</a:t>
            </a:fld>
            <a:endParaRPr lang="en-IN"/>
          </a:p>
        </p:txBody>
      </p:sp>
      <p:sp>
        <p:nvSpPr>
          <p:cNvPr id="5" name="Footer Placeholder 4"/>
          <p:cNvSpPr>
            <a:spLocks noGrp="1"/>
          </p:cNvSpPr>
          <p:nvPr>
            <p:ph type="ftr" sz="quarter" idx="11"/>
          </p:nvPr>
        </p:nvSpPr>
        <p:spPr>
          <a:xfrm>
            <a:off x="2182708" y="6272784"/>
            <a:ext cx="6327648" cy="365125"/>
          </a:xfrm>
        </p:spPr>
        <p:txBody>
          <a:bodyPr/>
          <a:lstStyle/>
          <a:p>
            <a:r>
              <a:rPr lang="en-IN"/>
              <a:t>ITMD 525 - 01  Final Project Presentation</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24CF6A1-821F-4C7B-B2D8-A2968458A304}" type="slidenum">
              <a:rPr lang="en-IN" smtClean="0"/>
              <a:t>‹#›</a:t>
            </a:fld>
            <a:endParaRPr lang="en-IN"/>
          </a:p>
        </p:txBody>
      </p:sp>
    </p:spTree>
    <p:extLst>
      <p:ext uri="{BB962C8B-B14F-4D97-AF65-F5344CB8AC3E}">
        <p14:creationId xmlns:p14="http://schemas.microsoft.com/office/powerpoint/2010/main" val="41948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363108-8BEE-4E6B-B35D-5C7C7FB81492}" type="datetime1">
              <a:rPr lang="en-IN" smtClean="0"/>
              <a:t>02-05-2017</a:t>
            </a:fld>
            <a:endParaRPr lang="en-IN"/>
          </a:p>
        </p:txBody>
      </p:sp>
      <p:sp>
        <p:nvSpPr>
          <p:cNvPr id="6" name="Footer Placeholder 5"/>
          <p:cNvSpPr>
            <a:spLocks noGrp="1"/>
          </p:cNvSpPr>
          <p:nvPr>
            <p:ph type="ftr" sz="quarter" idx="11"/>
          </p:nvPr>
        </p:nvSpPr>
        <p:spPr/>
        <p:txBody>
          <a:bodyPr/>
          <a:lstStyle/>
          <a:p>
            <a:r>
              <a:rPr lang="en-IN"/>
              <a:t>ITMD 525 - 01  Final Project Presentation</a:t>
            </a:r>
          </a:p>
        </p:txBody>
      </p:sp>
      <p:sp>
        <p:nvSpPr>
          <p:cNvPr id="7" name="Slide Number Placeholder 6"/>
          <p:cNvSpPr>
            <a:spLocks noGrp="1"/>
          </p:cNvSpPr>
          <p:nvPr>
            <p:ph type="sldNum" sz="quarter" idx="12"/>
          </p:nvPr>
        </p:nvSpPr>
        <p:spPr/>
        <p:txBody>
          <a:bodyPr/>
          <a:lstStyle/>
          <a:p>
            <a:fld id="{D24CF6A1-821F-4C7B-B2D8-A2968458A304}" type="slidenum">
              <a:rPr lang="en-IN" smtClean="0"/>
              <a:t>‹#›</a:t>
            </a:fld>
            <a:endParaRPr lang="en-IN"/>
          </a:p>
        </p:txBody>
      </p:sp>
    </p:spTree>
    <p:extLst>
      <p:ext uri="{BB962C8B-B14F-4D97-AF65-F5344CB8AC3E}">
        <p14:creationId xmlns:p14="http://schemas.microsoft.com/office/powerpoint/2010/main" val="4166714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C6150C-779E-4A28-BC6B-8212C5CF21FF}" type="datetime1">
              <a:rPr lang="en-IN" smtClean="0"/>
              <a:t>02-05-2017</a:t>
            </a:fld>
            <a:endParaRPr lang="en-IN"/>
          </a:p>
        </p:txBody>
      </p:sp>
      <p:sp>
        <p:nvSpPr>
          <p:cNvPr id="8" name="Footer Placeholder 7"/>
          <p:cNvSpPr>
            <a:spLocks noGrp="1"/>
          </p:cNvSpPr>
          <p:nvPr>
            <p:ph type="ftr" sz="quarter" idx="11"/>
          </p:nvPr>
        </p:nvSpPr>
        <p:spPr/>
        <p:txBody>
          <a:bodyPr/>
          <a:lstStyle/>
          <a:p>
            <a:r>
              <a:rPr lang="en-IN"/>
              <a:t>ITMD 525 - 01  Final Project Presentation</a:t>
            </a:r>
          </a:p>
        </p:txBody>
      </p:sp>
      <p:sp>
        <p:nvSpPr>
          <p:cNvPr id="9" name="Slide Number Placeholder 8"/>
          <p:cNvSpPr>
            <a:spLocks noGrp="1"/>
          </p:cNvSpPr>
          <p:nvPr>
            <p:ph type="sldNum" sz="quarter" idx="12"/>
          </p:nvPr>
        </p:nvSpPr>
        <p:spPr/>
        <p:txBody>
          <a:bodyPr/>
          <a:lstStyle/>
          <a:p>
            <a:fld id="{D24CF6A1-821F-4C7B-B2D8-A2968458A304}" type="slidenum">
              <a:rPr lang="en-IN" smtClean="0"/>
              <a:t>‹#›</a:t>
            </a:fld>
            <a:endParaRPr lang="en-IN"/>
          </a:p>
        </p:txBody>
      </p:sp>
    </p:spTree>
    <p:extLst>
      <p:ext uri="{BB962C8B-B14F-4D97-AF65-F5344CB8AC3E}">
        <p14:creationId xmlns:p14="http://schemas.microsoft.com/office/powerpoint/2010/main" val="371579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ABC167-8ADC-40D4-B2D6-2030D2146501}" type="datetime1">
              <a:rPr lang="en-IN" smtClean="0"/>
              <a:t>02-05-2017</a:t>
            </a:fld>
            <a:endParaRPr lang="en-IN"/>
          </a:p>
        </p:txBody>
      </p:sp>
      <p:sp>
        <p:nvSpPr>
          <p:cNvPr id="4" name="Footer Placeholder 3"/>
          <p:cNvSpPr>
            <a:spLocks noGrp="1"/>
          </p:cNvSpPr>
          <p:nvPr>
            <p:ph type="ftr" sz="quarter" idx="11"/>
          </p:nvPr>
        </p:nvSpPr>
        <p:spPr/>
        <p:txBody>
          <a:bodyPr/>
          <a:lstStyle/>
          <a:p>
            <a:r>
              <a:rPr lang="en-IN"/>
              <a:t>ITMD 525 - 01  Final Project Presentation</a:t>
            </a:r>
          </a:p>
        </p:txBody>
      </p:sp>
      <p:sp>
        <p:nvSpPr>
          <p:cNvPr id="5" name="Slide Number Placeholder 4"/>
          <p:cNvSpPr>
            <a:spLocks noGrp="1"/>
          </p:cNvSpPr>
          <p:nvPr>
            <p:ph type="sldNum" sz="quarter" idx="12"/>
          </p:nvPr>
        </p:nvSpPr>
        <p:spPr/>
        <p:txBody>
          <a:bodyPr/>
          <a:lstStyle/>
          <a:p>
            <a:fld id="{D24CF6A1-821F-4C7B-B2D8-A2968458A304}" type="slidenum">
              <a:rPr lang="en-IN" smtClean="0"/>
              <a:t>‹#›</a:t>
            </a:fld>
            <a:endParaRPr lang="en-IN"/>
          </a:p>
        </p:txBody>
      </p:sp>
    </p:spTree>
    <p:extLst>
      <p:ext uri="{BB962C8B-B14F-4D97-AF65-F5344CB8AC3E}">
        <p14:creationId xmlns:p14="http://schemas.microsoft.com/office/powerpoint/2010/main" val="94599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CE52E-F299-47BF-9CF4-443C2A9E1907}" type="datetime1">
              <a:rPr lang="en-IN" smtClean="0"/>
              <a:t>02-05-2017</a:t>
            </a:fld>
            <a:endParaRPr lang="en-IN"/>
          </a:p>
        </p:txBody>
      </p:sp>
      <p:sp>
        <p:nvSpPr>
          <p:cNvPr id="3" name="Footer Placeholder 2"/>
          <p:cNvSpPr>
            <a:spLocks noGrp="1"/>
          </p:cNvSpPr>
          <p:nvPr>
            <p:ph type="ftr" sz="quarter" idx="11"/>
          </p:nvPr>
        </p:nvSpPr>
        <p:spPr/>
        <p:txBody>
          <a:bodyPr/>
          <a:lstStyle/>
          <a:p>
            <a:r>
              <a:rPr lang="en-IN"/>
              <a:t>ITMD 525 - 01  Final Project Presentation</a:t>
            </a:r>
          </a:p>
        </p:txBody>
      </p:sp>
      <p:sp>
        <p:nvSpPr>
          <p:cNvPr id="4" name="Slide Number Placeholder 3"/>
          <p:cNvSpPr>
            <a:spLocks noGrp="1"/>
          </p:cNvSpPr>
          <p:nvPr>
            <p:ph type="sldNum" sz="quarter" idx="12"/>
          </p:nvPr>
        </p:nvSpPr>
        <p:spPr/>
        <p:txBody>
          <a:bodyPr/>
          <a:lstStyle/>
          <a:p>
            <a:fld id="{D24CF6A1-821F-4C7B-B2D8-A2968458A304}" type="slidenum">
              <a:rPr lang="en-IN" smtClean="0"/>
              <a:t>‹#›</a:t>
            </a:fld>
            <a:endParaRPr lang="en-IN"/>
          </a:p>
        </p:txBody>
      </p:sp>
    </p:spTree>
    <p:extLst>
      <p:ext uri="{BB962C8B-B14F-4D97-AF65-F5344CB8AC3E}">
        <p14:creationId xmlns:p14="http://schemas.microsoft.com/office/powerpoint/2010/main" val="191288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F09B4FD-1DE3-4614-A879-B484EA9DE424}" type="datetime1">
              <a:rPr lang="en-IN" smtClean="0"/>
              <a:t>02-05-2017</a:t>
            </a:fld>
            <a:endParaRPr lang="en-IN"/>
          </a:p>
        </p:txBody>
      </p:sp>
      <p:sp>
        <p:nvSpPr>
          <p:cNvPr id="6" name="Footer Placeholder 5"/>
          <p:cNvSpPr>
            <a:spLocks noGrp="1"/>
          </p:cNvSpPr>
          <p:nvPr>
            <p:ph type="ftr" sz="quarter" idx="11"/>
          </p:nvPr>
        </p:nvSpPr>
        <p:spPr/>
        <p:txBody>
          <a:bodyPr/>
          <a:lstStyle/>
          <a:p>
            <a:r>
              <a:rPr lang="en-IN"/>
              <a:t>ITMD 525 - 01  Final Project Presentation</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24CF6A1-821F-4C7B-B2D8-A2968458A304}" type="slidenum">
              <a:rPr lang="en-IN" smtClean="0"/>
              <a:t>‹#›</a:t>
            </a:fld>
            <a:endParaRPr lang="en-IN"/>
          </a:p>
        </p:txBody>
      </p:sp>
    </p:spTree>
    <p:extLst>
      <p:ext uri="{BB962C8B-B14F-4D97-AF65-F5344CB8AC3E}">
        <p14:creationId xmlns:p14="http://schemas.microsoft.com/office/powerpoint/2010/main" val="274813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35F6C2-91A4-4FAB-AD2E-0A826BAD0324}" type="datetime1">
              <a:rPr lang="en-IN" smtClean="0"/>
              <a:t>02-05-2017</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24CF6A1-821F-4C7B-B2D8-A2968458A304}" type="slidenum">
              <a:rPr lang="en-IN" smtClean="0"/>
              <a:t>‹#›</a:t>
            </a:fld>
            <a:endParaRPr lang="en-IN"/>
          </a:p>
        </p:txBody>
      </p:sp>
    </p:spTree>
    <p:extLst>
      <p:ext uri="{BB962C8B-B14F-4D97-AF65-F5344CB8AC3E}">
        <p14:creationId xmlns:p14="http://schemas.microsoft.com/office/powerpoint/2010/main" val="395458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CAF8464-6113-467C-8DA5-BE42AF31F62D}" type="datetime1">
              <a:rPr lang="en-IN" smtClean="0"/>
              <a:t>02-05-2017</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IN"/>
              <a:t>ITMD 525 - 01  Final Project Presentation</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24CF6A1-821F-4C7B-B2D8-A2968458A304}" type="slidenum">
              <a:rPr lang="en-IN" smtClean="0"/>
              <a:t>‹#›</a:t>
            </a:fld>
            <a:endParaRPr lang="en-IN"/>
          </a:p>
        </p:txBody>
      </p:sp>
    </p:spTree>
    <p:extLst>
      <p:ext uri="{BB962C8B-B14F-4D97-AF65-F5344CB8AC3E}">
        <p14:creationId xmlns:p14="http://schemas.microsoft.com/office/powerpoint/2010/main" val="2722873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cityofchicago.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097" y="1122363"/>
            <a:ext cx="11226019" cy="2387600"/>
          </a:xfrm>
        </p:spPr>
        <p:txBody>
          <a:bodyPr/>
          <a:lstStyle/>
          <a:p>
            <a:r>
              <a:rPr lang="en-IN" dirty="0"/>
              <a:t>Chicago City Crime Data Analysis</a:t>
            </a:r>
          </a:p>
        </p:txBody>
      </p:sp>
      <p:sp>
        <p:nvSpPr>
          <p:cNvPr id="3" name="Subtitle 2"/>
          <p:cNvSpPr>
            <a:spLocks noGrp="1"/>
          </p:cNvSpPr>
          <p:nvPr>
            <p:ph type="subTitle" idx="1"/>
          </p:nvPr>
        </p:nvSpPr>
        <p:spPr/>
        <p:txBody>
          <a:bodyPr>
            <a:normAutofit fontScale="92500" lnSpcReduction="20000"/>
          </a:bodyPr>
          <a:lstStyle/>
          <a:p>
            <a:r>
              <a:rPr lang="en-IN" dirty="0"/>
              <a:t>Department of Information Technology and Management</a:t>
            </a:r>
          </a:p>
          <a:p>
            <a:r>
              <a:rPr lang="en-IN" dirty="0"/>
              <a:t>Jeevith Hebbaka Mallikarjunaiah (A20382020)</a:t>
            </a:r>
          </a:p>
          <a:p>
            <a:r>
              <a:rPr lang="en-IN" dirty="0"/>
              <a:t>Phanindra Chandraprakash (A20376416)</a:t>
            </a:r>
          </a:p>
        </p:txBody>
      </p:sp>
      <p:sp>
        <p:nvSpPr>
          <p:cNvPr id="4" name="Footer Placeholder 3"/>
          <p:cNvSpPr>
            <a:spLocks noGrp="1"/>
          </p:cNvSpPr>
          <p:nvPr>
            <p:ph type="ftr" sz="quarter" idx="11"/>
          </p:nvPr>
        </p:nvSpPr>
        <p:spPr/>
        <p:txBody>
          <a:bodyPr/>
          <a:lstStyle/>
          <a:p>
            <a:r>
              <a:rPr lang="en-IN"/>
              <a:t>ITMD 525 - 01  Final Project Presentation</a:t>
            </a:r>
            <a:endParaRPr lang="en-IN" dirty="0"/>
          </a:p>
        </p:txBody>
      </p:sp>
      <p:sp>
        <p:nvSpPr>
          <p:cNvPr id="5" name="Slide Number Placeholder 4"/>
          <p:cNvSpPr>
            <a:spLocks noGrp="1"/>
          </p:cNvSpPr>
          <p:nvPr>
            <p:ph type="sldNum" sz="quarter" idx="12"/>
          </p:nvPr>
        </p:nvSpPr>
        <p:spPr/>
        <p:txBody>
          <a:bodyPr/>
          <a:lstStyle/>
          <a:p>
            <a:fld id="{D24CF6A1-821F-4C7B-B2D8-A2968458A304}" type="slidenum">
              <a:rPr lang="en-IN" smtClean="0"/>
              <a:t>1</a:t>
            </a:fld>
            <a:endParaRPr lang="en-IN"/>
          </a:p>
        </p:txBody>
      </p:sp>
    </p:spTree>
    <p:extLst>
      <p:ext uri="{BB962C8B-B14F-4D97-AF65-F5344CB8AC3E}">
        <p14:creationId xmlns:p14="http://schemas.microsoft.com/office/powerpoint/2010/main" val="4065149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Challenges</a:t>
            </a:r>
          </a:p>
        </p:txBody>
      </p:sp>
      <p:sp>
        <p:nvSpPr>
          <p:cNvPr id="4" name="Footer Placeholder 3"/>
          <p:cNvSpPr>
            <a:spLocks noGrp="1"/>
          </p:cNvSpPr>
          <p:nvPr>
            <p:ph type="ftr" sz="quarter" idx="11"/>
          </p:nvPr>
        </p:nvSpPr>
        <p:spPr/>
        <p:txBody>
          <a:bodyPr/>
          <a:lstStyle/>
          <a:p>
            <a:r>
              <a:rPr lang="en-IN"/>
              <a:t>ITMD 525 - 01  Final Project Presentation</a:t>
            </a:r>
          </a:p>
        </p:txBody>
      </p:sp>
      <p:sp>
        <p:nvSpPr>
          <p:cNvPr id="5" name="Slide Number Placeholder 4"/>
          <p:cNvSpPr>
            <a:spLocks noGrp="1"/>
          </p:cNvSpPr>
          <p:nvPr>
            <p:ph type="sldNum" sz="quarter" idx="12"/>
          </p:nvPr>
        </p:nvSpPr>
        <p:spPr/>
        <p:txBody>
          <a:bodyPr/>
          <a:lstStyle/>
          <a:p>
            <a:fld id="{D24CF6A1-821F-4C7B-B2D8-A2968458A304}" type="slidenum">
              <a:rPr lang="en-IN" smtClean="0"/>
              <a:t>10</a:t>
            </a:fld>
            <a:endParaRPr lang="en-IN"/>
          </a:p>
        </p:txBody>
      </p:sp>
      <p:pic>
        <p:nvPicPr>
          <p:cNvPr id="6" name="Picture 5"/>
          <p:cNvPicPr/>
          <p:nvPr/>
        </p:nvPicPr>
        <p:blipFill rotWithShape="1">
          <a:blip r:embed="rId2"/>
          <a:srcRect b="5935"/>
          <a:stretch/>
        </p:blipFill>
        <p:spPr>
          <a:xfrm>
            <a:off x="367538" y="1864222"/>
            <a:ext cx="5731510" cy="3031335"/>
          </a:xfrm>
          <a:prstGeom prst="rect">
            <a:avLst/>
          </a:prstGeom>
        </p:spPr>
      </p:pic>
      <p:pic>
        <p:nvPicPr>
          <p:cNvPr id="7" name="Picture 6"/>
          <p:cNvPicPr/>
          <p:nvPr/>
        </p:nvPicPr>
        <p:blipFill>
          <a:blip r:embed="rId3"/>
          <a:stretch>
            <a:fillRect/>
          </a:stretch>
        </p:blipFill>
        <p:spPr>
          <a:xfrm>
            <a:off x="6219698" y="65477"/>
            <a:ext cx="5731510" cy="6121400"/>
          </a:xfrm>
          <a:prstGeom prst="rect">
            <a:avLst/>
          </a:prstGeom>
        </p:spPr>
      </p:pic>
    </p:spTree>
    <p:extLst>
      <p:ext uri="{BB962C8B-B14F-4D97-AF65-F5344CB8AC3E}">
        <p14:creationId xmlns:p14="http://schemas.microsoft.com/office/powerpoint/2010/main" val="1373676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Conclusions</a:t>
            </a:r>
          </a:p>
        </p:txBody>
      </p:sp>
      <p:sp>
        <p:nvSpPr>
          <p:cNvPr id="3" name="Content Placeholder 2"/>
          <p:cNvSpPr>
            <a:spLocks noGrp="1"/>
          </p:cNvSpPr>
          <p:nvPr>
            <p:ph idx="1"/>
          </p:nvPr>
        </p:nvSpPr>
        <p:spPr/>
        <p:txBody>
          <a:bodyPr/>
          <a:lstStyle/>
          <a:p>
            <a:pPr algn="just"/>
            <a:r>
              <a:rPr lang="en-IN" dirty="0"/>
              <a:t>Based on the analysis, we have chosen Random Tree classification algorithm to classify the Chicago City Crime Data, since accuracy was 100% and Root Mean Squared Error was zero.</a:t>
            </a:r>
          </a:p>
        </p:txBody>
      </p:sp>
      <p:sp>
        <p:nvSpPr>
          <p:cNvPr id="4" name="Footer Placeholder 3"/>
          <p:cNvSpPr>
            <a:spLocks noGrp="1"/>
          </p:cNvSpPr>
          <p:nvPr>
            <p:ph type="ftr" sz="quarter" idx="11"/>
          </p:nvPr>
        </p:nvSpPr>
        <p:spPr/>
        <p:txBody>
          <a:bodyPr/>
          <a:lstStyle/>
          <a:p>
            <a:r>
              <a:rPr lang="en-IN"/>
              <a:t>ITMD 525 - 01  Final Project Presentation</a:t>
            </a:r>
          </a:p>
        </p:txBody>
      </p:sp>
      <p:sp>
        <p:nvSpPr>
          <p:cNvPr id="5" name="Slide Number Placeholder 4"/>
          <p:cNvSpPr>
            <a:spLocks noGrp="1"/>
          </p:cNvSpPr>
          <p:nvPr>
            <p:ph type="sldNum" sz="quarter" idx="12"/>
          </p:nvPr>
        </p:nvSpPr>
        <p:spPr/>
        <p:txBody>
          <a:bodyPr/>
          <a:lstStyle/>
          <a:p>
            <a:fld id="{D24CF6A1-821F-4C7B-B2D8-A2968458A304}" type="slidenum">
              <a:rPr lang="en-IN" smtClean="0"/>
              <a:t>11</a:t>
            </a:fld>
            <a:endParaRPr lang="en-IN"/>
          </a:p>
        </p:txBody>
      </p:sp>
    </p:spTree>
    <p:extLst>
      <p:ext uri="{BB962C8B-B14F-4D97-AF65-F5344CB8AC3E}">
        <p14:creationId xmlns:p14="http://schemas.microsoft.com/office/powerpoint/2010/main" val="3285152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136" y="2060212"/>
            <a:ext cx="10058400" cy="2497719"/>
          </a:xfrm>
        </p:spPr>
        <p:txBody>
          <a:bodyPr>
            <a:normAutofit/>
          </a:bodyPr>
          <a:lstStyle/>
          <a:p>
            <a:pPr algn="ctr"/>
            <a:r>
              <a:rPr lang="en-IN" dirty="0"/>
              <a:t>Thanks !!!</a:t>
            </a:r>
            <a:br>
              <a:rPr lang="en-IN" dirty="0"/>
            </a:br>
            <a:r>
              <a:rPr lang="en-IN" dirty="0"/>
              <a:t>Any Questions?</a:t>
            </a:r>
          </a:p>
        </p:txBody>
      </p:sp>
      <p:sp>
        <p:nvSpPr>
          <p:cNvPr id="4" name="Footer Placeholder 3"/>
          <p:cNvSpPr>
            <a:spLocks noGrp="1"/>
          </p:cNvSpPr>
          <p:nvPr>
            <p:ph type="ftr" sz="quarter" idx="11"/>
          </p:nvPr>
        </p:nvSpPr>
        <p:spPr/>
        <p:txBody>
          <a:bodyPr/>
          <a:lstStyle/>
          <a:p>
            <a:r>
              <a:rPr lang="en-IN"/>
              <a:t>ITMD 525 - 01  Final Project Presentation</a:t>
            </a:r>
          </a:p>
        </p:txBody>
      </p:sp>
      <p:sp>
        <p:nvSpPr>
          <p:cNvPr id="5" name="Slide Number Placeholder 4"/>
          <p:cNvSpPr>
            <a:spLocks noGrp="1"/>
          </p:cNvSpPr>
          <p:nvPr>
            <p:ph type="sldNum" sz="quarter" idx="12"/>
          </p:nvPr>
        </p:nvSpPr>
        <p:spPr/>
        <p:txBody>
          <a:bodyPr/>
          <a:lstStyle/>
          <a:p>
            <a:fld id="{D24CF6A1-821F-4C7B-B2D8-A2968458A304}" type="slidenum">
              <a:rPr lang="en-IN" smtClean="0"/>
              <a:t>12</a:t>
            </a:fld>
            <a:endParaRPr lang="en-IN"/>
          </a:p>
        </p:txBody>
      </p:sp>
    </p:spTree>
    <p:extLst>
      <p:ext uri="{BB962C8B-B14F-4D97-AF65-F5344CB8AC3E}">
        <p14:creationId xmlns:p14="http://schemas.microsoft.com/office/powerpoint/2010/main" val="60178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a:bodyPr>
          <a:lstStyle/>
          <a:p>
            <a:pPr marL="0" indent="0" algn="just">
              <a:buNone/>
            </a:pPr>
            <a:r>
              <a:rPr lang="en-IN" dirty="0"/>
              <a:t>Crimes are anti-social activities which causes society profoundly in innumerable ways. There had been humongous expansion in the crime in the recent past. It has become the most critical concern about the national security, especially after the 9/11 attacks at World Trade Center at New York city. Determining solution for crimes has been the prerequisite of the law enforcement specialists. With the advent of computerized systems, it has become more convenient to track the data of criminals, which will speed up the process of solving crimes.</a:t>
            </a:r>
          </a:p>
        </p:txBody>
      </p:sp>
      <p:sp>
        <p:nvSpPr>
          <p:cNvPr id="4" name="Footer Placeholder 3"/>
          <p:cNvSpPr>
            <a:spLocks noGrp="1"/>
          </p:cNvSpPr>
          <p:nvPr>
            <p:ph type="ftr" sz="quarter" idx="11"/>
          </p:nvPr>
        </p:nvSpPr>
        <p:spPr/>
        <p:txBody>
          <a:bodyPr/>
          <a:lstStyle/>
          <a:p>
            <a:r>
              <a:rPr lang="en-IN"/>
              <a:t>ITMD 525 - 01  Final Project Presentation</a:t>
            </a:r>
          </a:p>
        </p:txBody>
      </p:sp>
      <p:sp>
        <p:nvSpPr>
          <p:cNvPr id="5" name="Slide Number Placeholder 4"/>
          <p:cNvSpPr>
            <a:spLocks noGrp="1"/>
          </p:cNvSpPr>
          <p:nvPr>
            <p:ph type="sldNum" sz="quarter" idx="12"/>
          </p:nvPr>
        </p:nvSpPr>
        <p:spPr/>
        <p:txBody>
          <a:bodyPr/>
          <a:lstStyle/>
          <a:p>
            <a:fld id="{D24CF6A1-821F-4C7B-B2D8-A2968458A304}" type="slidenum">
              <a:rPr lang="en-IN" smtClean="0"/>
              <a:t>2</a:t>
            </a:fld>
            <a:endParaRPr lang="en-IN"/>
          </a:p>
        </p:txBody>
      </p:sp>
    </p:spTree>
    <p:extLst>
      <p:ext uri="{BB962C8B-B14F-4D97-AF65-F5344CB8AC3E}">
        <p14:creationId xmlns:p14="http://schemas.microsoft.com/office/powerpoint/2010/main" val="225026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a:xfrm>
            <a:off x="1069848" y="2796655"/>
            <a:ext cx="10058400" cy="1803478"/>
          </a:xfrm>
        </p:spPr>
        <p:txBody>
          <a:bodyPr/>
          <a:lstStyle/>
          <a:p>
            <a:pPr algn="just"/>
            <a:r>
              <a:rPr lang="en-IN" dirty="0"/>
              <a:t>To perform classification task on Chicago Crime Data with different classification algorithms.</a:t>
            </a:r>
          </a:p>
          <a:p>
            <a:pPr algn="just"/>
            <a:r>
              <a:rPr lang="en-IN" dirty="0"/>
              <a:t>To compare the classification algorithms based on its accuracy to predict the class label correctly and finalize a classification algorithm for classifying the Chicago City Crime Data.</a:t>
            </a:r>
          </a:p>
        </p:txBody>
      </p:sp>
      <p:sp>
        <p:nvSpPr>
          <p:cNvPr id="4" name="Footer Placeholder 3"/>
          <p:cNvSpPr>
            <a:spLocks noGrp="1"/>
          </p:cNvSpPr>
          <p:nvPr>
            <p:ph type="ftr" sz="quarter" idx="11"/>
          </p:nvPr>
        </p:nvSpPr>
        <p:spPr/>
        <p:txBody>
          <a:bodyPr/>
          <a:lstStyle/>
          <a:p>
            <a:r>
              <a:rPr lang="en-IN"/>
              <a:t>ITMD 525 - 01  Final Project Presentation</a:t>
            </a:r>
          </a:p>
        </p:txBody>
      </p:sp>
      <p:sp>
        <p:nvSpPr>
          <p:cNvPr id="5" name="Slide Number Placeholder 4"/>
          <p:cNvSpPr>
            <a:spLocks noGrp="1"/>
          </p:cNvSpPr>
          <p:nvPr>
            <p:ph type="sldNum" sz="quarter" idx="12"/>
          </p:nvPr>
        </p:nvSpPr>
        <p:spPr/>
        <p:txBody>
          <a:bodyPr/>
          <a:lstStyle/>
          <a:p>
            <a:fld id="{D24CF6A1-821F-4C7B-B2D8-A2968458A304}" type="slidenum">
              <a:rPr lang="en-IN" smtClean="0"/>
              <a:t>3</a:t>
            </a:fld>
            <a:endParaRPr lang="en-IN"/>
          </a:p>
        </p:txBody>
      </p:sp>
    </p:spTree>
    <p:extLst>
      <p:ext uri="{BB962C8B-B14F-4D97-AF65-F5344CB8AC3E}">
        <p14:creationId xmlns:p14="http://schemas.microsoft.com/office/powerpoint/2010/main" val="91194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Source and Test Data</a:t>
            </a:r>
          </a:p>
        </p:txBody>
      </p:sp>
      <p:sp>
        <p:nvSpPr>
          <p:cNvPr id="3" name="Content Placeholder 2"/>
          <p:cNvSpPr>
            <a:spLocks noGrp="1"/>
          </p:cNvSpPr>
          <p:nvPr>
            <p:ph idx="1"/>
          </p:nvPr>
        </p:nvSpPr>
        <p:spPr>
          <a:xfrm>
            <a:off x="703385" y="2121408"/>
            <a:ext cx="11113477" cy="4050792"/>
          </a:xfrm>
        </p:spPr>
        <p:txBody>
          <a:bodyPr/>
          <a:lstStyle/>
          <a:p>
            <a:pPr algn="just"/>
            <a:r>
              <a:rPr lang="en-IN" dirty="0"/>
              <a:t>Crime Data from Chicago Data Portal (</a:t>
            </a:r>
            <a:r>
              <a:rPr lang="en-IN" dirty="0">
                <a:hlinkClick r:id="rId2"/>
              </a:rPr>
              <a:t>https://data.cityofchicago.org/</a:t>
            </a:r>
            <a:r>
              <a:rPr lang="en-IN" dirty="0"/>
              <a:t>). </a:t>
            </a:r>
          </a:p>
          <a:p>
            <a:pPr algn="just"/>
            <a:r>
              <a:rPr lang="en-IN" dirty="0"/>
              <a:t>This dataset reflects reported incidents of crime (with the exception of murders where data exists for each victim) that occurred in the City of Chicago from 2001 to present, minus the most recent seven days.</a:t>
            </a:r>
          </a:p>
          <a:p>
            <a:pPr algn="just"/>
            <a:r>
              <a:rPr lang="en-IN" dirty="0"/>
              <a:t>FinalData.csv: Contains 5100 Records (Which is 7% resampled data from 72859 Records)</a:t>
            </a:r>
          </a:p>
          <a:p>
            <a:pPr algn="just"/>
            <a:r>
              <a:rPr lang="en-IN" dirty="0"/>
              <a:t>TestData.arff: Contains 1145 Records (34% resampled data from 5100 Records)</a:t>
            </a:r>
          </a:p>
          <a:p>
            <a:pPr algn="just"/>
            <a:r>
              <a:rPr lang="en-IN" dirty="0"/>
              <a:t>TrainingData.arff: Contains 3366 Records (64% resampled data from 5100 Records)</a:t>
            </a:r>
          </a:p>
          <a:p>
            <a:pPr marL="0" indent="0">
              <a:buNone/>
            </a:pPr>
            <a:endParaRPr lang="en-IN" dirty="0"/>
          </a:p>
        </p:txBody>
      </p:sp>
      <p:sp>
        <p:nvSpPr>
          <p:cNvPr id="4" name="Footer Placeholder 3"/>
          <p:cNvSpPr>
            <a:spLocks noGrp="1"/>
          </p:cNvSpPr>
          <p:nvPr>
            <p:ph type="ftr" sz="quarter" idx="11"/>
          </p:nvPr>
        </p:nvSpPr>
        <p:spPr/>
        <p:txBody>
          <a:bodyPr/>
          <a:lstStyle/>
          <a:p>
            <a:r>
              <a:rPr lang="en-IN"/>
              <a:t>ITMD 525 - 01  Final Project Presentation</a:t>
            </a:r>
          </a:p>
        </p:txBody>
      </p:sp>
      <p:sp>
        <p:nvSpPr>
          <p:cNvPr id="5" name="Slide Number Placeholder 4"/>
          <p:cNvSpPr>
            <a:spLocks noGrp="1"/>
          </p:cNvSpPr>
          <p:nvPr>
            <p:ph type="sldNum" sz="quarter" idx="12"/>
          </p:nvPr>
        </p:nvSpPr>
        <p:spPr/>
        <p:txBody>
          <a:bodyPr/>
          <a:lstStyle/>
          <a:p>
            <a:fld id="{D24CF6A1-821F-4C7B-B2D8-A2968458A304}" type="slidenum">
              <a:rPr lang="en-IN" smtClean="0"/>
              <a:t>4</a:t>
            </a:fld>
            <a:endParaRPr lang="en-IN"/>
          </a:p>
        </p:txBody>
      </p:sp>
    </p:spTree>
    <p:extLst>
      <p:ext uri="{BB962C8B-B14F-4D97-AF65-F5344CB8AC3E}">
        <p14:creationId xmlns:p14="http://schemas.microsoft.com/office/powerpoint/2010/main" val="390274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p>
        </p:txBody>
      </p:sp>
      <p:sp>
        <p:nvSpPr>
          <p:cNvPr id="3" name="Content Placeholder 2"/>
          <p:cNvSpPr>
            <a:spLocks noGrp="1"/>
          </p:cNvSpPr>
          <p:nvPr>
            <p:ph idx="1"/>
          </p:nvPr>
        </p:nvSpPr>
        <p:spPr>
          <a:xfrm>
            <a:off x="1069848" y="2937334"/>
            <a:ext cx="10058400" cy="1240770"/>
          </a:xfrm>
        </p:spPr>
        <p:txBody>
          <a:bodyPr>
            <a:normAutofit lnSpcReduction="10000"/>
          </a:bodyPr>
          <a:lstStyle/>
          <a:p>
            <a:pPr algn="just"/>
            <a:r>
              <a:rPr lang="en-IN" dirty="0"/>
              <a:t>NA values were removed using RStudio and exported the dataset into a CSV file.</a:t>
            </a:r>
          </a:p>
          <a:p>
            <a:pPr algn="just"/>
            <a:r>
              <a:rPr lang="en-IN" dirty="0"/>
              <a:t>CSV file is then loaded into Weka, where Normalization and Resampling was performed to make the data suitable for feature selection and classification processes.</a:t>
            </a:r>
          </a:p>
        </p:txBody>
      </p:sp>
      <p:sp>
        <p:nvSpPr>
          <p:cNvPr id="4" name="Footer Placeholder 3"/>
          <p:cNvSpPr>
            <a:spLocks noGrp="1"/>
          </p:cNvSpPr>
          <p:nvPr>
            <p:ph type="ftr" sz="quarter" idx="11"/>
          </p:nvPr>
        </p:nvSpPr>
        <p:spPr/>
        <p:txBody>
          <a:bodyPr/>
          <a:lstStyle/>
          <a:p>
            <a:r>
              <a:rPr lang="en-IN"/>
              <a:t>ITMD 525 - 01  Final Project Presentation</a:t>
            </a:r>
          </a:p>
        </p:txBody>
      </p:sp>
      <p:sp>
        <p:nvSpPr>
          <p:cNvPr id="5" name="Slide Number Placeholder 4"/>
          <p:cNvSpPr>
            <a:spLocks noGrp="1"/>
          </p:cNvSpPr>
          <p:nvPr>
            <p:ph type="sldNum" sz="quarter" idx="12"/>
          </p:nvPr>
        </p:nvSpPr>
        <p:spPr/>
        <p:txBody>
          <a:bodyPr/>
          <a:lstStyle/>
          <a:p>
            <a:fld id="{D24CF6A1-821F-4C7B-B2D8-A2968458A304}" type="slidenum">
              <a:rPr lang="en-IN" smtClean="0"/>
              <a:t>5</a:t>
            </a:fld>
            <a:endParaRPr lang="en-IN"/>
          </a:p>
        </p:txBody>
      </p:sp>
    </p:spTree>
    <p:extLst>
      <p:ext uri="{BB962C8B-B14F-4D97-AF65-F5344CB8AC3E}">
        <p14:creationId xmlns:p14="http://schemas.microsoft.com/office/powerpoint/2010/main" val="47519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selection process</a:t>
            </a:r>
          </a:p>
        </p:txBody>
      </p:sp>
      <p:sp>
        <p:nvSpPr>
          <p:cNvPr id="3" name="Content Placeholder 2"/>
          <p:cNvSpPr>
            <a:spLocks noGrp="1"/>
          </p:cNvSpPr>
          <p:nvPr>
            <p:ph idx="1"/>
          </p:nvPr>
        </p:nvSpPr>
        <p:spPr/>
        <p:txBody>
          <a:bodyPr/>
          <a:lstStyle/>
          <a:p>
            <a:pPr marL="0" indent="0">
              <a:buNone/>
            </a:pPr>
            <a:r>
              <a:rPr lang="en-IN" dirty="0"/>
              <a:t>Below are the settings used in feature selection process:</a:t>
            </a:r>
          </a:p>
          <a:p>
            <a:pPr marL="0" indent="0">
              <a:buNone/>
            </a:pPr>
            <a:endParaRPr lang="en-IN" dirty="0"/>
          </a:p>
          <a:p>
            <a:r>
              <a:rPr lang="en-IN" dirty="0"/>
              <a:t>Attribute Evaluator: Wrapper Subset Eval</a:t>
            </a:r>
          </a:p>
          <a:p>
            <a:r>
              <a:rPr lang="en-IN" dirty="0"/>
              <a:t>Search Method: Best Fit</a:t>
            </a:r>
          </a:p>
          <a:p>
            <a:r>
              <a:rPr lang="en-IN" dirty="0"/>
              <a:t>Classifier: Naïve Bayes, KNN, Decision Table, Random Tree and J48.</a:t>
            </a:r>
          </a:p>
          <a:p>
            <a:r>
              <a:rPr lang="en-IN" dirty="0"/>
              <a:t>Attribute Selection Mode: Full Training Set</a:t>
            </a:r>
          </a:p>
          <a:p>
            <a:r>
              <a:rPr lang="en-IN" dirty="0"/>
              <a:t>Class Attribute: Arrest and Primary Type</a:t>
            </a:r>
          </a:p>
          <a:p>
            <a:pPr marL="0" indent="0">
              <a:buNone/>
            </a:pPr>
            <a:endParaRPr lang="en-IN" dirty="0"/>
          </a:p>
        </p:txBody>
      </p:sp>
      <p:sp>
        <p:nvSpPr>
          <p:cNvPr id="4" name="Footer Placeholder 3"/>
          <p:cNvSpPr>
            <a:spLocks noGrp="1"/>
          </p:cNvSpPr>
          <p:nvPr>
            <p:ph type="ftr" sz="quarter" idx="11"/>
          </p:nvPr>
        </p:nvSpPr>
        <p:spPr/>
        <p:txBody>
          <a:bodyPr/>
          <a:lstStyle/>
          <a:p>
            <a:r>
              <a:rPr lang="en-IN"/>
              <a:t>ITMD 525 - 01  Final Project Presentation</a:t>
            </a:r>
          </a:p>
        </p:txBody>
      </p:sp>
      <p:sp>
        <p:nvSpPr>
          <p:cNvPr id="5" name="Slide Number Placeholder 4"/>
          <p:cNvSpPr>
            <a:spLocks noGrp="1"/>
          </p:cNvSpPr>
          <p:nvPr>
            <p:ph type="sldNum" sz="quarter" idx="12"/>
          </p:nvPr>
        </p:nvSpPr>
        <p:spPr/>
        <p:txBody>
          <a:bodyPr/>
          <a:lstStyle/>
          <a:p>
            <a:fld id="{D24CF6A1-821F-4C7B-B2D8-A2968458A304}" type="slidenum">
              <a:rPr lang="en-IN" smtClean="0"/>
              <a:t>6</a:t>
            </a:fld>
            <a:endParaRPr lang="en-IN"/>
          </a:p>
        </p:txBody>
      </p:sp>
    </p:spTree>
    <p:extLst>
      <p:ext uri="{BB962C8B-B14F-4D97-AF65-F5344CB8AC3E}">
        <p14:creationId xmlns:p14="http://schemas.microsoft.com/office/powerpoint/2010/main" val="1150986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selection output</a:t>
            </a:r>
          </a:p>
        </p:txBody>
      </p:sp>
      <p:sp>
        <p:nvSpPr>
          <p:cNvPr id="4" name="Footer Placeholder 3"/>
          <p:cNvSpPr>
            <a:spLocks noGrp="1"/>
          </p:cNvSpPr>
          <p:nvPr>
            <p:ph type="ftr" sz="quarter" idx="11"/>
          </p:nvPr>
        </p:nvSpPr>
        <p:spPr/>
        <p:txBody>
          <a:bodyPr/>
          <a:lstStyle/>
          <a:p>
            <a:r>
              <a:rPr lang="en-IN"/>
              <a:t>ITMD 525 - 01  Final Project Presentation</a:t>
            </a:r>
          </a:p>
        </p:txBody>
      </p:sp>
      <p:sp>
        <p:nvSpPr>
          <p:cNvPr id="5" name="Slide Number Placeholder 4"/>
          <p:cNvSpPr>
            <a:spLocks noGrp="1"/>
          </p:cNvSpPr>
          <p:nvPr>
            <p:ph type="sldNum" sz="quarter" idx="12"/>
          </p:nvPr>
        </p:nvSpPr>
        <p:spPr/>
        <p:txBody>
          <a:bodyPr/>
          <a:lstStyle/>
          <a:p>
            <a:fld id="{D24CF6A1-821F-4C7B-B2D8-A2968458A304}" type="slidenum">
              <a:rPr lang="en-IN" smtClean="0"/>
              <a:t>7</a:t>
            </a:fld>
            <a:endParaRPr lang="en-IN"/>
          </a:p>
        </p:txBody>
      </p:sp>
      <p:pic>
        <p:nvPicPr>
          <p:cNvPr id="7" name="Picture 6"/>
          <p:cNvPicPr>
            <a:picLocks noChangeAspect="1"/>
          </p:cNvPicPr>
          <p:nvPr/>
        </p:nvPicPr>
        <p:blipFill>
          <a:blip r:embed="rId2"/>
          <a:stretch>
            <a:fillRect/>
          </a:stretch>
        </p:blipFill>
        <p:spPr>
          <a:xfrm>
            <a:off x="1088136" y="1699479"/>
            <a:ext cx="9307889" cy="4638025"/>
          </a:xfrm>
          <a:prstGeom prst="rect">
            <a:avLst/>
          </a:prstGeom>
        </p:spPr>
      </p:pic>
    </p:spTree>
    <p:extLst>
      <p:ext uri="{BB962C8B-B14F-4D97-AF65-F5344CB8AC3E}">
        <p14:creationId xmlns:p14="http://schemas.microsoft.com/office/powerpoint/2010/main" val="3449947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Task Output</a:t>
            </a:r>
          </a:p>
        </p:txBody>
      </p:sp>
      <p:sp>
        <p:nvSpPr>
          <p:cNvPr id="4" name="Footer Placeholder 3"/>
          <p:cNvSpPr>
            <a:spLocks noGrp="1"/>
          </p:cNvSpPr>
          <p:nvPr>
            <p:ph type="ftr" sz="quarter" idx="11"/>
          </p:nvPr>
        </p:nvSpPr>
        <p:spPr/>
        <p:txBody>
          <a:bodyPr/>
          <a:lstStyle/>
          <a:p>
            <a:r>
              <a:rPr lang="en-IN"/>
              <a:t>ITMD 525 - 01  Final Project Presentation</a:t>
            </a:r>
          </a:p>
        </p:txBody>
      </p:sp>
      <p:sp>
        <p:nvSpPr>
          <p:cNvPr id="5" name="Slide Number Placeholder 4"/>
          <p:cNvSpPr>
            <a:spLocks noGrp="1"/>
          </p:cNvSpPr>
          <p:nvPr>
            <p:ph type="sldNum" sz="quarter" idx="12"/>
          </p:nvPr>
        </p:nvSpPr>
        <p:spPr/>
        <p:txBody>
          <a:bodyPr/>
          <a:lstStyle/>
          <a:p>
            <a:fld id="{D24CF6A1-821F-4C7B-B2D8-A2968458A304}" type="slidenum">
              <a:rPr lang="en-IN" smtClean="0"/>
              <a:t>8</a:t>
            </a:fld>
            <a:endParaRPr lang="en-IN"/>
          </a:p>
        </p:txBody>
      </p:sp>
      <p:pic>
        <p:nvPicPr>
          <p:cNvPr id="6" name="Picture 5"/>
          <p:cNvPicPr>
            <a:picLocks noChangeAspect="1"/>
          </p:cNvPicPr>
          <p:nvPr/>
        </p:nvPicPr>
        <p:blipFill>
          <a:blip r:embed="rId2"/>
          <a:stretch>
            <a:fillRect/>
          </a:stretch>
        </p:blipFill>
        <p:spPr>
          <a:xfrm>
            <a:off x="485775" y="2247900"/>
            <a:ext cx="11220450" cy="2362200"/>
          </a:xfrm>
          <a:prstGeom prst="rect">
            <a:avLst/>
          </a:prstGeom>
        </p:spPr>
      </p:pic>
    </p:spTree>
    <p:extLst>
      <p:ext uri="{BB962C8B-B14F-4D97-AF65-F5344CB8AC3E}">
        <p14:creationId xmlns:p14="http://schemas.microsoft.com/office/powerpoint/2010/main" val="160966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Classification Algorithms Consolidated output</a:t>
            </a:r>
          </a:p>
        </p:txBody>
      </p:sp>
      <p:sp>
        <p:nvSpPr>
          <p:cNvPr id="4" name="Footer Placeholder 3"/>
          <p:cNvSpPr>
            <a:spLocks noGrp="1"/>
          </p:cNvSpPr>
          <p:nvPr>
            <p:ph type="ftr" sz="quarter" idx="11"/>
          </p:nvPr>
        </p:nvSpPr>
        <p:spPr/>
        <p:txBody>
          <a:bodyPr/>
          <a:lstStyle/>
          <a:p>
            <a:r>
              <a:rPr lang="en-IN"/>
              <a:t>ITMD 525 - 01  Final Project Presentation</a:t>
            </a:r>
          </a:p>
        </p:txBody>
      </p:sp>
      <p:sp>
        <p:nvSpPr>
          <p:cNvPr id="5" name="Slide Number Placeholder 4"/>
          <p:cNvSpPr>
            <a:spLocks noGrp="1"/>
          </p:cNvSpPr>
          <p:nvPr>
            <p:ph type="sldNum" sz="quarter" idx="12"/>
          </p:nvPr>
        </p:nvSpPr>
        <p:spPr/>
        <p:txBody>
          <a:bodyPr/>
          <a:lstStyle/>
          <a:p>
            <a:fld id="{D24CF6A1-821F-4C7B-B2D8-A2968458A304}" type="slidenum">
              <a:rPr lang="en-IN" smtClean="0"/>
              <a:t>9</a:t>
            </a:fld>
            <a:endParaRPr lang="en-IN"/>
          </a:p>
        </p:txBody>
      </p:sp>
      <p:pic>
        <p:nvPicPr>
          <p:cNvPr id="6" name="Picture 5"/>
          <p:cNvPicPr>
            <a:picLocks noChangeAspect="1"/>
          </p:cNvPicPr>
          <p:nvPr/>
        </p:nvPicPr>
        <p:blipFill>
          <a:blip r:embed="rId2"/>
          <a:stretch>
            <a:fillRect/>
          </a:stretch>
        </p:blipFill>
        <p:spPr>
          <a:xfrm>
            <a:off x="3" y="2210088"/>
            <a:ext cx="12192000" cy="3793486"/>
          </a:xfrm>
          <a:prstGeom prst="rect">
            <a:avLst/>
          </a:prstGeom>
        </p:spPr>
      </p:pic>
    </p:spTree>
    <p:extLst>
      <p:ext uri="{BB962C8B-B14F-4D97-AF65-F5344CB8AC3E}">
        <p14:creationId xmlns:p14="http://schemas.microsoft.com/office/powerpoint/2010/main" val="1810459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172</TotalTime>
  <Words>507</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Rockwell</vt:lpstr>
      <vt:lpstr>Rockwell Condensed</vt:lpstr>
      <vt:lpstr>Wingdings</vt:lpstr>
      <vt:lpstr>Wood Type</vt:lpstr>
      <vt:lpstr>Chicago City Crime Data Analysis</vt:lpstr>
      <vt:lpstr>Introduction</vt:lpstr>
      <vt:lpstr>Objective</vt:lpstr>
      <vt:lpstr>Data Source and Test Data</vt:lpstr>
      <vt:lpstr>Data Pre-processing</vt:lpstr>
      <vt:lpstr>Feature selection process</vt:lpstr>
      <vt:lpstr>Feature selection output</vt:lpstr>
      <vt:lpstr>Classification Task Output</vt:lpstr>
      <vt:lpstr>Classification Algorithms Consolidated output</vt:lpstr>
      <vt:lpstr>Challenges</vt:lpstr>
      <vt:lpstr>Conclusions</vt:lpstr>
      <vt:lpstr>Thanks !!!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City Crime Data Analysis</dc:title>
  <dc:creator>Phanindra_Bharadwaj</dc:creator>
  <cp:lastModifiedBy>Phanindra_Bharadwaj</cp:lastModifiedBy>
  <cp:revision>44</cp:revision>
  <dcterms:created xsi:type="dcterms:W3CDTF">2017-05-02T19:54:10Z</dcterms:created>
  <dcterms:modified xsi:type="dcterms:W3CDTF">2017-05-02T22:46:19Z</dcterms:modified>
</cp:coreProperties>
</file>