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640" y="4464688"/>
            <a:ext cx="4941771" cy="1122202"/>
          </a:xfrm>
        </p:spPr>
        <p:txBody>
          <a:bodyPr/>
          <a:lstStyle/>
          <a:p>
            <a:r>
              <a:rPr lang="en-US" sz="4800" dirty="0"/>
              <a:t>Ai-Chatbot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2600" dirty="0"/>
              <a:t>JEEVITHA P</a:t>
            </a:r>
          </a:p>
          <a:p>
            <a:r>
              <a:rPr lang="en-US" sz="2600" dirty="0"/>
              <a:t>730321104026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239035-AEA2-6736-C9EF-7467A972F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EB70-8E45-3D00-3D41-AB8D65F8AF7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85838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074B-454F-CE8D-B639-462B2AC306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48285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EE3C-6932-1F02-896A-037DDB7B5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98901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7ED1-2664-C75D-DC4D-6B4E04DB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6925-747D-309F-5E09-2EE28F8A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 are the End users?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solution and its  value proposition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wow in your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Results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4D49-9756-BB11-D5C8-6D4D3D9A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CA42-00F3-580D-A259-185B78A6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AF64-EACF-4E5F-2864-4998537F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021B-98BE-97F3-FD7D-D59F871E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AAE4-6FCB-3BA9-9F07-52386ECD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05303"/>
            <a:ext cx="3171825" cy="25193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"Develop an AI chatbot to assist users. Requirements: natural language processing, contextual understanding, user engagement, error handling, scalability, and integration with existing systems. Deliver in a user-friendly interface."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5977E-67F3-3B37-2359-B5FD7976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7D6F-9288-D100-CF31-8B4F46B1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4B8A-214C-5269-A28D-4B9F5EA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6BB2-F35E-F4BF-60C0-A996865A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4EEC-46C3-7984-9D56-CB27F8C8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514601"/>
            <a:ext cx="2996564" cy="2928938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Develop an AI chatbot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Utilize natural language 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Provide assistance, information, and engagement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Enhance user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Seamlessly integrate with various platforms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Continuously evolve through machine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7C5D-95B7-B1C2-2875-DA8DE9B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3C2E-5F78-1FFC-C830-9267568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404F-4D48-1C6C-875B-AFB07DE9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7268-B715-3A6F-464B-9E9F12FD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36" y="-179290"/>
            <a:ext cx="3398900" cy="189795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449A-1A9B-43FC-4D6A-B0AC1F06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07" y="2103121"/>
            <a:ext cx="3171825" cy="291979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 </a:t>
            </a:r>
            <a:r>
              <a:rPr lang="en-IN" dirty="0"/>
              <a:t>AI chatbot project: Natural language processing, machine learning integration.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Goal: Conversational interface, task automation.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Features: Intent recognition, sentiment analysis, personalized responses.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Technologies: Python, TensorFlow, NLTK, RESTful APIs.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Deliverables: Prototype, documentation, training materials.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8CD2-8309-B2A1-7575-986816C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283A-03A1-44EC-2E05-6EFCE14C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38E0-1D03-3421-BA78-F9073E2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A00D-FEFD-DAB1-4D2F-8D44887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79850"/>
            <a:ext cx="3171825" cy="1325563"/>
          </a:xfrm>
        </p:spPr>
        <p:txBody>
          <a:bodyPr/>
          <a:lstStyle/>
          <a:p>
            <a:r>
              <a:rPr lang="en-US" dirty="0"/>
              <a:t>WHO ARE THE END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2CC1-DC46-F1D9-6892-55448040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67" y="1905413"/>
            <a:ext cx="3171825" cy="2519363"/>
          </a:xfrm>
        </p:spPr>
        <p:txBody>
          <a:bodyPr>
            <a:noAutofit/>
          </a:bodyPr>
          <a:lstStyle/>
          <a:p>
            <a:r>
              <a:rPr lang="en-US" dirty="0"/>
              <a:t>1. Customers seeking instant support.</a:t>
            </a:r>
          </a:p>
          <a:p>
            <a:r>
              <a:rPr lang="en-US" dirty="0"/>
              <a:t>2. Website visitors looking for information.</a:t>
            </a:r>
          </a:p>
          <a:p>
            <a:r>
              <a:rPr lang="en-US" dirty="0"/>
              <a:t>3. Employees needing HR assistance.</a:t>
            </a:r>
          </a:p>
          <a:p>
            <a:r>
              <a:rPr lang="en-US" dirty="0"/>
              <a:t>4. Patients scheduling appointments.</a:t>
            </a:r>
          </a:p>
          <a:p>
            <a:r>
              <a:rPr lang="en-US" dirty="0"/>
              <a:t>5. Students accessing educational resources.</a:t>
            </a:r>
          </a:p>
          <a:p>
            <a:r>
              <a:rPr lang="en-US" dirty="0"/>
              <a:t>6. Gamers seeking in-game guidance.</a:t>
            </a:r>
          </a:p>
          <a:p>
            <a:r>
              <a:rPr lang="en-US" dirty="0"/>
              <a:t>7. Travelers booking reservations.</a:t>
            </a:r>
          </a:p>
          <a:p>
            <a:r>
              <a:rPr lang="en-US" dirty="0"/>
              <a:t>8. Consumers browsing product recommendations.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39EE-2C5C-F2CA-04D9-8F26AEB2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C3E5-B3DF-544E-8588-823B2987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A6CC-8160-EB5B-EF90-424BEE7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CC33-5BC6-9E3B-7E13-40328335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819277"/>
            <a:ext cx="3171825" cy="1325563"/>
          </a:xfrm>
        </p:spPr>
        <p:txBody>
          <a:bodyPr/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9501-8BAD-57EB-EB4A-208B72EB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407" y="2366391"/>
            <a:ext cx="3171825" cy="251936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Intuitive user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Versatile language comprehension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Responsive real-time interactions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Adaptive learning capabilities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Customizable for various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Seamless integration with existing systems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Continuous improvement through user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0775-E20D-D774-BEF8-B5C44CDD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144-DE23-9D18-AA73-1ED398D0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AA15-E65D-7059-60D6-D03D4E1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2C71-25E2-F180-E12B-3F0836CA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3" y="947293"/>
            <a:ext cx="3171825" cy="1325563"/>
          </a:xfrm>
        </p:spPr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1002-2F39-2478-1939-2A5122B9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811" y="2494407"/>
            <a:ext cx="3171825" cy="2519363"/>
          </a:xfrm>
        </p:spPr>
        <p:txBody>
          <a:bodyPr>
            <a:noAutofit/>
          </a:bodyPr>
          <a:lstStyle/>
          <a:p>
            <a:r>
              <a:rPr lang="en-US" dirty="0"/>
              <a:t>1. Define purpose and scope.</a:t>
            </a:r>
          </a:p>
          <a:p>
            <a:r>
              <a:rPr lang="en-US" dirty="0"/>
              <a:t>2. Gather and preprocess data.</a:t>
            </a:r>
          </a:p>
          <a:p>
            <a:r>
              <a:rPr lang="en-US" dirty="0"/>
              <a:t>3. Select model architecture.</a:t>
            </a:r>
          </a:p>
          <a:p>
            <a:r>
              <a:rPr lang="en-US" dirty="0"/>
              <a:t>4. Train model with appropriate algorithms.</a:t>
            </a:r>
          </a:p>
          <a:p>
            <a:r>
              <a:rPr lang="en-US" dirty="0"/>
              <a:t>5. Evaluate performance and iterate as needed.</a:t>
            </a:r>
          </a:p>
          <a:p>
            <a:r>
              <a:rPr lang="en-US" dirty="0"/>
              <a:t>6. Deploy and maintain for continuous improvement.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A3D5-62CE-CD79-33A1-6088F636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AF64-DF4B-7F6B-799B-1B786E0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BD3D-BA71-279E-699B-2C684DC7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4E66-2FDA-FE49-520B-C8B829A1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-5704"/>
            <a:ext cx="317182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EE06-5197-3ED0-7591-6CBFB6DC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37" y="1392075"/>
            <a:ext cx="7557107" cy="2519363"/>
          </a:xfrm>
        </p:spPr>
        <p:txBody>
          <a:bodyPr>
            <a:normAutofit/>
          </a:bodyPr>
          <a:lstStyle/>
          <a:p>
            <a:r>
              <a:rPr lang="en-US" sz="1600" dirty="0"/>
              <a:t>AI chatbots provide instant responses, assist with inquiries, streamline processes, and continuously learn to improve interactions and user experiences.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9DFD-0AA6-083C-4139-0DAA55CC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8508-A1A0-FD8C-C141-94A75E75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45D3-CA71-EA5E-C7D0-BE7755E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98728-7474-5845-4718-E63E70BC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0" y="2862071"/>
            <a:ext cx="5838160" cy="32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61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35</TotalTime>
  <Words>370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Tenorite</vt:lpstr>
      <vt:lpstr>Wingdings</vt:lpstr>
      <vt:lpstr>Monoline</vt:lpstr>
      <vt:lpstr>Ai-Chatbot</vt:lpstr>
      <vt:lpstr>AGENDA</vt:lpstr>
      <vt:lpstr>PROBLEM STATEMENT</vt:lpstr>
      <vt:lpstr>PROJECT STATEMENT</vt:lpstr>
      <vt:lpstr>PROJECT OVERVIEW</vt:lpstr>
      <vt:lpstr>WHO ARE THE END USERS?</vt:lpstr>
      <vt:lpstr>THE WOW IN YOUR SOLUTION</vt:lpstr>
      <vt:lpstr>MODELING</vt:lpstr>
      <vt:lpstr>RESULT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Ai-Chatbot</dc:title>
  <dc:creator>mohamed tapep</dc:creator>
  <cp:lastModifiedBy>jtha579@outlook.com</cp:lastModifiedBy>
  <cp:revision>2</cp:revision>
  <dcterms:created xsi:type="dcterms:W3CDTF">2024-05-02T15:25:53Z</dcterms:created>
  <dcterms:modified xsi:type="dcterms:W3CDTF">2024-05-03T15:07:19Z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