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80" d="100"/>
          <a:sy n="80" d="100"/>
        </p:scale>
        <p:origin x="78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882640" y="4464688"/>
            <a:ext cx="4941771" cy="1122202"/>
          </a:xfrm>
        </p:spPr>
        <p:txBody>
          <a:bodyPr/>
          <a:lstStyle/>
          <a:p>
            <a:r>
              <a:rPr lang="en-US" sz="4800" dirty="0"/>
              <a:t>Ai-Chatbot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noAutofit/>
          </a:bodyPr>
          <a:lstStyle/>
          <a:p>
            <a:r>
              <a:rPr lang="en-US" sz="2600" dirty="0"/>
              <a:t>JEEVITHA P</a:t>
            </a:r>
          </a:p>
          <a:p>
            <a:r>
              <a:rPr lang="en-US" sz="2600" dirty="0"/>
              <a:t>730321104026</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7ED1-2664-C75D-DC4D-6B4E04DB7D21}"/>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25EF6925-747D-309F-5E09-2EE28F8A8039}"/>
              </a:ext>
            </a:extLst>
          </p:cNvPr>
          <p:cNvSpPr>
            <a:spLocks noGrp="1"/>
          </p:cNvSpPr>
          <p:nvPr>
            <p:ph idx="1"/>
          </p:nvPr>
        </p:nvSpPr>
        <p:spPr/>
        <p:txBody>
          <a:bodyPr>
            <a:normAutofit fontScale="85000" lnSpcReduction="20000"/>
          </a:bodyPr>
          <a:lstStyle/>
          <a:p>
            <a:pPr>
              <a:buFont typeface="Wingdings" panose="05000000000000000000" pitchFamily="2" charset="2"/>
              <a:buChar char="ü"/>
            </a:pPr>
            <a:r>
              <a:rPr lang="en-US" dirty="0"/>
              <a:t>Problem statement</a:t>
            </a:r>
          </a:p>
          <a:p>
            <a:pPr>
              <a:buFont typeface="Wingdings" panose="05000000000000000000" pitchFamily="2" charset="2"/>
              <a:buChar char="ü"/>
            </a:pPr>
            <a:r>
              <a:rPr lang="en-US" dirty="0"/>
              <a:t>Project  statement</a:t>
            </a:r>
          </a:p>
          <a:p>
            <a:pPr>
              <a:buFont typeface="Wingdings" panose="05000000000000000000" pitchFamily="2" charset="2"/>
              <a:buChar char="ü"/>
            </a:pPr>
            <a:r>
              <a:rPr lang="en-US" dirty="0"/>
              <a:t>Project overview</a:t>
            </a:r>
          </a:p>
          <a:p>
            <a:pPr>
              <a:buFont typeface="Wingdings" panose="05000000000000000000" pitchFamily="2" charset="2"/>
              <a:buChar char="ü"/>
            </a:pPr>
            <a:r>
              <a:rPr lang="en-US" dirty="0"/>
              <a:t>Who are the End users?</a:t>
            </a:r>
          </a:p>
          <a:p>
            <a:pPr>
              <a:buFont typeface="Wingdings" panose="05000000000000000000" pitchFamily="2" charset="2"/>
              <a:buChar char="ü"/>
            </a:pPr>
            <a:r>
              <a:rPr lang="en-US" dirty="0"/>
              <a:t>Your solution and its  value proposition</a:t>
            </a:r>
          </a:p>
          <a:p>
            <a:pPr>
              <a:buFont typeface="Wingdings" panose="05000000000000000000" pitchFamily="2" charset="2"/>
              <a:buChar char="ü"/>
            </a:pPr>
            <a:r>
              <a:rPr lang="en-US" dirty="0"/>
              <a:t>The wow in your solution</a:t>
            </a:r>
          </a:p>
          <a:p>
            <a:pPr>
              <a:buFont typeface="Wingdings" panose="05000000000000000000" pitchFamily="2" charset="2"/>
              <a:buChar char="ü"/>
            </a:pPr>
            <a:r>
              <a:rPr lang="en-US" dirty="0"/>
              <a:t>Modeling</a:t>
            </a:r>
          </a:p>
          <a:p>
            <a:pPr>
              <a:buFont typeface="Wingdings" panose="05000000000000000000" pitchFamily="2" charset="2"/>
              <a:buChar char="ü"/>
            </a:pPr>
            <a:r>
              <a:rPr lang="en-US" dirty="0"/>
              <a:t>Results</a:t>
            </a:r>
            <a:endParaRPr lang="en-IN" dirty="0"/>
          </a:p>
          <a:p>
            <a:endParaRPr lang="en-IN" dirty="0"/>
          </a:p>
        </p:txBody>
      </p:sp>
      <p:sp>
        <p:nvSpPr>
          <p:cNvPr id="4" name="Date Placeholder 3">
            <a:extLst>
              <a:ext uri="{FF2B5EF4-FFF2-40B4-BE49-F238E27FC236}">
                <a16:creationId xmlns:a16="http://schemas.microsoft.com/office/drawing/2014/main" id="{FF9B4D49-9756-BB11-D5C8-6D4D3D9AD11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A60CA42-00F3-580D-A259-185B78A68FD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E63AF64-EACF-4E5F-2864-4998537FE5EC}"/>
              </a:ext>
            </a:extLst>
          </p:cNvPr>
          <p:cNvSpPr>
            <a:spLocks noGrp="1"/>
          </p:cNvSpPr>
          <p:nvPr>
            <p:ph type="sldNum" sz="quarter" idx="12"/>
          </p:nvPr>
        </p:nvSpPr>
        <p:spPr/>
        <p:txBody>
          <a:bodyPr/>
          <a:lstStyle/>
          <a:p>
            <a:fld id="{B5CEABB6-07DC-46E8-9B57-56EC44A396E5}" type="slidenum">
              <a:rPr lang="en-US" smtClean="0"/>
              <a:t>2</a:t>
            </a:fld>
            <a:endParaRPr lang="en-US" dirty="0"/>
          </a:p>
        </p:txBody>
      </p:sp>
    </p:spTree>
    <p:extLst>
      <p:ext uri="{BB962C8B-B14F-4D97-AF65-F5344CB8AC3E}">
        <p14:creationId xmlns:p14="http://schemas.microsoft.com/office/powerpoint/2010/main" val="168528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021B-98BE-97F3-FD7D-D59F871E422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1B8AAE4-6FCB-3BA9-9F07-52386ECD8E90}"/>
              </a:ext>
            </a:extLst>
          </p:cNvPr>
          <p:cNvSpPr>
            <a:spLocks noGrp="1"/>
          </p:cNvSpPr>
          <p:nvPr>
            <p:ph idx="1"/>
          </p:nvPr>
        </p:nvSpPr>
        <p:spPr/>
        <p:txBody>
          <a:bodyPr>
            <a:normAutofit lnSpcReduction="10000"/>
          </a:bodyPr>
          <a:lstStyle/>
          <a:p>
            <a:r>
              <a:rPr lang="en-US" dirty="0"/>
              <a:t>Design and implement an AI-driven chatbot solution adept at natural language processing, efficient dialogue management, and context-aware response generation. The chatbot should seamlessly integrate with multiple platforms, offer personalized interactions, and ensure scalability and security in handling diverse user queries and interactions.</a:t>
            </a:r>
            <a:endParaRPr lang="en-IN" dirty="0"/>
          </a:p>
        </p:txBody>
      </p:sp>
      <p:sp>
        <p:nvSpPr>
          <p:cNvPr id="4" name="Date Placeholder 3">
            <a:extLst>
              <a:ext uri="{FF2B5EF4-FFF2-40B4-BE49-F238E27FC236}">
                <a16:creationId xmlns:a16="http://schemas.microsoft.com/office/drawing/2014/main" id="{A595977E-67F3-3B37-2359-B5FD7976C01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C747D6F-9288-D100-CF31-8B4F46B1ADD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FE14B8A-214C-5269-A28D-4B9F5EA2A8B1}"/>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3871516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6BB2-F35E-F4BF-60C0-A996865AF3C7}"/>
              </a:ext>
            </a:extLst>
          </p:cNvPr>
          <p:cNvSpPr>
            <a:spLocks noGrp="1"/>
          </p:cNvSpPr>
          <p:nvPr>
            <p:ph type="title"/>
          </p:nvPr>
        </p:nvSpPr>
        <p:spPr/>
        <p:txBody>
          <a:bodyPr/>
          <a:lstStyle/>
          <a:p>
            <a:r>
              <a:rPr lang="en-US" dirty="0"/>
              <a:t>PROJECT STATEMENT</a:t>
            </a:r>
            <a:endParaRPr lang="en-IN" dirty="0"/>
          </a:p>
        </p:txBody>
      </p:sp>
      <p:sp>
        <p:nvSpPr>
          <p:cNvPr id="3" name="Content Placeholder 2">
            <a:extLst>
              <a:ext uri="{FF2B5EF4-FFF2-40B4-BE49-F238E27FC236}">
                <a16:creationId xmlns:a16="http://schemas.microsoft.com/office/drawing/2014/main" id="{AF084EEC-46C3-7984-9D56-CB27F8C8DF94}"/>
              </a:ext>
            </a:extLst>
          </p:cNvPr>
          <p:cNvSpPr>
            <a:spLocks noGrp="1"/>
          </p:cNvSpPr>
          <p:nvPr>
            <p:ph idx="1"/>
          </p:nvPr>
        </p:nvSpPr>
        <p:spPr/>
        <p:txBody>
          <a:bodyPr>
            <a:normAutofit fontScale="85000" lnSpcReduction="20000"/>
          </a:bodyPr>
          <a:lstStyle/>
          <a:p>
            <a:r>
              <a:rPr lang="en-US" dirty="0"/>
              <a:t>Create an AI-powered chatbot system capable of understanding user queries, maintaining coherent conversations, and delivering accurate responses across diverse communication channels. The project aims to leverage natural language processing techniques, implement robust dialogue management mechanisms, and ensure seamless integration with existing platforms for effective user interaction. Additionally, the chatbot should prioritize scalability, security, and personalized user experiences to enhance engagement and satisfaction.</a:t>
            </a:r>
            <a:endParaRPr lang="en-IN" dirty="0"/>
          </a:p>
        </p:txBody>
      </p:sp>
      <p:sp>
        <p:nvSpPr>
          <p:cNvPr id="4" name="Date Placeholder 3">
            <a:extLst>
              <a:ext uri="{FF2B5EF4-FFF2-40B4-BE49-F238E27FC236}">
                <a16:creationId xmlns:a16="http://schemas.microsoft.com/office/drawing/2014/main" id="{E6D27C5D-95B7-B1C2-2875-DA8DE9B2CA7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AA83C2E-5F78-1FFC-C830-9267568BE7E3}"/>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376C404F-4D48-1C6C-875B-AFB07DE9ED15}"/>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311625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7268-B715-3A6F-464B-9E9F12FDEFB4}"/>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EF15449A-1A9B-43FC-4D6A-B0AC1F063AE3}"/>
              </a:ext>
            </a:extLst>
          </p:cNvPr>
          <p:cNvSpPr>
            <a:spLocks noGrp="1"/>
          </p:cNvSpPr>
          <p:nvPr>
            <p:ph idx="1"/>
          </p:nvPr>
        </p:nvSpPr>
        <p:spPr/>
        <p:txBody>
          <a:bodyPr>
            <a:normAutofit fontScale="92500" lnSpcReduction="10000"/>
          </a:bodyPr>
          <a:lstStyle/>
          <a:p>
            <a:r>
              <a:rPr lang="en-US" dirty="0"/>
              <a:t>The AI chatbot project aims to develop a versatile conversational agent leveraging natural language processing and machine learning techniques. It will prioritize understanding user intents, managing dialogues seamlessly, and generating contextually relevant responses across various channels. The project will emphasize scalability, security, and user experience personalization, targeting enhanced engagement and satisfaction.</a:t>
            </a:r>
            <a:endParaRPr lang="en-IN" dirty="0"/>
          </a:p>
        </p:txBody>
      </p:sp>
      <p:sp>
        <p:nvSpPr>
          <p:cNvPr id="4" name="Date Placeholder 3">
            <a:extLst>
              <a:ext uri="{FF2B5EF4-FFF2-40B4-BE49-F238E27FC236}">
                <a16:creationId xmlns:a16="http://schemas.microsoft.com/office/drawing/2014/main" id="{0F858CD2-8309-B2A1-7575-986816CD504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81C283A-03A1-44EC-2E05-6EFCE14C5F98}"/>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BF838E0-1D03-3421-BA78-F9073E291963}"/>
              </a:ext>
            </a:extLst>
          </p:cNvPr>
          <p:cNvSpPr>
            <a:spLocks noGrp="1"/>
          </p:cNvSpPr>
          <p:nvPr>
            <p:ph type="sldNum" sz="quarter" idx="12"/>
          </p:nvPr>
        </p:nvSpPr>
        <p:spPr/>
        <p:txBody>
          <a:bodyPr/>
          <a:lstStyle/>
          <a:p>
            <a:fld id="{B5CEABB6-07DC-46E8-9B57-56EC44A396E5}" type="slidenum">
              <a:rPr lang="en-US" smtClean="0"/>
              <a:t>5</a:t>
            </a:fld>
            <a:endParaRPr lang="en-US" dirty="0"/>
          </a:p>
        </p:txBody>
      </p:sp>
    </p:spTree>
    <p:extLst>
      <p:ext uri="{BB962C8B-B14F-4D97-AF65-F5344CB8AC3E}">
        <p14:creationId xmlns:p14="http://schemas.microsoft.com/office/powerpoint/2010/main" val="36040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A00D-FEFD-DAB1-4D2F-8D448878D7DD}"/>
              </a:ext>
            </a:extLst>
          </p:cNvPr>
          <p:cNvSpPr>
            <a:spLocks noGrp="1"/>
          </p:cNvSpPr>
          <p:nvPr>
            <p:ph type="title"/>
          </p:nvPr>
        </p:nvSpPr>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93F2CC1-DC46-F1D9-6892-55448040046A}"/>
              </a:ext>
            </a:extLst>
          </p:cNvPr>
          <p:cNvSpPr>
            <a:spLocks noGrp="1"/>
          </p:cNvSpPr>
          <p:nvPr>
            <p:ph idx="1"/>
          </p:nvPr>
        </p:nvSpPr>
        <p:spPr/>
        <p:txBody>
          <a:bodyPr>
            <a:normAutofit fontScale="92500" lnSpcReduction="10000"/>
          </a:bodyPr>
          <a:lstStyle/>
          <a:p>
            <a:r>
              <a:rPr lang="en-US" dirty="0"/>
              <a:t>The end users of the AI chatbot encompass individuals seeking information, assistance, or engagement across sectors such as customer service, healthcare, e-commerce, education, and entertainment. They rely on the chatbot to provide prompt and accurate responses, streamline processes, and enhance user experiences, ultimately aiming to meet their diverse needs and requirements efficiently.</a:t>
            </a:r>
            <a:endParaRPr lang="en-IN" dirty="0"/>
          </a:p>
        </p:txBody>
      </p:sp>
      <p:sp>
        <p:nvSpPr>
          <p:cNvPr id="4" name="Date Placeholder 3">
            <a:extLst>
              <a:ext uri="{FF2B5EF4-FFF2-40B4-BE49-F238E27FC236}">
                <a16:creationId xmlns:a16="http://schemas.microsoft.com/office/drawing/2014/main" id="{34C439EE-2C5C-F2CA-04D9-8F26AEB2713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39DC3E5-B3DF-544E-8588-823B29874A3F}"/>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8B73A6CC-8160-EB5B-EF90-424BEE77021C}"/>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186046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CC33-5BC6-9E3B-7E13-403283357BA2}"/>
              </a:ext>
            </a:extLst>
          </p:cNvPr>
          <p:cNvSpPr>
            <a:spLocks noGrp="1"/>
          </p:cNvSpPr>
          <p:nvPr>
            <p:ph type="title"/>
          </p:nvPr>
        </p:nvSpPr>
        <p:spPr/>
        <p:txBody>
          <a:bodyPr/>
          <a:lstStyle/>
          <a:p>
            <a:r>
              <a:rPr lang="en-US" dirty="0"/>
              <a:t>THE WOW IN YOUR SOLUTION</a:t>
            </a:r>
            <a:endParaRPr lang="en-IN" dirty="0"/>
          </a:p>
        </p:txBody>
      </p:sp>
      <p:sp>
        <p:nvSpPr>
          <p:cNvPr id="3" name="Content Placeholder 2">
            <a:extLst>
              <a:ext uri="{FF2B5EF4-FFF2-40B4-BE49-F238E27FC236}">
                <a16:creationId xmlns:a16="http://schemas.microsoft.com/office/drawing/2014/main" id="{F97E9501-8BAD-57EB-EB4A-208B72EB5FCD}"/>
              </a:ext>
            </a:extLst>
          </p:cNvPr>
          <p:cNvSpPr>
            <a:spLocks noGrp="1"/>
          </p:cNvSpPr>
          <p:nvPr>
            <p:ph idx="1"/>
          </p:nvPr>
        </p:nvSpPr>
        <p:spPr/>
        <p:txBody>
          <a:bodyPr>
            <a:normAutofit fontScale="70000" lnSpcReduction="20000"/>
          </a:bodyPr>
          <a:lstStyle/>
          <a:p>
            <a:r>
              <a:rPr lang="en-US" dirty="0"/>
              <a:t>Our AI chatbot solution distinguishes itself by offering an intuitive user experience through seamless natural language understanding, robust dialogue management, and personalized responses tailored to individual preferences. It leverages cutting-edge machine learning algorithms to continuously improve its accuracy and effectiveness, ensuring unparalleled efficiency in addressing user queries and needs. With its seamless integration across multiple platforms and proactive engagement capabilities, our chatbot delivers a truly immersive and satisfying interaction experience, setting a new standard for AI-driven conversational agents.</a:t>
            </a:r>
            <a:endParaRPr lang="en-IN" dirty="0"/>
          </a:p>
        </p:txBody>
      </p:sp>
      <p:sp>
        <p:nvSpPr>
          <p:cNvPr id="4" name="Date Placeholder 3">
            <a:extLst>
              <a:ext uri="{FF2B5EF4-FFF2-40B4-BE49-F238E27FC236}">
                <a16:creationId xmlns:a16="http://schemas.microsoft.com/office/drawing/2014/main" id="{FED80775-E20D-D774-BEF8-B5C44CDDE35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43E2144-DE23-9D18-AA73-1ED398D05702}"/>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197FAA15-E65D-7059-60D6-D03D4E1D9B6E}"/>
              </a:ext>
            </a:extLst>
          </p:cNvPr>
          <p:cNvSpPr>
            <a:spLocks noGrp="1"/>
          </p:cNvSpPr>
          <p:nvPr>
            <p:ph type="sldNum" sz="quarter" idx="12"/>
          </p:nvPr>
        </p:nvSpPr>
        <p:spPr/>
        <p:txBody>
          <a:bodyPr/>
          <a:lstStyle/>
          <a:p>
            <a:fld id="{B5CEABB6-07DC-46E8-9B57-56EC44A396E5}" type="slidenum">
              <a:rPr lang="en-US" smtClean="0"/>
              <a:t>7</a:t>
            </a:fld>
            <a:endParaRPr lang="en-US" dirty="0"/>
          </a:p>
        </p:txBody>
      </p:sp>
    </p:spTree>
    <p:extLst>
      <p:ext uri="{BB962C8B-B14F-4D97-AF65-F5344CB8AC3E}">
        <p14:creationId xmlns:p14="http://schemas.microsoft.com/office/powerpoint/2010/main" val="419559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2C71-25E2-F180-E12B-3F0836CAA2A2}"/>
              </a:ext>
            </a:extLst>
          </p:cNvPr>
          <p:cNvSpPr>
            <a:spLocks noGrp="1"/>
          </p:cNvSpPr>
          <p:nvPr>
            <p:ph type="title"/>
          </p:nvPr>
        </p:nvSpPr>
        <p:spPr/>
        <p:txBody>
          <a:bodyPr/>
          <a:lstStyle/>
          <a:p>
            <a:r>
              <a:rPr lang="en-US" dirty="0"/>
              <a:t>MODELING</a:t>
            </a:r>
            <a:endParaRPr lang="en-IN" dirty="0"/>
          </a:p>
        </p:txBody>
      </p:sp>
      <p:sp>
        <p:nvSpPr>
          <p:cNvPr id="3" name="Content Placeholder 2">
            <a:extLst>
              <a:ext uri="{FF2B5EF4-FFF2-40B4-BE49-F238E27FC236}">
                <a16:creationId xmlns:a16="http://schemas.microsoft.com/office/drawing/2014/main" id="{AC071002-2F39-2478-1939-2A5122B9D231}"/>
              </a:ext>
            </a:extLst>
          </p:cNvPr>
          <p:cNvSpPr>
            <a:spLocks noGrp="1"/>
          </p:cNvSpPr>
          <p:nvPr>
            <p:ph idx="1"/>
          </p:nvPr>
        </p:nvSpPr>
        <p:spPr/>
        <p:txBody>
          <a:bodyPr>
            <a:normAutofit fontScale="85000" lnSpcReduction="20000"/>
          </a:bodyPr>
          <a:lstStyle/>
          <a:p>
            <a:r>
              <a:rPr lang="en-US" dirty="0"/>
              <a:t>The chatbot's modeling involves data preprocessing to clean and tokenize user inputs, training a deep learning model like a recurrent neural network or transformer architecture on labeled conversational data, fine-tuning for specific domains or intents, implementing context management mechanisms for multi-turn dialogues, integrating sentiment analysis for understanding user emotions, and deploying the model with efficient inference capabilities for real-time interactions across diverse platforms.</a:t>
            </a:r>
            <a:endParaRPr lang="en-IN" dirty="0"/>
          </a:p>
        </p:txBody>
      </p:sp>
      <p:sp>
        <p:nvSpPr>
          <p:cNvPr id="4" name="Date Placeholder 3">
            <a:extLst>
              <a:ext uri="{FF2B5EF4-FFF2-40B4-BE49-F238E27FC236}">
                <a16:creationId xmlns:a16="http://schemas.microsoft.com/office/drawing/2014/main" id="{721AA3D5-62CE-CD79-33A1-6088F6363CD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62FAF64-DF4B-7F6B-799B-1B786E0085E4}"/>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395BD3D-BA71-279E-699B-2C684DC757A8}"/>
              </a:ext>
            </a:extLst>
          </p:cNvPr>
          <p:cNvSpPr>
            <a:spLocks noGrp="1"/>
          </p:cNvSpPr>
          <p:nvPr>
            <p:ph type="sldNum" sz="quarter" idx="12"/>
          </p:nvPr>
        </p:nvSpPr>
        <p:spPr/>
        <p:txBody>
          <a:bodyPr/>
          <a:lstStyle/>
          <a:p>
            <a:fld id="{B5CEABB6-07DC-46E8-9B57-56EC44A396E5}" type="slidenum">
              <a:rPr lang="en-US" smtClean="0"/>
              <a:t>8</a:t>
            </a:fld>
            <a:endParaRPr lang="en-US" dirty="0"/>
          </a:p>
        </p:txBody>
      </p:sp>
    </p:spTree>
    <p:extLst>
      <p:ext uri="{BB962C8B-B14F-4D97-AF65-F5344CB8AC3E}">
        <p14:creationId xmlns:p14="http://schemas.microsoft.com/office/powerpoint/2010/main" val="4133637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4E66-2FDA-FE49-520B-C8B829A178DF}"/>
              </a:ext>
            </a:extLst>
          </p:cNvPr>
          <p:cNvSpPr>
            <a:spLocks noGrp="1"/>
          </p:cNvSpPr>
          <p:nvPr>
            <p:ph type="title"/>
          </p:nvPr>
        </p:nvSpPr>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3CADEE06-5197-3ED0-7591-6CBFB6DC1738}"/>
              </a:ext>
            </a:extLst>
          </p:cNvPr>
          <p:cNvSpPr>
            <a:spLocks noGrp="1"/>
          </p:cNvSpPr>
          <p:nvPr>
            <p:ph idx="1"/>
          </p:nvPr>
        </p:nvSpPr>
        <p:spPr/>
        <p:txBody>
          <a:bodyPr>
            <a:normAutofit fontScale="70000" lnSpcReduction="20000"/>
          </a:bodyPr>
          <a:lstStyle/>
          <a:p>
            <a:r>
              <a:rPr lang="en-US" dirty="0"/>
              <a:t>The chatbot achieved impressive results, demonstrating high accuracy in understanding user intents, maintaining coherent dialogues, and providing contextually relevant responses. User satisfaction surveys indicated positive feedback, highlighting the chatbot's effectiveness in addressing queries and enhancing user experiences. Additionally, metrics such as response time and error rate surpassed expectations, showcasing the chatbot's efficiency and reliability in real-world scenarios. The project's success paves the way for widespread adoption of AI-powered conversational agents across various industries, promising enhanced customer engagement and operational efficiency.</a:t>
            </a:r>
            <a:endParaRPr lang="en-IN" dirty="0"/>
          </a:p>
        </p:txBody>
      </p:sp>
      <p:sp>
        <p:nvSpPr>
          <p:cNvPr id="4" name="Date Placeholder 3">
            <a:extLst>
              <a:ext uri="{FF2B5EF4-FFF2-40B4-BE49-F238E27FC236}">
                <a16:creationId xmlns:a16="http://schemas.microsoft.com/office/drawing/2014/main" id="{5D2C9DFD-0AA6-083C-4139-0DAA55CC2B4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6478508-A1A0-FD8C-C141-94A75E75C1D9}"/>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7FC545D3-CA71-EA5E-C7D0-BE7755E6AC24}"/>
              </a:ext>
            </a:extLst>
          </p:cNvPr>
          <p:cNvSpPr>
            <a:spLocks noGrp="1"/>
          </p:cNvSpPr>
          <p:nvPr>
            <p:ph type="sldNum" sz="quarter" idx="12"/>
          </p:nvPr>
        </p:nvSpPr>
        <p:spPr/>
        <p:txBody>
          <a:bodyPr/>
          <a:lstStyle/>
          <a:p>
            <a:fld id="{B5CEABB6-07DC-46E8-9B57-56EC44A396E5}" type="slidenum">
              <a:rPr lang="en-US" smtClean="0"/>
              <a:t>9</a:t>
            </a:fld>
            <a:endParaRPr lang="en-US" dirty="0"/>
          </a:p>
        </p:txBody>
      </p:sp>
    </p:spTree>
    <p:extLst>
      <p:ext uri="{BB962C8B-B14F-4D97-AF65-F5344CB8AC3E}">
        <p14:creationId xmlns:p14="http://schemas.microsoft.com/office/powerpoint/2010/main" val="1862961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14</TotalTime>
  <Words>569</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Tenorite</vt:lpstr>
      <vt:lpstr>Wingdings</vt:lpstr>
      <vt:lpstr>Monoline</vt:lpstr>
      <vt:lpstr>Ai-Chatbot</vt:lpstr>
      <vt:lpstr>AGENDA</vt:lpstr>
      <vt:lpstr>PROBLEM STATEMENT</vt:lpstr>
      <vt:lpstr>PROJECT STATEMENT</vt:lpstr>
      <vt:lpstr>PROJECT OVERVIEW</vt:lpstr>
      <vt:lpstr>WHO ARE THE END USERS?</vt:lpstr>
      <vt:lpstr>THE WOW IN YOUR SOLUTION</vt:lpstr>
      <vt:lpstr>MODELING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Ai-Chatbot</dc:title>
  <dc:creator>mohamed tapep</dc:creator>
  <cp:lastModifiedBy>mohamed tapep</cp:lastModifiedBy>
  <cp:revision>1</cp:revision>
  <dcterms:created xsi:type="dcterms:W3CDTF">2024-05-02T15:25:53Z</dcterms:created>
  <dcterms:modified xsi:type="dcterms:W3CDTF">2024-05-02T15:40:38Z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