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10fd51922f93031c/Desktop/employee_data%20JEEVITH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JEEVITHA.csv]employee_data JEEVITHA!PivotTable3</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'employee_data JEEVITHA'!$B$3:$B$4</c:f>
              <c:strCache>
                <c:ptCount val="1"/>
                <c:pt idx="0">
                  <c:v>Exceeds</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'employee_data JEEVITHA'!$A$5:$A$15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JEEVITHA'!$B$5:$B$15</c:f>
              <c:numCache>
                <c:formatCode>General</c:formatCode>
                <c:ptCount val="10"/>
                <c:pt idx="1">
                  <c:v>5</c:v>
                </c:pt>
                <c:pt idx="2">
                  <c:v>1</c:v>
                </c:pt>
                <c:pt idx="4">
                  <c:v>1</c:v>
                </c:pt>
                <c:pt idx="5">
                  <c:v>1</c:v>
                </c:pt>
                <c:pt idx="6">
                  <c:v>1</c:v>
                </c:pt>
                <c:pt idx="7">
                  <c:v>1</c:v>
                </c:pt>
                <c:pt idx="9">
                  <c:v>3</c:v>
                </c:pt>
              </c:numCache>
            </c:numRef>
          </c:val>
          <c:extLst>
            <c:ext xmlns:c16="http://schemas.microsoft.com/office/drawing/2014/chart" uri="{C3380CC4-5D6E-409C-BE32-E72D297353CC}">
              <c16:uniqueId val="{00000001-7787-4177-BB6A-44E0241271A8}"/>
            </c:ext>
          </c:extLst>
        </c:ser>
        <c:ser>
          <c:idx val="1"/>
          <c:order val="1"/>
          <c:tx>
            <c:strRef>
              <c:f>'employee_data JEEVITHA'!$C$3:$C$4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'employee_data JEEVITHA'!$A$5:$A$15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JEEVITHA'!$C$5:$C$15</c:f>
              <c:numCache>
                <c:formatCode>General</c:formatCode>
                <c:ptCount val="10"/>
                <c:pt idx="0">
                  <c:v>6</c:v>
                </c:pt>
                <c:pt idx="1">
                  <c:v>4</c:v>
                </c:pt>
                <c:pt idx="2">
                  <c:v>8</c:v>
                </c:pt>
                <c:pt idx="3">
                  <c:v>5</c:v>
                </c:pt>
                <c:pt idx="4">
                  <c:v>4</c:v>
                </c:pt>
                <c:pt idx="5">
                  <c:v>5</c:v>
                </c:pt>
                <c:pt idx="6">
                  <c:v>8</c:v>
                </c:pt>
                <c:pt idx="7">
                  <c:v>6</c:v>
                </c:pt>
                <c:pt idx="8">
                  <c:v>10</c:v>
                </c:pt>
                <c:pt idx="9">
                  <c:v>4</c:v>
                </c:pt>
              </c:numCache>
            </c:numRef>
          </c:val>
          <c:extLst>
            <c:ext xmlns:c16="http://schemas.microsoft.com/office/drawing/2014/chart" uri="{C3380CC4-5D6E-409C-BE32-E72D297353CC}">
              <c16:uniqueId val="{00000003-7787-4177-BB6A-44E0241271A8}"/>
            </c:ext>
          </c:extLst>
        </c:ser>
        <c:ser>
          <c:idx val="2"/>
          <c:order val="2"/>
          <c:tx>
            <c:strRef>
              <c:f>'employee_data JEEVITHA'!$D$3:$D$4</c:f>
              <c:strCache>
                <c:ptCount val="1"/>
                <c:pt idx="0">
                  <c:v>Needs Improvement</c:v>
                </c:pt>
              </c:strCache>
            </c:strRef>
          </c:tx>
          <c:spPr>
            <a:solidFill>
              <a:schemeClr val="accent3"/>
            </a:solidFill>
            <a:ln>
              <a:noFill/>
            </a:ln>
            <a:effectLst/>
          </c:spPr>
          <c:invertIfNegative val="0"/>
          <c:cat>
            <c:strRef>
              <c:f>'employee_data JEEVITHA'!$A$5:$A$15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JEEVITHA'!$D$5:$D$15</c:f>
              <c:numCache>
                <c:formatCode>General</c:formatCode>
                <c:ptCount val="10"/>
                <c:pt idx="0">
                  <c:v>2</c:v>
                </c:pt>
                <c:pt idx="1">
                  <c:v>1</c:v>
                </c:pt>
                <c:pt idx="2">
                  <c:v>1</c:v>
                </c:pt>
                <c:pt idx="5">
                  <c:v>2</c:v>
                </c:pt>
                <c:pt idx="6">
                  <c:v>1</c:v>
                </c:pt>
                <c:pt idx="7">
                  <c:v>1</c:v>
                </c:pt>
                <c:pt idx="9">
                  <c:v>2</c:v>
                </c:pt>
              </c:numCache>
            </c:numRef>
          </c:val>
          <c:extLst>
            <c:ext xmlns:c16="http://schemas.microsoft.com/office/drawing/2014/chart" uri="{C3380CC4-5D6E-409C-BE32-E72D297353CC}">
              <c16:uniqueId val="{00000004-7787-4177-BB6A-44E0241271A8}"/>
            </c:ext>
          </c:extLst>
        </c:ser>
        <c:dLbls>
          <c:showLegendKey val="0"/>
          <c:showVal val="0"/>
          <c:showCatName val="0"/>
          <c:showSerName val="0"/>
          <c:showPercent val="0"/>
          <c:showBubbleSize val="0"/>
        </c:dLbls>
        <c:gapWidth val="219"/>
        <c:overlap val="-27"/>
        <c:axId val="1665126256"/>
        <c:axId val="1665128656"/>
      </c:barChart>
      <c:catAx>
        <c:axId val="1665126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5128656"/>
        <c:crosses val="autoZero"/>
        <c:auto val="1"/>
        <c:lblAlgn val="ctr"/>
        <c:lblOffset val="100"/>
        <c:noMultiLvlLbl val="0"/>
      </c:catAx>
      <c:valAx>
        <c:axId val="1665128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51262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493999"/>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br>
              <a:rPr lang="en-US" b="1" dirty="0">
                <a:solidFill>
                  <a:srgbClr val="0F0F0F"/>
                </a:solidFill>
                <a:latin typeface="Times New Roman" panose="02020603050405020304" pitchFamily="18" charset="0"/>
                <a:cs typeface="Times New Roman" panose="02020603050405020304" pitchFamily="18" charset="0"/>
              </a:rPr>
            </a:br>
            <a:r>
              <a:rPr lang="en-US" b="1" dirty="0">
                <a:solidFill>
                  <a:srgbClr val="0F0F0F"/>
                </a:solidFill>
                <a:latin typeface="Times New Roman" panose="02020603050405020304" pitchFamily="18" charset="0"/>
                <a:cs typeface="Times New Roman" panose="02020603050405020304" pitchFamily="18" charset="0"/>
              </a:rPr>
              <a:t>Employee Performance Analysis</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err="1"/>
              <a:t>NAME:Jeevitha.M</a:t>
            </a:r>
            <a:endParaRPr lang="en-US" sz="2400" dirty="0"/>
          </a:p>
          <a:p>
            <a:r>
              <a:rPr lang="en-US" sz="2400" dirty="0"/>
              <a:t>REGISTER NO:312217119</a:t>
            </a:r>
          </a:p>
          <a:p>
            <a:r>
              <a:rPr lang="en-US" sz="2400" dirty="0"/>
              <a:t>NM ID: 706BD55A9DF977CBDAC41F1046174BB3</a:t>
            </a:r>
          </a:p>
          <a:p>
            <a:r>
              <a:rPr lang="en-US" sz="2400" dirty="0"/>
              <a:t>DEPARTMENT: 3 </a:t>
            </a:r>
            <a:r>
              <a:rPr lang="en-US" sz="2400" dirty="0" err="1"/>
              <a:t>Bcom</a:t>
            </a:r>
            <a:r>
              <a:rPr lang="en-US" sz="2400" dirty="0"/>
              <a:t> Computer Applications</a:t>
            </a:r>
          </a:p>
          <a:p>
            <a:r>
              <a:rPr lang="en-US" sz="2400" dirty="0"/>
              <a:t>COLLEGE: SHRI KRISHNASWAMY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495EC379-DD21-338C-BFA3-0BFC2BCDC712}"/>
              </a:ext>
            </a:extLst>
          </p:cNvPr>
          <p:cNvSpPr txBox="1"/>
          <p:nvPr/>
        </p:nvSpPr>
        <p:spPr>
          <a:xfrm>
            <a:off x="639985" y="1600200"/>
            <a:ext cx="10751533" cy="4154984"/>
          </a:xfrm>
          <a:prstGeom prst="rect">
            <a:avLst/>
          </a:prstGeom>
          <a:noFill/>
        </p:spPr>
        <p:txBody>
          <a:bodyPr wrap="none" rtlCol="0">
            <a:spAutoFit/>
          </a:bodyPr>
          <a:lstStyle/>
          <a:p>
            <a:r>
              <a:rPr lang="en-US" sz="2400" dirty="0"/>
              <a:t>In employee performance analysis, common modeling approaches include:</a:t>
            </a:r>
          </a:p>
          <a:p>
            <a:endParaRPr lang="en-US" sz="2400" dirty="0"/>
          </a:p>
          <a:p>
            <a:pPr marL="457200" indent="-457200">
              <a:buAutoNum type="arabicPeriod"/>
            </a:pPr>
            <a:r>
              <a:rPr lang="en-US" sz="2400" dirty="0"/>
              <a:t>Regression Analysis: To identify factors impacting performance and predict</a:t>
            </a:r>
          </a:p>
          <a:p>
            <a:r>
              <a:rPr lang="en-US" sz="2400" dirty="0"/>
              <a:t> future outcomes based on historical data.</a:t>
            </a:r>
          </a:p>
          <a:p>
            <a:r>
              <a:rPr lang="en-US" sz="2400" dirty="0"/>
              <a:t>2. Classification Models: Such as decision trees or logistic regression, used to</a:t>
            </a:r>
          </a:p>
          <a:p>
            <a:r>
              <a:rPr lang="en-US" sz="2400" dirty="0"/>
              <a:t> categorize employees into performance tiers or predict performance-related events.</a:t>
            </a:r>
          </a:p>
          <a:p>
            <a:r>
              <a:rPr lang="en-US" sz="2400" dirty="0"/>
              <a:t>3. Cluster Analysis: To group employees with similar performance patterns,</a:t>
            </a:r>
          </a:p>
          <a:p>
            <a:r>
              <a:rPr lang="en-US" sz="2400" dirty="0"/>
              <a:t> facilitating targeted interventions and personalized development plans.</a:t>
            </a:r>
          </a:p>
          <a:p>
            <a:r>
              <a:rPr lang="en-US" sz="2400" dirty="0"/>
              <a:t>4. Sentiment Analysis: Applied to qualitative feedback to gauge </a:t>
            </a:r>
          </a:p>
          <a:p>
            <a:r>
              <a:rPr lang="en-US" sz="2400" dirty="0"/>
              <a:t>employee satisfaction and identify trends in performance-related comments.</a:t>
            </a:r>
          </a:p>
          <a:p>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93825-D145-C920-C96F-F2BDF8ACFF0A}"/>
              </a:ext>
            </a:extLst>
          </p:cNvPr>
          <p:cNvSpPr>
            <a:spLocks noGrp="1"/>
          </p:cNvSpPr>
          <p:nvPr>
            <p:ph type="title"/>
          </p:nvPr>
        </p:nvSpPr>
        <p:spPr/>
        <p:txBody>
          <a:bodyPr/>
          <a:lstStyle/>
          <a:p>
            <a:r>
              <a:rPr lang="en-US" dirty="0"/>
              <a:t>MODELLING</a:t>
            </a:r>
            <a:endParaRPr lang="en-IN" dirty="0"/>
          </a:p>
        </p:txBody>
      </p:sp>
      <p:sp>
        <p:nvSpPr>
          <p:cNvPr id="3" name="Text Placeholder 2">
            <a:extLst>
              <a:ext uri="{FF2B5EF4-FFF2-40B4-BE49-F238E27FC236}">
                <a16:creationId xmlns:a16="http://schemas.microsoft.com/office/drawing/2014/main" id="{266CAA4D-4513-1EA3-19D5-207B609D257A}"/>
              </a:ext>
            </a:extLst>
          </p:cNvPr>
          <p:cNvSpPr>
            <a:spLocks noGrp="1"/>
          </p:cNvSpPr>
          <p:nvPr>
            <p:ph type="body" idx="1"/>
          </p:nvPr>
        </p:nvSpPr>
        <p:spPr>
          <a:xfrm>
            <a:off x="609600" y="1577340"/>
            <a:ext cx="10972800" cy="2215991"/>
          </a:xfrm>
        </p:spPr>
        <p:txBody>
          <a:bodyPr/>
          <a:lstStyle/>
          <a:p>
            <a:r>
              <a:rPr lang="en-US" sz="2400" dirty="0"/>
              <a:t>5. Time Series Analysis: To track and analyze performance trends over time,</a:t>
            </a:r>
          </a:p>
          <a:p>
            <a:r>
              <a:rPr lang="en-US" sz="2400" dirty="0"/>
              <a:t> helping to identify patterns and forecast future performance.</a:t>
            </a:r>
          </a:p>
          <a:p>
            <a:endParaRPr lang="en-US" sz="2400" dirty="0"/>
          </a:p>
          <a:p>
            <a:r>
              <a:rPr lang="en-US" sz="2400" dirty="0"/>
              <a:t>These models help in deriving actionable insights from complex datasets, enhancing the accuracy and effectiveness of performance evaluations.</a:t>
            </a:r>
            <a:endParaRPr lang="en-IN" sz="2400" dirty="0"/>
          </a:p>
          <a:p>
            <a:endParaRPr lang="en-IN" sz="2400" dirty="0"/>
          </a:p>
        </p:txBody>
      </p:sp>
    </p:spTree>
    <p:extLst>
      <p:ext uri="{BB962C8B-B14F-4D97-AF65-F5344CB8AC3E}">
        <p14:creationId xmlns:p14="http://schemas.microsoft.com/office/powerpoint/2010/main" val="1274434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DAACBACD-B5B6-301F-4DD9-487813AEC36E}"/>
              </a:ext>
            </a:extLst>
          </p:cNvPr>
          <p:cNvGraphicFramePr>
            <a:graphicFrameLocks/>
          </p:cNvGraphicFramePr>
          <p:nvPr>
            <p:extLst>
              <p:ext uri="{D42A27DB-BD31-4B8C-83A1-F6EECF244321}">
                <p14:modId xmlns:p14="http://schemas.microsoft.com/office/powerpoint/2010/main" val="909861959"/>
              </p:ext>
            </p:extLst>
          </p:nvPr>
        </p:nvGraphicFramePr>
        <p:xfrm>
          <a:off x="1524000" y="1695449"/>
          <a:ext cx="7391400" cy="42005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C845A12-0BC9-D8C8-7270-CDF64E9980D5}"/>
              </a:ext>
            </a:extLst>
          </p:cNvPr>
          <p:cNvSpPr txBox="1"/>
          <p:nvPr/>
        </p:nvSpPr>
        <p:spPr>
          <a:xfrm>
            <a:off x="517452" y="1905000"/>
            <a:ext cx="10524099" cy="2554545"/>
          </a:xfrm>
          <a:prstGeom prst="rect">
            <a:avLst/>
          </a:prstGeom>
          <a:noFill/>
        </p:spPr>
        <p:txBody>
          <a:bodyPr wrap="none" rtlCol="0">
            <a:spAutoFit/>
          </a:bodyPr>
          <a:lstStyle/>
          <a:p>
            <a:r>
              <a:rPr lang="en-US" sz="2000" dirty="0"/>
              <a:t>Employee performance analysis offers several key benefits, including enhanced decision-making</a:t>
            </a:r>
          </a:p>
          <a:p>
            <a:r>
              <a:rPr lang="en-US" sz="2000" dirty="0"/>
              <a:t> through data-driven insights, improved alignment of individual and team performance </a:t>
            </a:r>
          </a:p>
          <a:p>
            <a:r>
              <a:rPr lang="en-US" sz="2000" dirty="0"/>
              <a:t>with organizational goals, and more effective identification of strengths and areas for development.</a:t>
            </a:r>
          </a:p>
          <a:p>
            <a:r>
              <a:rPr lang="en-US" sz="2000" dirty="0"/>
              <a:t> It supports targeted employee development, optimizes resource allocation, and </a:t>
            </a:r>
          </a:p>
          <a:p>
            <a:r>
              <a:rPr lang="en-US" sz="2000" dirty="0"/>
              <a:t>boosts overall productivity. </a:t>
            </a:r>
          </a:p>
          <a:p>
            <a:endParaRPr lang="en-US" sz="2000" dirty="0"/>
          </a:p>
          <a:p>
            <a:r>
              <a:rPr lang="en-US" sz="2000" dirty="0"/>
              <a:t>Additionally, it helps in recognizing high performers and addressing performance issues proactively,</a:t>
            </a:r>
          </a:p>
          <a:p>
            <a:r>
              <a:rPr lang="en-US" sz="2000" dirty="0"/>
              <a:t> contributing to increased employee satisfaction and retention.</a:t>
            </a:r>
            <a:endParaRPr lang="en-IN" sz="20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4CFF6C85-B6D0-9C35-87C4-64CC65EB6FE6}"/>
              </a:ext>
            </a:extLst>
          </p:cNvPr>
          <p:cNvSpPr txBox="1"/>
          <p:nvPr/>
        </p:nvSpPr>
        <p:spPr>
          <a:xfrm>
            <a:off x="914400" y="2122539"/>
            <a:ext cx="9883475" cy="1569660"/>
          </a:xfrm>
          <a:prstGeom prst="rect">
            <a:avLst/>
          </a:prstGeom>
          <a:noFill/>
        </p:spPr>
        <p:txBody>
          <a:bodyPr wrap="none" rtlCol="0">
            <a:spAutoFit/>
          </a:bodyPr>
          <a:lstStyle/>
          <a:p>
            <a:r>
              <a:rPr lang="en-US" sz="2400" dirty="0"/>
              <a:t>Employee performance analysis assesses individual and team contributions to</a:t>
            </a:r>
          </a:p>
          <a:p>
            <a:r>
              <a:rPr lang="en-US" sz="2400" dirty="0"/>
              <a:t> identify strengths, weaknesses, and alignment with organizational goals. </a:t>
            </a:r>
          </a:p>
          <a:p>
            <a:r>
              <a:rPr lang="en-US" sz="2400" dirty="0"/>
              <a:t>It uses metrics and feedback to guide decisions on promotions, </a:t>
            </a:r>
          </a:p>
          <a:p>
            <a:r>
              <a:rPr lang="en-US" sz="2400" dirty="0"/>
              <a:t>development, and overall workforce management.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785652"/>
          </a:xfrm>
          <a:prstGeom prst="rect">
            <a:avLst/>
          </a:prstGeom>
          <a:noFill/>
        </p:spPr>
        <p:txBody>
          <a:bodyPr wrap="square" rtlCol="0">
            <a:spAutoFit/>
          </a:bodyPr>
          <a:lstStyle/>
          <a:p>
            <a:pPr algn="l"/>
            <a:r>
              <a:rPr lang="en-US" sz="2400" b="0" i="0" dirty="0">
                <a:solidFill>
                  <a:srgbClr val="0D0D0D"/>
                </a:solidFill>
                <a:effectLst/>
                <a:latin typeface="Times New Roman" panose="02020603050405020304" pitchFamily="18" charset="0"/>
                <a:cs typeface="Times New Roman" panose="02020603050405020304" pitchFamily="18" charset="0"/>
              </a:rPr>
              <a:t>The project on employee performance analysis aims to evaluate and improve workforce effectiveness by systematically assessing individual and team performance. It involves collecting and analyzing data on various performance metrics and feedback to identify areas for improvement, recognize achievements, and ensure alignment with organizational goals. The project will provide actionable insights to enhance employee development, optimize productivity, and support strategic decision-making within the organization.</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2C8E20E-9794-17C9-4501-EBE15F603DBD}"/>
              </a:ext>
            </a:extLst>
          </p:cNvPr>
          <p:cNvSpPr txBox="1"/>
          <p:nvPr/>
        </p:nvSpPr>
        <p:spPr>
          <a:xfrm>
            <a:off x="1143000" y="1887101"/>
            <a:ext cx="8776698" cy="2862322"/>
          </a:xfrm>
          <a:prstGeom prst="rect">
            <a:avLst/>
          </a:prstGeom>
          <a:noFill/>
        </p:spPr>
        <p:txBody>
          <a:bodyPr wrap="none" rtlCol="0">
            <a:spAutoFit/>
          </a:bodyPr>
          <a:lstStyle/>
          <a:p>
            <a:r>
              <a:rPr lang="en-US" dirty="0"/>
              <a:t>The end users of employee performance analysis typically include:</a:t>
            </a:r>
          </a:p>
          <a:p>
            <a:endParaRPr lang="en-US" dirty="0"/>
          </a:p>
          <a:p>
            <a:pPr marL="342900" indent="-342900">
              <a:buAutoNum type="arabicPeriod"/>
            </a:pPr>
            <a:r>
              <a:rPr lang="en-US" dirty="0"/>
              <a:t>Managers and Team Leaders: To make informed decisions on promotions, development,</a:t>
            </a:r>
          </a:p>
          <a:p>
            <a:r>
              <a:rPr lang="en-US" dirty="0"/>
              <a:t> and performance improvements.</a:t>
            </a:r>
          </a:p>
          <a:p>
            <a:r>
              <a:rPr lang="en-US" dirty="0"/>
              <a:t>2. Human Resources (HR) Professionals: For designing training programs, evaluating</a:t>
            </a:r>
          </a:p>
          <a:p>
            <a:r>
              <a:rPr lang="en-US" dirty="0"/>
              <a:t> compensation, and managing talent.</a:t>
            </a:r>
          </a:p>
          <a:p>
            <a:r>
              <a:rPr lang="en-US" dirty="0"/>
              <a:t>3. Executives and Senior Leadership: To align employee performance with strategic</a:t>
            </a:r>
          </a:p>
          <a:p>
            <a:r>
              <a:rPr lang="en-US" dirty="0"/>
              <a:t> goals and drive organizational success.</a:t>
            </a:r>
          </a:p>
          <a:p>
            <a:r>
              <a:rPr lang="en-US" dirty="0"/>
              <a:t>4. Employees Themselves: To receive feedback, understand performance expectations, </a:t>
            </a:r>
          </a:p>
          <a:p>
            <a:r>
              <a:rPr lang="en-US" dirty="0"/>
              <a:t>and identify personal development opportunities.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40CA78F8-8110-487C-EE79-1F8D9754ACD1}"/>
              </a:ext>
            </a:extLst>
          </p:cNvPr>
          <p:cNvSpPr txBox="1"/>
          <p:nvPr/>
        </p:nvSpPr>
        <p:spPr>
          <a:xfrm>
            <a:off x="592578" y="2673321"/>
            <a:ext cx="11106502" cy="3046988"/>
          </a:xfrm>
          <a:prstGeom prst="rect">
            <a:avLst/>
          </a:prstGeom>
          <a:noFill/>
        </p:spPr>
        <p:txBody>
          <a:bodyPr wrap="none" rtlCol="0">
            <a:spAutoFit/>
          </a:bodyPr>
          <a:lstStyle/>
          <a:p>
            <a:r>
              <a:rPr lang="en-US" sz="2400" dirty="0"/>
              <a:t>Our solution for employee performance analysis leverages advanced data analytics and </a:t>
            </a:r>
          </a:p>
          <a:p>
            <a:r>
              <a:rPr lang="en-US" sz="2400" dirty="0"/>
              <a:t>real-time feedback tools to provide a comprehensive evaluation of employee </a:t>
            </a:r>
          </a:p>
          <a:p>
            <a:r>
              <a:rPr lang="en-US" sz="2400" dirty="0"/>
              <a:t>contributions. By integrating quantitative performance metrics with qualitative</a:t>
            </a:r>
          </a:p>
          <a:p>
            <a:r>
              <a:rPr lang="en-US" sz="2400" dirty="0"/>
              <a:t> insights, it delivers actionable recommendations for improving individual and</a:t>
            </a:r>
          </a:p>
          <a:p>
            <a:r>
              <a:rPr lang="en-US" sz="2400" dirty="0"/>
              <a:t> team effectiveness. The value proposition lies in its ability to enhance</a:t>
            </a:r>
          </a:p>
          <a:p>
            <a:r>
              <a:rPr lang="en-US" sz="2400" dirty="0"/>
              <a:t> decision-making processes, foster targeted employee development, </a:t>
            </a:r>
          </a:p>
          <a:p>
            <a:r>
              <a:rPr lang="en-US" sz="2400" dirty="0"/>
              <a:t>and align performance with organizational goals, ultimately</a:t>
            </a:r>
          </a:p>
          <a:p>
            <a:r>
              <a:rPr lang="en-US" sz="2400" dirty="0"/>
              <a:t> driving greater productivity and satisfaction across the workforce.</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924EA16-EF7D-3578-1031-73AF6E3D0CCE}"/>
              </a:ext>
            </a:extLst>
          </p:cNvPr>
          <p:cNvSpPr txBox="1"/>
          <p:nvPr/>
        </p:nvSpPr>
        <p:spPr>
          <a:xfrm>
            <a:off x="670956" y="1828800"/>
            <a:ext cx="10850086" cy="3693319"/>
          </a:xfrm>
          <a:prstGeom prst="rect">
            <a:avLst/>
          </a:prstGeom>
          <a:noFill/>
        </p:spPr>
        <p:txBody>
          <a:bodyPr wrap="none" rtlCol="0">
            <a:spAutoFit/>
          </a:bodyPr>
          <a:lstStyle/>
          <a:p>
            <a:r>
              <a:rPr lang="en-US" dirty="0"/>
              <a:t>The dataset for employee performance analysis includes a range of information designed to evaluate and improve</a:t>
            </a:r>
          </a:p>
          <a:p>
            <a:r>
              <a:rPr lang="en-US" dirty="0"/>
              <a:t> employee contributions. Key components of the dataset typically include:</a:t>
            </a:r>
          </a:p>
          <a:p>
            <a:endParaRPr lang="en-US" dirty="0"/>
          </a:p>
          <a:p>
            <a:r>
              <a:rPr lang="en-US" dirty="0"/>
              <a:t>1. Employee Demographics: Basic details such as employee ID, name, department, role, and tenure.</a:t>
            </a:r>
          </a:p>
          <a:p>
            <a:r>
              <a:rPr lang="en-US" dirty="0"/>
              <a:t>2. Performance Metrics: Quantitative data such as sales figures, project completion rates, </a:t>
            </a:r>
          </a:p>
          <a:p>
            <a:r>
              <a:rPr lang="en-US" dirty="0"/>
              <a:t>productivity scores, and key performance indicators (KPIs).</a:t>
            </a:r>
          </a:p>
          <a:p>
            <a:r>
              <a:rPr lang="en-US" dirty="0"/>
              <a:t>3. Qualitative Feedback: Evaluations from performance reviews, peer assessments, and supervisor comments.</a:t>
            </a:r>
          </a:p>
          <a:p>
            <a:r>
              <a:rPr lang="en-US" dirty="0"/>
              <a:t>4. Attendance and Punctuality Records: Data on absenteeism, tardiness, and overall attendance.</a:t>
            </a:r>
          </a:p>
          <a:p>
            <a:r>
              <a:rPr lang="en-US" dirty="0"/>
              <a:t>5. Training and Development: Records of completed training programs, certifications, and skill assessments.</a:t>
            </a:r>
          </a:p>
          <a:p>
            <a:r>
              <a:rPr lang="en-US" dirty="0"/>
              <a:t>6. Goals and Objectives: Data on individual and team goals, progress, and outcomes.</a:t>
            </a:r>
          </a:p>
          <a:p>
            <a:endParaRPr lang="en-US" dirty="0"/>
          </a:p>
          <a:p>
            <a:r>
              <a:rPr lang="en-US" dirty="0"/>
              <a:t>This comprehensive dataset enables a nuanced analysis of employee performance, highlighting strengths, areas</a:t>
            </a:r>
          </a:p>
          <a:p>
            <a:r>
              <a:rPr lang="en-US" dirty="0"/>
              <a:t> for improvement, and alignment with organizational objectives.</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4524A7A-7D27-A81F-3DE7-847BB4558F00}"/>
              </a:ext>
            </a:extLst>
          </p:cNvPr>
          <p:cNvSpPr txBox="1"/>
          <p:nvPr/>
        </p:nvSpPr>
        <p:spPr>
          <a:xfrm>
            <a:off x="541290" y="1778918"/>
            <a:ext cx="10797636" cy="2862322"/>
          </a:xfrm>
          <a:prstGeom prst="rect">
            <a:avLst/>
          </a:prstGeom>
          <a:noFill/>
        </p:spPr>
        <p:txBody>
          <a:bodyPr wrap="none" rtlCol="0">
            <a:spAutoFit/>
          </a:bodyPr>
          <a:lstStyle/>
          <a:p>
            <a:r>
              <a:rPr lang="en-US" sz="2000" dirty="0"/>
              <a:t>The "wow" factor in my employee performance analysis solution lies in its ability to seamlessly </a:t>
            </a:r>
          </a:p>
          <a:p>
            <a:r>
              <a:rPr lang="en-US" sz="2000" dirty="0"/>
              <a:t>integrate real-time data with advanced analytics, offering an intuitive and</a:t>
            </a:r>
          </a:p>
          <a:p>
            <a:r>
              <a:rPr lang="en-US" sz="2000" dirty="0"/>
              <a:t> comprehensive view of performance trends. This approach not only highlights key strengths</a:t>
            </a:r>
          </a:p>
          <a:p>
            <a:r>
              <a:rPr lang="en-US" sz="2000" dirty="0"/>
              <a:t> and areas for improvement but also provides predictive insights, enabling proactive</a:t>
            </a:r>
          </a:p>
          <a:p>
            <a:r>
              <a:rPr lang="en-US" sz="2000" dirty="0"/>
              <a:t> management and targeted development.</a:t>
            </a:r>
          </a:p>
          <a:p>
            <a:endParaRPr lang="en-US" sz="2000" dirty="0"/>
          </a:p>
          <a:p>
            <a:r>
              <a:rPr lang="en-US" sz="2000" dirty="0"/>
              <a:t> By delivering actionable recommendations and visualizing performance </a:t>
            </a:r>
          </a:p>
          <a:p>
            <a:r>
              <a:rPr lang="en-US" sz="2000" dirty="0"/>
              <a:t>metrics in a user-friendly format, our solution transforms performance evaluation from a static review</a:t>
            </a:r>
          </a:p>
          <a:p>
            <a:r>
              <a:rPr lang="en-US" sz="2000" dirty="0"/>
              <a:t> into a dynamic, strategic tool for organizational growth.</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229</TotalTime>
  <Words>876</Words>
  <Application>Microsoft Office PowerPoint</Application>
  <PresentationFormat>Widescreen</PresentationFormat>
  <Paragraphs>109</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Employee Performance Analysis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nalini suresh</cp:lastModifiedBy>
  <cp:revision>13</cp:revision>
  <dcterms:created xsi:type="dcterms:W3CDTF">2024-03-29T15:07:22Z</dcterms:created>
  <dcterms:modified xsi:type="dcterms:W3CDTF">2024-09-11T09:42:18Z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