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98282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0284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58B355-509B-4A6B-A848-A220C957C5B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977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6114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58B355-509B-4A6B-A848-A220C957C5B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6947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969535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705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19615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88330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09584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1662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4653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80005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3844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8899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054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5401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46C7A4-63B4-4378-ADE8-2D56D7543F14}" type="datetimeFigureOut">
              <a:rPr lang="en-IN" smtClean="0"/>
              <a:t>27-08-2024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7927544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2412687" y="2640890"/>
            <a:ext cx="9001462" cy="2866292"/>
          </a:xfrm>
        </p:spPr>
        <p:txBody>
          <a:bodyPr>
            <a:normAutofit/>
          </a:bodyPr>
          <a:lstStyle/>
          <a:p>
            <a:pPr algn="just"/>
            <a:r>
              <a:rPr lang="en-IN" dirty="0"/>
              <a:t>STUDENT NAME:  </a:t>
            </a:r>
            <a:r>
              <a:rPr lang="en-IN" dirty="0" smtClean="0"/>
              <a:t>JEEVITHA V</a:t>
            </a:r>
            <a:endParaRPr lang="en-IN" dirty="0"/>
          </a:p>
          <a:p>
            <a:pPr algn="just"/>
            <a:r>
              <a:rPr lang="en-IN" dirty="0"/>
              <a:t>REGISTER </a:t>
            </a:r>
            <a:r>
              <a:rPr lang="en-IN" dirty="0" smtClean="0"/>
              <a:t>NO:  422200488</a:t>
            </a:r>
            <a:endParaRPr lang="en-IN" dirty="0"/>
          </a:p>
          <a:p>
            <a:pPr algn="just"/>
            <a:r>
              <a:rPr lang="en-IN" dirty="0"/>
              <a:t>NAAN MUDHALVAN ID: </a:t>
            </a:r>
            <a:r>
              <a:rPr lang="en-IN" dirty="0"/>
              <a:t>0C490CD4D060382A83D49E487FBECF5E</a:t>
            </a:r>
            <a:endParaRPr lang="en-IN" dirty="0"/>
          </a:p>
          <a:p>
            <a:pPr algn="just"/>
            <a:r>
              <a:rPr lang="en-IN" dirty="0"/>
              <a:t>DEPARTMENT: </a:t>
            </a:r>
            <a:r>
              <a:rPr lang="en-IN" dirty="0" smtClean="0"/>
              <a:t>B com </a:t>
            </a:r>
            <a:r>
              <a:rPr lang="en-IN" dirty="0"/>
              <a:t>(Information System Management)</a:t>
            </a:r>
          </a:p>
          <a:p>
            <a:pPr algn="just"/>
            <a:r>
              <a:rPr lang="en-IN" dirty="0"/>
              <a:t>COLLEGE</a:t>
            </a:r>
            <a:r>
              <a:rPr lang="en-IN" dirty="0" smtClean="0"/>
              <a:t>:  </a:t>
            </a:r>
            <a:r>
              <a:rPr lang="en-IN" dirty="0" err="1"/>
              <a:t>Valliammal</a:t>
            </a:r>
            <a:r>
              <a:rPr lang="en-IN" dirty="0"/>
              <a:t>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p:txBody>
          <a:bodyPr/>
          <a:lstStyle/>
          <a:p>
            <a:r>
              <a:rPr lang="en-IN" dirty="0"/>
              <a:t>Modelling</a:t>
            </a:r>
            <a:br>
              <a:rPr lang="en-IN" dirty="0"/>
            </a:br>
            <a:endParaRPr lang="en-IN"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p:txBody>
          <a:bodyPr/>
          <a:lstStyle/>
          <a:p>
            <a:r>
              <a:rPr lang="en-IN" dirty="0"/>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913794" y="32472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p:txBody>
          <a:bodyPr/>
          <a:lstStyle/>
          <a:p>
            <a:r>
              <a:rPr lang="en-IN" dirty="0"/>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4440764" y="3368824"/>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p:txBody>
          <a:bodyPr/>
          <a:lstStyle/>
          <a:p>
            <a:r>
              <a:rPr lang="en-IN" dirty="0"/>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986995" y="3368824"/>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351094" y="655148"/>
            <a:ext cx="3298558" cy="823304"/>
          </a:xfrm>
        </p:spPr>
        <p:txBody>
          <a:bodyPr/>
          <a:lstStyle/>
          <a:p>
            <a:r>
              <a:rPr lang="en-IN" sz="3200" dirty="0"/>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976345" y="655147"/>
            <a:ext cx="3291211" cy="823304"/>
          </a:xfrm>
        </p:spPr>
        <p:txBody>
          <a:bodyPr/>
          <a:lstStyle/>
          <a:p>
            <a:r>
              <a:rPr lang="en-IN" sz="3200" dirty="0"/>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1251628" y="1312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683" y="1762379"/>
            <a:ext cx="5879532" cy="43336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1921971" y="2490055"/>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323028" y="2485292"/>
            <a:ext cx="973351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1463705" y="3598986"/>
            <a:ext cx="9733512"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rmAutofit/>
          </a:bodyPr>
          <a:lstStyle/>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Project overview</a:t>
            </a:r>
          </a:p>
          <a:p>
            <a:pPr marL="342900" indent="-342900" algn="l">
              <a:buFont typeface="Wingdings" panose="05000000000000000000" pitchFamily="2" charset="2"/>
              <a:buChar char="Ø"/>
            </a:pPr>
            <a:r>
              <a:rPr lang="en-IN" dirty="0"/>
              <a:t>Who are the end users</a:t>
            </a:r>
          </a:p>
          <a:p>
            <a:pPr marL="342900" indent="-342900" algn="l">
              <a:buFont typeface="Wingdings" panose="05000000000000000000" pitchFamily="2" charset="2"/>
              <a:buChar char="Ø"/>
            </a:pPr>
            <a:r>
              <a:rPr lang="en-IN" dirty="0"/>
              <a:t>Our solution and its value proposition</a:t>
            </a:r>
          </a:p>
          <a:p>
            <a:pPr marL="342900" indent="-342900" algn="l">
              <a:buFont typeface="Wingdings" panose="05000000000000000000" pitchFamily="2" charset="2"/>
              <a:buChar char="Ø"/>
            </a:pPr>
            <a:r>
              <a:rPr lang="en-IN" dirty="0"/>
              <a:t>Dataset description</a:t>
            </a:r>
          </a:p>
          <a:p>
            <a:pPr marL="342900" indent="-342900" algn="l">
              <a:buFont typeface="Wingdings" panose="05000000000000000000" pitchFamily="2" charset="2"/>
              <a:buChar char="Ø"/>
            </a:pPr>
            <a:r>
              <a:rPr lang="en-IN" dirty="0"/>
              <a:t>The “WOW” in our solution</a:t>
            </a:r>
          </a:p>
          <a:p>
            <a:pPr marL="342900" indent="-342900" algn="l">
              <a:buFont typeface="Wingdings" panose="05000000000000000000" pitchFamily="2" charset="2"/>
              <a:buChar char="Ø"/>
            </a:pPr>
            <a:r>
              <a:rPr lang="en-IN" dirty="0"/>
              <a:t>Modelling</a:t>
            </a:r>
          </a:p>
          <a:p>
            <a:pPr marL="342900" indent="-342900" algn="l">
              <a:buFont typeface="Wingdings" panose="05000000000000000000" pitchFamily="2" charset="2"/>
              <a:buChar char="Ø"/>
            </a:pPr>
            <a:r>
              <a:rPr lang="en-IN" dirty="0"/>
              <a:t>Result</a:t>
            </a:r>
          </a:p>
          <a:p>
            <a:pPr marL="342900" indent="-342900" algn="l">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797281" y="23359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824990" y="2377653"/>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561" y="2133600"/>
            <a:ext cx="5472704" cy="37782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1976937" y="2159679"/>
            <a:ext cx="9132277" cy="4110035"/>
          </a:xfrm>
        </p:spPr>
        <p:txBody>
          <a:bodyPr/>
          <a:lstStyle/>
          <a:p>
            <a:pPr marL="342900" indent="-342900" algn="l">
              <a:buFont typeface="Wingdings" panose="05000000000000000000" pitchFamily="2" charset="2"/>
              <a:buChar char="Ø"/>
            </a:pPr>
            <a:r>
              <a:rPr lang="en-IN"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dirty="0"/>
              <a:t>Sort &amp; filter: It helps to organize and analyse data more effectively.</a:t>
            </a:r>
          </a:p>
          <a:p>
            <a:pPr marL="342900" indent="-342900" algn="l">
              <a:buFont typeface="Wingdings" panose="05000000000000000000" pitchFamily="2" charset="2"/>
              <a:buChar char="Ø"/>
            </a:pPr>
            <a:r>
              <a:rPr lang="en-IN" dirty="0"/>
              <a:t>Pivot table: It is used to summarize and analyse the data.</a:t>
            </a:r>
          </a:p>
          <a:p>
            <a:pPr marL="342900" indent="-342900" algn="l">
              <a:buFont typeface="Wingdings" panose="05000000000000000000" pitchFamily="2" charset="2"/>
              <a:buChar char="Ø"/>
            </a:pPr>
            <a:r>
              <a:rPr lang="en-IN" dirty="0"/>
              <a:t>Chart: It is used to represent the data in visualisation.</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478626" y="1732685"/>
            <a:ext cx="9733512" cy="1811947"/>
          </a:xfrm>
        </p:spPr>
        <p:txBody>
          <a:bodyPr/>
          <a:lstStyle/>
          <a:p>
            <a:pPr marL="342900" indent="-342900" algn="l">
              <a:buFont typeface="Wingdings" panose="05000000000000000000" pitchFamily="2" charset="2"/>
              <a:buChar char="Ø"/>
            </a:pPr>
            <a:r>
              <a:rPr lang="en-IN" dirty="0"/>
              <a:t>Employee dataset: It is obtained from the </a:t>
            </a:r>
            <a:r>
              <a:rPr lang="en-IN" dirty="0" err="1"/>
              <a:t>edunet</a:t>
            </a:r>
            <a:r>
              <a:rPr lang="en-IN" dirty="0"/>
              <a:t> dashboard.</a:t>
            </a:r>
          </a:p>
          <a:p>
            <a:pPr marL="342900" indent="-342900" algn="l">
              <a:buFont typeface="Wingdings" panose="05000000000000000000" pitchFamily="2" charset="2"/>
              <a:buChar char="Ø"/>
            </a:pPr>
            <a:r>
              <a:rPr lang="en-IN" dirty="0"/>
              <a:t>It has 11 features.</a:t>
            </a:r>
          </a:p>
          <a:p>
            <a:pPr marL="342900" indent="-342900" algn="l">
              <a:buFont typeface="Wingdings" panose="05000000000000000000" pitchFamily="2" charset="2"/>
              <a:buChar char="Ø"/>
            </a:pPr>
            <a:r>
              <a:rPr lang="en-IN"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lstStyle/>
          <a:p>
            <a:pPr marL="342900" indent="-342900" algn="l">
              <a:buFont typeface="Wingdings" panose="05000000000000000000" pitchFamily="2" charset="2"/>
              <a:buChar char="Ø"/>
            </a:pPr>
            <a:r>
              <a:rPr lang="en-IN" dirty="0"/>
              <a:t>We used the formula for salary analysis:</a:t>
            </a:r>
          </a:p>
          <a:p>
            <a:r>
              <a:rPr lang="en-IN"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96</TotalTime>
  <Words>409</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jothi v</cp:lastModifiedBy>
  <cp:revision>3</cp:revision>
  <dcterms:created xsi:type="dcterms:W3CDTF">2024-08-27T07:15:37Z</dcterms:created>
  <dcterms:modified xsi:type="dcterms:W3CDTF">2024-08-27T14:02:46Z</dcterms:modified>
</cp:coreProperties>
</file>