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2F0-2F93-43DC-8229-98554836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255D3-CC9A-4581-864D-75D45D572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4515-3F33-47BF-B63F-83FB0FE4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52FB-13D7-403C-8ECA-16E52055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C930-2C62-43C2-B45D-22DF972B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8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E34A-B823-4615-AD1B-2F15A11C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D0CC2-A0D2-4B3F-B392-9B53CEEC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8405-451F-4292-AF1C-6BB80DB3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3F5F-C450-499E-B2FC-1A68C327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C395-654A-4FF9-A284-DE84C4AB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6A3A0-4680-46D0-9499-015B34057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98CC3-3BE0-4642-A8D0-ECE0C4090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B88C-8F89-4686-B8E3-B4F85BB4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5F9E-0547-4E0A-94F5-FC13AC8F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BA25-CD8B-4EF3-8E05-032AACAE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6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812-85C3-44EE-959D-7A90978A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459B3-DDE6-44A4-8126-6F8E8072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C0CA-6301-45DD-A242-6AB43193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E921-C6AA-4D7F-9860-BA095876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9771-E3FC-4A08-BE3C-4511DA2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5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6225-8F87-49B1-9A47-33F2C582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ECFB7-43BD-4989-8170-427005708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34D2-8145-411B-B652-C24D734B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47C3-85E6-4B90-B132-70392E0B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5659-A010-4B82-B333-B7C788F0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8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667F-72E1-4F31-9A3E-320189E5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2B4A-E234-46AC-A96D-8F74C8760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49669-118A-484D-BAD9-C6B3424E6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89A16-B08A-4DE0-B174-3A6CCBC6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EFE07-AEBE-4CEC-B5A3-B9B3DC0E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C56A3-6DDE-48E7-B580-1782C363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2684-38EA-4D48-BE9B-F8BD83BC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60E58-335A-49E7-BE8F-05193BC4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72D40-3E0D-4DCE-918B-3531FB916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3620-9080-482A-9E6E-6670B090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841EF-A1BF-45C0-BC6E-1C278BA7D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C0995-2B11-4007-A33A-5CAB5C98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AEC65-AD69-45B9-83B2-235430C6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6394C-D633-4C1A-9841-CFABC957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8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0343-1B3D-422E-BCB0-0AD2869D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87A0C-F483-4CC9-9722-5267197B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C46FD-84BC-46EF-82C8-E916DB93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E322A-49DB-4F96-A725-E68A257F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4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D1A2A-8849-4B8A-B779-8FCA0ED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D050-08A0-4FDF-9027-4BE650E8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1210-2C5E-4E11-9296-3A44231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3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3E4D-43B9-448D-9E68-8D5DD31F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0C6A-C89B-4EFF-A417-BEF32312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BF20F-9AD7-4665-BF5F-D4C75FD7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F8852-31F5-4A58-B9D3-9211D943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242E-AE3E-41D3-BCA5-EEE3096A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A07C-12B0-468B-96B4-2D325BF3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1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EBF-E1B8-483D-A608-1FF3443E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CEEB6-B7D5-4C02-9D59-588F87851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B626-9A6E-4DEE-AFE9-E6D7AF65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38B26-DB23-4E3B-9385-CE79448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35DF-4485-43BD-90AB-D4E34D78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36396-2660-457B-B5BC-5AF518A6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DB766-5205-4655-99E1-4A395D0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2A93B-C6DD-4D6E-9B97-E65236A2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8A6E-82D4-48FD-9214-74F9F18AF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71A9-1164-4EFE-B19D-7DC8D2845EAA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EDB2-99DA-4239-87AA-C2D0548C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99215-CF7A-4781-92C6-EFB6618E9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381B-22CF-44FB-A433-DE520B48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678C-24EE-4731-AD9F-484075180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Anti sleep alarm for drivers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4E1F7-EFFA-4080-B4EC-5E12BCADC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12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071F-BE46-4D9C-9A1D-EC1F8C3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060E-8351-4F62-9A71-ED208582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 sleep alarm for drivers, an IOT based project for keeping awake a person that is about to fall asleep is proposed, comprising a pair of glasses with a frame that has two arms, sensor for detecting the movements of an eye blink.</a:t>
            </a:r>
          </a:p>
          <a:p>
            <a:r>
              <a:rPr lang="en-US" dirty="0"/>
              <a:t>If a person closes his eyes for two seconds then the buzzer gets activated, and even after two seconds if that person doesn’t open his eyes the vehicle stops automatically.</a:t>
            </a:r>
          </a:p>
          <a:p>
            <a:r>
              <a:rPr lang="en-US" dirty="0"/>
              <a:t>This technique is useful for avoiding road accidents.</a:t>
            </a:r>
          </a:p>
        </p:txBody>
      </p:sp>
    </p:spTree>
    <p:extLst>
      <p:ext uri="{BB962C8B-B14F-4D97-AF65-F5344CB8AC3E}">
        <p14:creationId xmlns:p14="http://schemas.microsoft.com/office/powerpoint/2010/main" val="68043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F182-54AC-4B5F-8B5D-539FFE41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Components required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FBCC-B7C2-48A6-9B5E-161AE4DF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Relay</a:t>
            </a:r>
          </a:p>
          <a:p>
            <a:r>
              <a:rPr lang="en-US" dirty="0"/>
              <a:t>Piezo buzzer</a:t>
            </a:r>
          </a:p>
          <a:p>
            <a:r>
              <a:rPr lang="en-US" dirty="0"/>
              <a:t>Wires</a:t>
            </a:r>
          </a:p>
          <a:p>
            <a:r>
              <a:rPr lang="en-US" dirty="0"/>
              <a:t>9V battery</a:t>
            </a:r>
          </a:p>
          <a:p>
            <a:r>
              <a:rPr lang="en-US" dirty="0"/>
              <a:t>Gear motor</a:t>
            </a:r>
          </a:p>
          <a:p>
            <a:r>
              <a:rPr lang="en-US" dirty="0"/>
              <a:t>Wheel</a:t>
            </a:r>
          </a:p>
          <a:p>
            <a:r>
              <a:rPr lang="en-US" dirty="0"/>
              <a:t>Arduino nano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Eye blink sensor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08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C67C-084F-413A-8103-016C537B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Circuit diagram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831315-B6A7-4B15-8907-9D002AE46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54805" y="-528739"/>
            <a:ext cx="5314838" cy="9888070"/>
          </a:xfrm>
        </p:spPr>
      </p:pic>
    </p:spTree>
    <p:extLst>
      <p:ext uri="{BB962C8B-B14F-4D97-AF65-F5344CB8AC3E}">
        <p14:creationId xmlns:p14="http://schemas.microsoft.com/office/powerpoint/2010/main" val="422444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8009-55E0-42D1-A0CA-58F31393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Code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EDD5-E4C0-4C27-92CF-3924FA44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#define Relay 13</a:t>
            </a:r>
          </a:p>
          <a:p>
            <a:pPr marL="0" indent="0">
              <a:buNone/>
            </a:pPr>
            <a:r>
              <a:rPr lang="en-US" dirty="0"/>
              <a:t>#define buzzer A0</a:t>
            </a:r>
          </a:p>
          <a:p>
            <a:pPr marL="0" indent="0">
              <a:buNone/>
            </a:pPr>
            <a:r>
              <a:rPr lang="en-US" dirty="0"/>
              <a:t>static const int </a:t>
            </a:r>
            <a:r>
              <a:rPr lang="en-US" dirty="0" err="1"/>
              <a:t>sensorPin</a:t>
            </a:r>
            <a:r>
              <a:rPr lang="en-US" dirty="0"/>
              <a:t>=10;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SensorStatePrevious</a:t>
            </a:r>
            <a:r>
              <a:rPr lang="en-IN" dirty="0"/>
              <a:t>=LOW;</a:t>
            </a:r>
          </a:p>
          <a:p>
            <a:pPr marL="0" indent="0">
              <a:buNone/>
            </a:pPr>
            <a:r>
              <a:rPr lang="en-IN" dirty="0"/>
              <a:t>unsigned long minSensorDuration2=6000;</a:t>
            </a:r>
          </a:p>
          <a:p>
            <a:pPr marL="0" indent="0">
              <a:buNone/>
            </a:pPr>
            <a:r>
              <a:rPr lang="en-IN" dirty="0"/>
              <a:t>unsigned long </a:t>
            </a:r>
            <a:r>
              <a:rPr lang="en-IN" dirty="0" err="1"/>
              <a:t>SensorLongMillis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US" dirty="0"/>
              <a:t>bool </a:t>
            </a:r>
            <a:r>
              <a:rPr lang="en-US" dirty="0" err="1"/>
              <a:t>SensorStateLongTime</a:t>
            </a:r>
            <a:r>
              <a:rPr lang="en-US" dirty="0"/>
              <a:t> = false;               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int </a:t>
            </a:r>
            <a:r>
              <a:rPr lang="en-IN" dirty="0" err="1"/>
              <a:t>intervalSensor</a:t>
            </a:r>
            <a:r>
              <a:rPr lang="en-IN" dirty="0"/>
              <a:t> = 50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unsigned long </a:t>
            </a:r>
            <a:r>
              <a:rPr lang="en-IN" dirty="0" err="1"/>
              <a:t>previousSensorMillis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unsigned long </a:t>
            </a:r>
            <a:r>
              <a:rPr lang="en-IN" dirty="0" err="1"/>
              <a:t>SensorOutDuration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unsigned long </a:t>
            </a:r>
            <a:r>
              <a:rPr lang="en-IN" dirty="0" err="1"/>
              <a:t>currentMillis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void setup()</a:t>
            </a:r>
          </a:p>
          <a:p>
            <a:pPr marL="0" indent="0">
              <a:buNone/>
            </a:pP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Serial.begin</a:t>
            </a:r>
            <a:r>
              <a:rPr lang="en-IN" dirty="0"/>
              <a:t>(9600);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sensorPin</a:t>
            </a:r>
            <a:r>
              <a:rPr lang="en-IN" dirty="0"/>
              <a:t>, INPUT);        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("Press button");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Relay,OUTPUT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buzzer,OUTPUT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6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C682-DB30-418A-86E0-F37BB3B8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087F-020F-477C-A350-94341A53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readSensorState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if(</a:t>
            </a:r>
            <a:r>
              <a:rPr lang="en-IN" dirty="0" err="1"/>
              <a:t>currentMillis</a:t>
            </a:r>
            <a:r>
              <a:rPr lang="en-IN" dirty="0"/>
              <a:t> - </a:t>
            </a:r>
            <a:r>
              <a:rPr lang="en-IN" dirty="0" err="1"/>
              <a:t>previousSensorMillis</a:t>
            </a:r>
            <a:r>
              <a:rPr lang="en-IN" dirty="0"/>
              <a:t> &gt; </a:t>
            </a:r>
            <a:r>
              <a:rPr lang="en-IN" dirty="0" err="1"/>
              <a:t>intervalSensor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int </a:t>
            </a:r>
            <a:r>
              <a:rPr lang="en-IN" dirty="0" err="1"/>
              <a:t>SensorState</a:t>
            </a:r>
            <a:r>
              <a:rPr lang="en-IN" dirty="0"/>
              <a:t> = </a:t>
            </a:r>
            <a:r>
              <a:rPr lang="en-IN" dirty="0" err="1"/>
              <a:t>digitalRead</a:t>
            </a:r>
            <a:r>
              <a:rPr lang="en-IN" dirty="0"/>
              <a:t>(</a:t>
            </a:r>
            <a:r>
              <a:rPr lang="en-IN" dirty="0" err="1"/>
              <a:t>sensorPin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US" dirty="0"/>
              <a:t> if (</a:t>
            </a:r>
            <a:r>
              <a:rPr lang="en-US" dirty="0" err="1"/>
              <a:t>SensorState</a:t>
            </a:r>
            <a:r>
              <a:rPr lang="en-US" dirty="0"/>
              <a:t> == LOW &amp;&amp; </a:t>
            </a:r>
            <a:r>
              <a:rPr lang="en-US" dirty="0" err="1"/>
              <a:t>SensorStatePrevious</a:t>
            </a:r>
            <a:r>
              <a:rPr lang="en-US" dirty="0"/>
              <a:t> == HIGH &amp;&amp; !</a:t>
            </a:r>
            <a:r>
              <a:rPr lang="en-US" dirty="0" err="1"/>
              <a:t>SensorStateLongTime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SensorLongMillis</a:t>
            </a:r>
            <a:r>
              <a:rPr lang="en-US" dirty="0"/>
              <a:t> = </a:t>
            </a:r>
            <a:r>
              <a:rPr lang="en-US" dirty="0" err="1"/>
              <a:t>currentMillis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SensorStatePrevious</a:t>
            </a:r>
            <a:r>
              <a:rPr lang="en-US" dirty="0"/>
              <a:t> = LOW;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("Button pressed"); </a:t>
            </a:r>
          </a:p>
          <a:p>
            <a:pPr marL="0" indent="0">
              <a:buNone/>
            </a:pPr>
            <a:r>
              <a:rPr lang="en-US" dirty="0"/>
              <a:t>   }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SensorOutDuration</a:t>
            </a:r>
            <a:r>
              <a:rPr lang="en-IN" dirty="0"/>
              <a:t> = </a:t>
            </a:r>
            <a:r>
              <a:rPr lang="en-IN" dirty="0" err="1"/>
              <a:t>currentMillis</a:t>
            </a:r>
            <a:r>
              <a:rPr lang="en-IN" dirty="0"/>
              <a:t> - </a:t>
            </a:r>
            <a:r>
              <a:rPr lang="en-IN" dirty="0" err="1"/>
              <a:t>SensorLongMillis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if (</a:t>
            </a:r>
            <a:r>
              <a:rPr lang="en-IN" dirty="0" err="1"/>
              <a:t>SensorState</a:t>
            </a:r>
            <a:r>
              <a:rPr lang="en-IN" dirty="0"/>
              <a:t> == LOW &amp;&amp; !</a:t>
            </a:r>
            <a:r>
              <a:rPr lang="en-IN" dirty="0" err="1"/>
              <a:t>SensorStateLongTime</a:t>
            </a:r>
            <a:r>
              <a:rPr lang="en-IN" dirty="0"/>
              <a:t> &amp;&amp; </a:t>
            </a:r>
            <a:r>
              <a:rPr lang="en-IN" dirty="0" err="1"/>
              <a:t>SensorOutDuration</a:t>
            </a:r>
            <a:r>
              <a:rPr lang="en-IN" dirty="0"/>
              <a:t> &gt;= </a:t>
            </a:r>
            <a:r>
              <a:rPr lang="en-IN" dirty="0" err="1"/>
              <a:t>minSensorDuration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SensorStateLongTime</a:t>
            </a:r>
            <a:r>
              <a:rPr lang="en-IN" dirty="0"/>
              <a:t> = true;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Relay,HIGH</a:t>
            </a:r>
            <a:r>
              <a:rPr lang="en-IN" dirty="0"/>
              <a:t>);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Serial.println</a:t>
            </a:r>
            <a:r>
              <a:rPr lang="en-IN" dirty="0"/>
              <a:t>("Button long pressed");</a:t>
            </a:r>
          </a:p>
          <a:p>
            <a:pPr marL="0" indent="0">
              <a:buNone/>
            </a:pPr>
            <a:r>
              <a:rPr lang="en-IN" dirty="0"/>
              <a:t>    }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494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BF71-5A6F-40FC-88AE-8649CBA5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8802-82A7-4C97-B67D-EB174C4C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30131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 if (</a:t>
            </a:r>
            <a:r>
              <a:rPr lang="en-IN" dirty="0" err="1"/>
              <a:t>SensorState</a:t>
            </a:r>
            <a:r>
              <a:rPr lang="en-IN" dirty="0"/>
              <a:t> == LOW &amp;&amp; </a:t>
            </a:r>
            <a:r>
              <a:rPr lang="en-IN" dirty="0" err="1"/>
              <a:t>SensorStateLongTime</a:t>
            </a:r>
            <a:r>
              <a:rPr lang="en-IN" dirty="0"/>
              <a:t> &amp;&amp; </a:t>
            </a:r>
            <a:r>
              <a:rPr lang="en-IN" dirty="0" err="1"/>
              <a:t>SensorOutDuration</a:t>
            </a:r>
            <a:r>
              <a:rPr lang="en-IN" dirty="0"/>
              <a:t> &gt;= minSensorDuration2)</a:t>
            </a:r>
          </a:p>
          <a:p>
            <a:pPr marL="0" indent="0">
              <a:buNone/>
            </a:pP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SensorStateLongTime</a:t>
            </a:r>
            <a:r>
              <a:rPr lang="en-IN" dirty="0"/>
              <a:t> = true;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buzzer,HIGH</a:t>
            </a:r>
            <a:r>
              <a:rPr lang="en-IN" dirty="0"/>
              <a:t>);    </a:t>
            </a:r>
          </a:p>
          <a:p>
            <a:pPr marL="0" indent="0">
              <a:buNone/>
            </a:pPr>
            <a:r>
              <a:rPr lang="en-IN" dirty="0"/>
              <a:t>  delay(1000);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Serial.println</a:t>
            </a:r>
            <a:r>
              <a:rPr lang="en-IN" dirty="0"/>
              <a:t>("Button long pressed");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US" dirty="0"/>
              <a:t> if (</a:t>
            </a:r>
            <a:r>
              <a:rPr lang="en-US" dirty="0" err="1"/>
              <a:t>SensorState</a:t>
            </a:r>
            <a:r>
              <a:rPr lang="en-US" dirty="0"/>
              <a:t> == HIGH &amp;&amp; </a:t>
            </a:r>
            <a:r>
              <a:rPr lang="en-US" dirty="0" err="1"/>
              <a:t>SensorStatePrevious</a:t>
            </a:r>
            <a:r>
              <a:rPr lang="en-US" dirty="0"/>
              <a:t> == LOW)</a:t>
            </a:r>
          </a:p>
          <a:p>
            <a:pPr marL="0" indent="0">
              <a:buNone/>
            </a:pPr>
            <a:r>
              <a:rPr lang="en-US" dirty="0"/>
              <a:t> {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SensorStatePrevious</a:t>
            </a:r>
            <a:r>
              <a:rPr lang="en-US" dirty="0"/>
              <a:t> = HIGH;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SensorStateLongTime</a:t>
            </a:r>
            <a:r>
              <a:rPr lang="en-US" dirty="0"/>
              <a:t> = false;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Relay,LOW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buzzer,LOW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("Button released"); 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previousSensorMillis</a:t>
            </a:r>
            <a:r>
              <a:rPr lang="en-US" dirty="0"/>
              <a:t> = </a:t>
            </a:r>
            <a:r>
              <a:rPr lang="en-US" dirty="0" err="1"/>
              <a:t>currentMillis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loop()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currentMillis</a:t>
            </a:r>
            <a:r>
              <a:rPr lang="en-US" dirty="0"/>
              <a:t> = </a:t>
            </a:r>
            <a:r>
              <a:rPr lang="en-US" dirty="0" err="1"/>
              <a:t>millis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readSensorState</a:t>
            </a:r>
            <a:r>
              <a:rPr lang="en-US" dirty="0"/>
              <a:t>();           </a:t>
            </a:r>
          </a:p>
          <a:p>
            <a:pPr marL="0" indent="0">
              <a:buNone/>
            </a:pPr>
            <a:r>
              <a:rPr lang="en-US" dirty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69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2F84-7533-4209-BB29-02FE6F2F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92E3-3B58-4D46-A294-6FD359C2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3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413D-2206-40CB-8DB7-598041211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Thank you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92F-10B5-48DF-971B-422FBAB21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6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Anti sleep alarm for drivers</vt:lpstr>
      <vt:lpstr>PowerPoint Presentation</vt:lpstr>
      <vt:lpstr>Components required</vt:lpstr>
      <vt:lpstr>Circuit diagram</vt:lpstr>
      <vt:lpstr>Code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sleep alarm for drivers</dc:title>
  <dc:creator>vaishna vi</dc:creator>
  <cp:lastModifiedBy>Unknown User</cp:lastModifiedBy>
  <cp:revision>2</cp:revision>
  <dcterms:created xsi:type="dcterms:W3CDTF">2022-04-30T10:26:42Z</dcterms:created>
  <dcterms:modified xsi:type="dcterms:W3CDTF">2022-04-30T11:00:20Z</dcterms:modified>
</cp:coreProperties>
</file>