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KI\OneDrive\Desktop\excel%20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naan mudhalvan project.xlsx]pivot!PivotTable1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1</c:v>
                </c:pt>
              </c:strCache>
            </c:strRef>
          </c:tx>
          <c:spPr>
            <a:solidFill>
              <a:schemeClr val="accent1"/>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pivot!$B$5:$B$10</c:f>
              <c:numCache>
                <c:formatCode>General</c:formatCode>
                <c:ptCount val="5"/>
                <c:pt idx="0">
                  <c:v>62</c:v>
                </c:pt>
                <c:pt idx="1">
                  <c:v>63</c:v>
                </c:pt>
                <c:pt idx="2">
                  <c:v>45</c:v>
                </c:pt>
                <c:pt idx="3">
                  <c:v>49</c:v>
                </c:pt>
                <c:pt idx="4">
                  <c:v>52</c:v>
                </c:pt>
              </c:numCache>
            </c:numRef>
          </c:val>
          <c:extLst>
            <c:ext xmlns:c16="http://schemas.microsoft.com/office/drawing/2014/chart" uri="{C3380CC4-5D6E-409C-BE32-E72D297353CC}">
              <c16:uniqueId val="{00000000-0AFC-4A85-B7D9-2BDE2B623874}"/>
            </c:ext>
          </c:extLst>
        </c:ser>
        <c:ser>
          <c:idx val="1"/>
          <c:order val="1"/>
          <c:tx>
            <c:strRef>
              <c:f>pivot!$C$3:$C$4</c:f>
              <c:strCache>
                <c:ptCount val="1"/>
                <c:pt idx="0">
                  <c:v>2</c:v>
                </c:pt>
              </c:strCache>
            </c:strRef>
          </c:tx>
          <c:spPr>
            <a:solidFill>
              <a:schemeClr val="accent2"/>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pivot!$C$5:$C$10</c:f>
              <c:numCache>
                <c:formatCode>General</c:formatCode>
                <c:ptCount val="5"/>
                <c:pt idx="0">
                  <c:v>109</c:v>
                </c:pt>
                <c:pt idx="1">
                  <c:v>96</c:v>
                </c:pt>
                <c:pt idx="2">
                  <c:v>108</c:v>
                </c:pt>
                <c:pt idx="3">
                  <c:v>87</c:v>
                </c:pt>
                <c:pt idx="4">
                  <c:v>110</c:v>
                </c:pt>
              </c:numCache>
            </c:numRef>
          </c:val>
          <c:extLst>
            <c:ext xmlns:c16="http://schemas.microsoft.com/office/drawing/2014/chart" uri="{C3380CC4-5D6E-409C-BE32-E72D297353CC}">
              <c16:uniqueId val="{00000001-0AFC-4A85-B7D9-2BDE2B623874}"/>
            </c:ext>
          </c:extLst>
        </c:ser>
        <c:ser>
          <c:idx val="2"/>
          <c:order val="2"/>
          <c:tx>
            <c:strRef>
              <c:f>pivot!$D$3:$D$4</c:f>
              <c:strCache>
                <c:ptCount val="1"/>
                <c:pt idx="0">
                  <c:v>3</c:v>
                </c:pt>
              </c:strCache>
            </c:strRef>
          </c:tx>
          <c:spPr>
            <a:solidFill>
              <a:schemeClr val="accent3"/>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pivot!$D$5:$D$10</c:f>
              <c:numCache>
                <c:formatCode>General</c:formatCode>
                <c:ptCount val="5"/>
                <c:pt idx="0">
                  <c:v>310</c:v>
                </c:pt>
                <c:pt idx="1">
                  <c:v>315</c:v>
                </c:pt>
                <c:pt idx="2">
                  <c:v>296</c:v>
                </c:pt>
                <c:pt idx="3">
                  <c:v>314</c:v>
                </c:pt>
                <c:pt idx="4">
                  <c:v>295</c:v>
                </c:pt>
              </c:numCache>
            </c:numRef>
          </c:val>
          <c:extLst>
            <c:ext xmlns:c16="http://schemas.microsoft.com/office/drawing/2014/chart" uri="{C3380CC4-5D6E-409C-BE32-E72D297353CC}">
              <c16:uniqueId val="{00000002-0AFC-4A85-B7D9-2BDE2B623874}"/>
            </c:ext>
          </c:extLst>
        </c:ser>
        <c:ser>
          <c:idx val="3"/>
          <c:order val="3"/>
          <c:tx>
            <c:strRef>
              <c:f>pivot!$E$3:$E$4</c:f>
              <c:strCache>
                <c:ptCount val="1"/>
                <c:pt idx="0">
                  <c:v>4</c:v>
                </c:pt>
              </c:strCache>
            </c:strRef>
          </c:tx>
          <c:spPr>
            <a:solidFill>
              <a:schemeClr val="accent4"/>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pivot!$E$5:$E$10</c:f>
              <c:numCache>
                <c:formatCode>General</c:formatCode>
                <c:ptCount val="5"/>
                <c:pt idx="0">
                  <c:v>94</c:v>
                </c:pt>
                <c:pt idx="1">
                  <c:v>91</c:v>
                </c:pt>
                <c:pt idx="2">
                  <c:v>68</c:v>
                </c:pt>
                <c:pt idx="3">
                  <c:v>81</c:v>
                </c:pt>
                <c:pt idx="4">
                  <c:v>85</c:v>
                </c:pt>
              </c:numCache>
            </c:numRef>
          </c:val>
          <c:extLst>
            <c:ext xmlns:c16="http://schemas.microsoft.com/office/drawing/2014/chart" uri="{C3380CC4-5D6E-409C-BE32-E72D297353CC}">
              <c16:uniqueId val="{00000003-0AFC-4A85-B7D9-2BDE2B623874}"/>
            </c:ext>
          </c:extLst>
        </c:ser>
        <c:ser>
          <c:idx val="4"/>
          <c:order val="4"/>
          <c:tx>
            <c:strRef>
              <c:f>pivot!$F$3:$F$4</c:f>
              <c:strCache>
                <c:ptCount val="1"/>
                <c:pt idx="0">
                  <c:v>5</c:v>
                </c:pt>
              </c:strCache>
            </c:strRef>
          </c:tx>
          <c:spPr>
            <a:solidFill>
              <a:schemeClr val="accent5"/>
            </a:solidFill>
            <a:ln>
              <a:noFill/>
            </a:ln>
            <a:effectLst/>
          </c:spPr>
          <c:invertIfNegative val="0"/>
          <c:cat>
            <c:strRef>
              <c:f>pivot!$A$5:$A$10</c:f>
              <c:strCache>
                <c:ptCount val="5"/>
                <c:pt idx="0">
                  <c:v>Asian</c:v>
                </c:pt>
                <c:pt idx="1">
                  <c:v>Black</c:v>
                </c:pt>
                <c:pt idx="2">
                  <c:v>Hispanic</c:v>
                </c:pt>
                <c:pt idx="3">
                  <c:v>Other</c:v>
                </c:pt>
                <c:pt idx="4">
                  <c:v>White</c:v>
                </c:pt>
              </c:strCache>
            </c:strRef>
          </c:cat>
          <c:val>
            <c:numRef>
              <c:f>pivot!$F$5:$F$10</c:f>
              <c:numCache>
                <c:formatCode>General</c:formatCode>
                <c:ptCount val="5"/>
                <c:pt idx="0">
                  <c:v>54</c:v>
                </c:pt>
                <c:pt idx="1">
                  <c:v>53</c:v>
                </c:pt>
                <c:pt idx="2">
                  <c:v>55</c:v>
                </c:pt>
                <c:pt idx="3">
                  <c:v>51</c:v>
                </c:pt>
                <c:pt idx="4">
                  <c:v>57</c:v>
                </c:pt>
              </c:numCache>
            </c:numRef>
          </c:val>
          <c:extLst>
            <c:ext xmlns:c16="http://schemas.microsoft.com/office/drawing/2014/chart" uri="{C3380CC4-5D6E-409C-BE32-E72D297353CC}">
              <c16:uniqueId val="{00000004-0AFC-4A85-B7D9-2BDE2B623874}"/>
            </c:ext>
          </c:extLst>
        </c:ser>
        <c:dLbls>
          <c:showLegendKey val="0"/>
          <c:showVal val="0"/>
          <c:showCatName val="0"/>
          <c:showSerName val="0"/>
          <c:showPercent val="0"/>
          <c:showBubbleSize val="0"/>
        </c:dLbls>
        <c:gapWidth val="219"/>
        <c:overlap val="-27"/>
        <c:axId val="1830125664"/>
        <c:axId val="1830120864"/>
      </c:barChart>
      <c:catAx>
        <c:axId val="18301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0864"/>
        <c:crosses val="autoZero"/>
        <c:auto val="1"/>
        <c:lblAlgn val="ctr"/>
        <c:lblOffset val="100"/>
        <c:noMultiLvlLbl val="0"/>
      </c:catAx>
      <c:valAx>
        <c:axId val="1830120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125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94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6538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5605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6514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199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69349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794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215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36268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1585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963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0772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7604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12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5537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352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353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75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94688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764995"/>
            <a:ext cx="9329739" cy="2677656"/>
          </a:xfrm>
          <a:prstGeom prst="rect">
            <a:avLst/>
          </a:prstGeom>
          <a:noFill/>
        </p:spPr>
        <p:txBody>
          <a:bodyPr wrap="square" rtlCol="0">
            <a:spAutoFit/>
          </a:bodyPr>
          <a:lstStyle/>
          <a:p>
            <a:r>
              <a:rPr lang="en-US" sz="2400" b="1" dirty="0"/>
              <a:t>STUDENT NAME</a:t>
            </a:r>
            <a:r>
              <a:rPr lang="en-US" sz="2400" dirty="0"/>
              <a:t>:  JEEVITHA.A</a:t>
            </a:r>
          </a:p>
          <a:p>
            <a:r>
              <a:rPr lang="en-US" sz="2400" b="1" dirty="0"/>
              <a:t>REGISTER NO:</a:t>
            </a:r>
            <a:r>
              <a:rPr lang="en-US" sz="2400" dirty="0"/>
              <a:t>  2213371036018,</a:t>
            </a:r>
          </a:p>
          <a:p>
            <a:r>
              <a:rPr lang="en-US" sz="2400" b="1" dirty="0"/>
              <a:t>NM ID</a:t>
            </a:r>
            <a:r>
              <a:rPr lang="en-US" sz="2400" dirty="0"/>
              <a:t>:  B00009686E5C7EAA0A849740F184DFD1  </a:t>
            </a:r>
          </a:p>
          <a:p>
            <a:r>
              <a:rPr lang="en-US" sz="2400" b="1" dirty="0"/>
              <a:t>DEPARTMENT:</a:t>
            </a:r>
            <a:r>
              <a:rPr lang="en-US" sz="2400" dirty="0"/>
              <a:t>  B.COM(GENERAL) COMMERCE</a:t>
            </a:r>
          </a:p>
          <a:p>
            <a:r>
              <a:rPr lang="en-US" sz="2400" b="1" dirty="0"/>
              <a:t>COLLEGE:</a:t>
            </a:r>
            <a:r>
              <a:rPr lang="en-US" sz="2400" dirty="0"/>
              <a:t>  QUAID- E- MILLATH GOVERNMENT COLLEGE FOR WOMEN (AUTONOMOUS)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D5BFB3B-D4B9-E83E-F696-4B337726147D}"/>
              </a:ext>
            </a:extLst>
          </p:cNvPr>
          <p:cNvSpPr txBox="1"/>
          <p:nvPr/>
        </p:nvSpPr>
        <p:spPr>
          <a:xfrm>
            <a:off x="2438400" y="2514600"/>
            <a:ext cx="7162800" cy="461665"/>
          </a:xfrm>
          <a:prstGeom prst="rect">
            <a:avLst/>
          </a:prstGeom>
          <a:noFill/>
        </p:spPr>
        <p:txBody>
          <a:bodyPr wrap="square">
            <a:spAutoFit/>
          </a:bodyPr>
          <a:lstStyle/>
          <a:p>
            <a:r>
              <a:rPr lang="en-US" dirty="0"/>
              <a:t>Data collection  1. Collected data from </a:t>
            </a:r>
            <a:r>
              <a:rPr lang="en-US" sz="2400" dirty="0" err="1"/>
              <a:t>edunet</a:t>
            </a:r>
            <a:r>
              <a:rPr lang="en-US" dirty="0"/>
              <a:t> dashboard</a:t>
            </a:r>
          </a:p>
        </p:txBody>
      </p:sp>
      <p:sp>
        <p:nvSpPr>
          <p:cNvPr id="7" name="TextBox 6">
            <a:extLst>
              <a:ext uri="{FF2B5EF4-FFF2-40B4-BE49-F238E27FC236}">
                <a16:creationId xmlns:a16="http://schemas.microsoft.com/office/drawing/2014/main" id="{B1940B5F-BE9F-4884-C94E-CA937D91D9F3}"/>
              </a:ext>
            </a:extLst>
          </p:cNvPr>
          <p:cNvSpPr txBox="1"/>
          <p:nvPr/>
        </p:nvSpPr>
        <p:spPr>
          <a:xfrm>
            <a:off x="2458402" y="2976265"/>
            <a:ext cx="7142798" cy="2400657"/>
          </a:xfrm>
          <a:prstGeom prst="rect">
            <a:avLst/>
          </a:prstGeom>
          <a:noFill/>
        </p:spPr>
        <p:txBody>
          <a:bodyPr wrap="square">
            <a:spAutoFit/>
          </a:bodyPr>
          <a:lstStyle/>
          <a:p>
            <a:r>
              <a:rPr lang="en-US" dirty="0"/>
              <a:t>Feature collection 1 . Collected overall features from employee dataset excel 2. Selected particular features Data </a:t>
            </a:r>
            <a:r>
              <a:rPr lang="en-US" sz="2400" dirty="0"/>
              <a:t>cleaning</a:t>
            </a:r>
            <a:r>
              <a:rPr lang="en-US" dirty="0"/>
              <a:t> 1. Identified blank by applying conditional formatting  2 . Removed blank by applying filter  Performance level1. Calculated performance level by using the current employee rating Summary 1 . prepared pivot table 2 . Filtered pivot table Visualization 1. Prepared a graph using pivot table data 2 . prepared trendlines for medium and low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BCC6A5-4158-22F4-C1AE-BCF921E5EB78}"/>
              </a:ext>
            </a:extLst>
          </p:cNvPr>
          <p:cNvGraphicFramePr>
            <a:graphicFrameLocks/>
          </p:cNvGraphicFramePr>
          <p:nvPr>
            <p:extLst>
              <p:ext uri="{D42A27DB-BD31-4B8C-83A1-F6EECF244321}">
                <p14:modId xmlns:p14="http://schemas.microsoft.com/office/powerpoint/2010/main" val="4111940072"/>
              </p:ext>
            </p:extLst>
          </p:nvPr>
        </p:nvGraphicFramePr>
        <p:xfrm>
          <a:off x="2819400" y="2667000"/>
          <a:ext cx="5638800"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EA153-56D1-4C6E-4963-6DD4699EBCA4}"/>
              </a:ext>
            </a:extLst>
          </p:cNvPr>
          <p:cNvSpPr txBox="1"/>
          <p:nvPr/>
        </p:nvSpPr>
        <p:spPr>
          <a:xfrm>
            <a:off x="1981200" y="2590800"/>
            <a:ext cx="8229600" cy="1754326"/>
          </a:xfrm>
          <a:prstGeom prst="rect">
            <a:avLst/>
          </a:prstGeom>
          <a:noFill/>
        </p:spPr>
        <p:txBody>
          <a:bodyPr wrap="square">
            <a:spAutoFit/>
          </a:bodyPr>
          <a:lstStyle/>
          <a:p>
            <a:r>
              <a:rPr lang="en-US"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997712" y="26303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49CAE79-E945-477B-F5A7-79C31CA51E72}"/>
              </a:ext>
            </a:extLst>
          </p:cNvPr>
          <p:cNvSpPr txBox="1"/>
          <p:nvPr/>
        </p:nvSpPr>
        <p:spPr>
          <a:xfrm>
            <a:off x="1143000" y="2933700"/>
            <a:ext cx="6554112" cy="3046988"/>
          </a:xfrm>
          <a:prstGeom prst="rect">
            <a:avLst/>
          </a:prstGeom>
          <a:noFill/>
        </p:spPr>
        <p:txBody>
          <a:bodyPr wrap="square">
            <a:spAutoFit/>
          </a:bodyPr>
          <a:lstStyle/>
          <a:p>
            <a:r>
              <a:rPr lang="en-US" sz="2400" dirty="0"/>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FAC45C-E744-80F3-B5C9-472156D36D12}"/>
              </a:ext>
            </a:extLst>
          </p:cNvPr>
          <p:cNvSpPr txBox="1"/>
          <p:nvPr/>
        </p:nvSpPr>
        <p:spPr>
          <a:xfrm>
            <a:off x="990600" y="2645093"/>
            <a:ext cx="8154768" cy="1938992"/>
          </a:xfrm>
          <a:prstGeom prst="rect">
            <a:avLst/>
          </a:prstGeom>
          <a:noFill/>
        </p:spPr>
        <p:txBody>
          <a:bodyPr wrap="square">
            <a:spAutoFit/>
          </a:bodyPr>
          <a:lstStyle/>
          <a:p>
            <a:r>
              <a:rPr lang="en-US" sz="2400" dirty="0"/>
              <a:t> To </a:t>
            </a:r>
            <a:r>
              <a:rPr lang="en-US" sz="2400" dirty="0" err="1"/>
              <a:t>analyse</a:t>
            </a:r>
            <a:r>
              <a:rPr lang="en-US" sz="2400" dirty="0"/>
              <a:t> the performance based on some factors like Gender of the employee, performance of the employee , employee type etc., in order to </a:t>
            </a:r>
            <a:r>
              <a:rPr lang="en-US" sz="2400" dirty="0" err="1"/>
              <a:t>findout</a:t>
            </a:r>
            <a:r>
              <a:rPr lang="en-US" sz="2400" dirty="0"/>
              <a:t> the trendlines of medium and low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5D02EE7B-60AE-F58C-D2C7-A9EFC04BE948}"/>
              </a:ext>
            </a:extLst>
          </p:cNvPr>
          <p:cNvSpPr txBox="1"/>
          <p:nvPr/>
        </p:nvSpPr>
        <p:spPr>
          <a:xfrm>
            <a:off x="1219200" y="2362200"/>
            <a:ext cx="9753600" cy="3416320"/>
          </a:xfrm>
          <a:prstGeom prst="rect">
            <a:avLst/>
          </a:prstGeom>
          <a:noFill/>
        </p:spPr>
        <p:txBody>
          <a:bodyPr wrap="square">
            <a:spAutoFit/>
          </a:bodyPr>
          <a:lstStyle/>
          <a:p>
            <a:r>
              <a:rPr lang="en-US" sz="2400" dirty="0"/>
              <a:t>The end users of the Employee </a:t>
            </a:r>
            <a:r>
              <a:rPr lang="en-US" dirty="0"/>
              <a:t>Performance</a:t>
            </a:r>
            <a:r>
              <a:rPr lang="en-US" sz="2400" dirty="0"/>
              <a:t> Analysis project include : HR Managers: To evaluate employee performance, manage appraisals, and design improvement plans . Team Leaders/Managers: To monitor team performance and provide feedback or support . Executives: To make strategic decisions based on workforce efficiency and productivity . Employees: To gain insights into their performance and identify areas for personal growth . Analysts: To analyze performance data for trends and optimization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2209800"/>
            <a:ext cx="2238374" cy="2514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933179E-A0AB-DC31-2467-F8EEE4ACF9C4}"/>
              </a:ext>
            </a:extLst>
          </p:cNvPr>
          <p:cNvSpPr txBox="1"/>
          <p:nvPr/>
        </p:nvSpPr>
        <p:spPr>
          <a:xfrm>
            <a:off x="3047557" y="2820861"/>
            <a:ext cx="6095114" cy="1938992"/>
          </a:xfrm>
          <a:prstGeom prst="rect">
            <a:avLst/>
          </a:prstGeom>
          <a:noFill/>
        </p:spPr>
        <p:txBody>
          <a:bodyPr wrap="square">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6C37B1E-3E5C-53F0-BC3E-8CFA0EE66D06}"/>
              </a:ext>
            </a:extLst>
          </p:cNvPr>
          <p:cNvSpPr txBox="1"/>
          <p:nvPr/>
        </p:nvSpPr>
        <p:spPr>
          <a:xfrm>
            <a:off x="1295400" y="2743200"/>
            <a:ext cx="9448800" cy="2123658"/>
          </a:xfrm>
          <a:prstGeom prst="rect">
            <a:avLst/>
          </a:prstGeom>
          <a:noFill/>
        </p:spPr>
        <p:txBody>
          <a:bodyPr wrap="square">
            <a:spAutoFit/>
          </a:bodyPr>
          <a:lstStyle/>
          <a:p>
            <a:r>
              <a:rPr lang="en-US" sz="2400" dirty="0"/>
              <a:t>Employee</a:t>
            </a:r>
            <a:r>
              <a:rPr lang="en-US" dirty="0"/>
              <a:t> dataset - </a:t>
            </a:r>
            <a:r>
              <a:rPr lang="en-US" dirty="0" err="1"/>
              <a:t>edunet</a:t>
            </a:r>
            <a:r>
              <a:rPr lang="en-US" dirty="0"/>
              <a:t> dashboard 27 features  1. Employee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AD Email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20CD01-AE0F-68AC-8270-8F90BB8C1D88}"/>
              </a:ext>
            </a:extLst>
          </p:cNvPr>
          <p:cNvSpPr txBox="1"/>
          <p:nvPr/>
        </p:nvSpPr>
        <p:spPr>
          <a:xfrm>
            <a:off x="2667000" y="3200400"/>
            <a:ext cx="7543357" cy="830997"/>
          </a:xfrm>
          <a:prstGeom prst="rect">
            <a:avLst/>
          </a:prstGeom>
          <a:noFill/>
        </p:spPr>
        <p:txBody>
          <a:bodyPr wrap="square">
            <a:spAutoFit/>
          </a:bodyPr>
          <a:lstStyle/>
          <a:p>
            <a:r>
              <a:rPr lang="en-US" sz="2400" dirty="0"/>
              <a:t>Performance level=IFS (z8&gt;=5,"VERY HIGH",z8&gt;=4"HIGH", z8&gt;=3,"MED", TRUE, 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226</TotalTime>
  <Words>574</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 Boardroom</vt:lpstr>
      <vt:lpstr>Employee Data Analysis using Excel  </vt:lpstr>
      <vt:lpstr>PROJECT TITLE</vt:lpstr>
      <vt:lpstr>AGENDA</vt:lpstr>
      <vt:lpstr>PROBLEM STATEMENT</vt:lpstr>
      <vt:lpstr>PROJECTOVERVIEW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LOKESH LOKESH</cp:lastModifiedBy>
  <cp:revision>14</cp:revision>
  <dcterms:created xsi:type="dcterms:W3CDTF">2024-03-29T15:07:22Z</dcterms:created>
  <dcterms:modified xsi:type="dcterms:W3CDTF">2024-08-31T03:56:04Z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