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esktop\NM%20Project\NEW%205\5\Employee%20Data%20Analysis%20Excel%205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12"/>
              <c:pt idx="0">
                <c:v>Accounting</c:v>
              </c:pt>
              <c:pt idx="1">
                <c:v>Business Development</c:v>
              </c:pt>
              <c:pt idx="2">
                <c:v>Engineering</c:v>
              </c:pt>
              <c:pt idx="3">
                <c:v>Human Resources</c:v>
              </c:pt>
              <c:pt idx="4">
                <c:v>Legal</c:v>
              </c:pt>
              <c:pt idx="5">
                <c:v>Marketing</c:v>
              </c:pt>
              <c:pt idx="6">
                <c:v>Product Management</c:v>
              </c:pt>
              <c:pt idx="7">
                <c:v>Research and Development</c:v>
              </c:pt>
              <c:pt idx="8">
                <c:v>Sales</c:v>
              </c:pt>
              <c:pt idx="9">
                <c:v>Services</c:v>
              </c:pt>
              <c:pt idx="10">
                <c:v>Support</c:v>
              </c:pt>
              <c:pt idx="11">
                <c:v>Training</c:v>
              </c:pt>
            </c:strLit>
          </c:cat>
          <c:val>
            <c:numLit>
              <c:formatCode>General</c:formatCode>
              <c:ptCount val="12"/>
              <c:pt idx="0">
                <c:v>20</c:v>
              </c:pt>
              <c:pt idx="1">
                <c:v>21</c:v>
              </c:pt>
              <c:pt idx="2">
                <c:v>13</c:v>
              </c:pt>
              <c:pt idx="3">
                <c:v>12</c:v>
              </c:pt>
              <c:pt idx="4">
                <c:v>18</c:v>
              </c:pt>
              <c:pt idx="5">
                <c:v>10</c:v>
              </c:pt>
              <c:pt idx="6">
                <c:v>18</c:v>
              </c:pt>
              <c:pt idx="7">
                <c:v>15</c:v>
              </c:pt>
              <c:pt idx="8">
                <c:v>9</c:v>
              </c:pt>
              <c:pt idx="9">
                <c:v>17</c:v>
              </c:pt>
              <c:pt idx="10">
                <c:v>17</c:v>
              </c:pt>
              <c:pt idx="11">
                <c:v>26</c:v>
              </c:pt>
            </c:numLit>
          </c:val>
          <c:extLst>
            <c:ext xmlns:c16="http://schemas.microsoft.com/office/drawing/2014/chart" uri="{C3380CC4-5D6E-409C-BE32-E72D297353CC}">
              <c16:uniqueId val="{00000000-EEA4-455D-9750-BB18DBB473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16351504"/>
        <c:axId val="1680936704"/>
      </c:barChart>
      <c:catAx>
        <c:axId val="916351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6704"/>
        <c:crosses val="autoZero"/>
        <c:auto val="1"/>
        <c:lblAlgn val="ctr"/>
        <c:lblOffset val="100"/>
        <c:noMultiLvlLbl val="0"/>
      </c:catAx>
      <c:valAx>
        <c:axId val="168093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351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053716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JEEVITHA S</a:t>
            </a:r>
          </a:p>
          <a:p>
            <a:r>
              <a:rPr lang="en-US" sz="2400" dirty="0"/>
              <a:t>REGISTER NO		: 312213494 , UNM1455251122560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</a:t>
            </a:r>
            <a:r>
              <a:rPr lang="en-US" altLang="zh-CN" dirty="0"/>
              <a:t>13CDB543428A7A89B6644D01677D2C21</a:t>
            </a:r>
          </a:p>
          <a:p>
            <a:r>
              <a:rPr lang="en-US" sz="2400" dirty="0"/>
              <a:t>COLLEGE		: TAGORE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4" y="1863109"/>
            <a:ext cx="6029325" cy="39703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Methodology:</a:t>
            </a:r>
            <a:endParaRPr lang="en-GB" sz="2800" dirty="0"/>
          </a:p>
          <a:p>
            <a:r>
              <a:rPr lang="en-GB" sz="2800" b="1" dirty="0"/>
              <a:t>Data Analysis:</a:t>
            </a:r>
            <a:r>
              <a:rPr lang="en-GB" sz="2800" dirty="0"/>
              <a:t> Examine current staffing levels and compare them across departments.</a:t>
            </a:r>
          </a:p>
          <a:p>
            <a:r>
              <a:rPr lang="en-GB" sz="2800" b="1" dirty="0"/>
              <a:t>Forecasting:</a:t>
            </a:r>
            <a:r>
              <a:rPr lang="en-GB" sz="2800" dirty="0"/>
              <a:t> Predict potential impacts of reallocation.</a:t>
            </a:r>
          </a:p>
          <a:p>
            <a:r>
              <a:rPr lang="en-GB" sz="2800" b="1" dirty="0"/>
              <a:t>Optimization:</a:t>
            </a:r>
            <a:r>
              <a:rPr lang="en-GB" sz="2800" dirty="0"/>
              <a:t> Propose a staffing model that aims for balanced workloads and improved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D36A43-4DE8-4BBF-9861-C86747DA51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529180"/>
              </p:ext>
            </p:extLst>
          </p:nvPr>
        </p:nvGraphicFramePr>
        <p:xfrm>
          <a:off x="2169473" y="1116011"/>
          <a:ext cx="5907727" cy="4295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Conclusion Summary:</a:t>
            </a:r>
          </a:p>
          <a:p>
            <a:r>
              <a:rPr lang="en-GB" sz="2800" dirty="0"/>
              <a:t> Addressing staffing imbalances is crucial for enhancing efficiency and productivity. Our recommendations will help in better resource allocation, aligning staffing levels with departmental needs, and improving overall organizational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963556" y="1897684"/>
            <a:ext cx="6473940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Challenge:</a:t>
            </a:r>
            <a:r>
              <a:rPr lang="en-GB" sz="2800" dirty="0"/>
              <a:t> Uneven distribution of employees across departments may affect efficiency and productivity. Identifying and addressing imbalances can optimize resource allocation and improve overall organizational performance.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Objective:</a:t>
            </a:r>
            <a:r>
              <a:rPr lang="en-GB" sz="2400" dirty="0"/>
              <a:t> </a:t>
            </a:r>
            <a:r>
              <a:rPr lang="en-GB" sz="2400" dirty="0" err="1"/>
              <a:t>Analyze</a:t>
            </a:r>
            <a:r>
              <a:rPr lang="en-GB" sz="2400" dirty="0"/>
              <a:t> department staffing levels to understand current distribution and propose recommendations for more balanced resource allocation.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598467" y="1973442"/>
            <a:ext cx="8991600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Who Benefits:</a:t>
            </a:r>
          </a:p>
          <a:p>
            <a:endParaRPr lang="en-GB" sz="2800" dirty="0"/>
          </a:p>
          <a:p>
            <a:r>
              <a:rPr lang="en-GB" sz="2800" b="1" dirty="0"/>
              <a:t>Management:</a:t>
            </a:r>
            <a:r>
              <a:rPr lang="en-GB" sz="2800" dirty="0"/>
              <a:t> To make informed decisions on resource reallocation.</a:t>
            </a:r>
          </a:p>
          <a:p>
            <a:r>
              <a:rPr lang="en-GB" sz="2800" b="1" dirty="0"/>
              <a:t>Department Heads:</a:t>
            </a:r>
            <a:r>
              <a:rPr lang="en-GB" sz="2800" dirty="0"/>
              <a:t> To identify if additional support or redistribution is needed.</a:t>
            </a:r>
          </a:p>
          <a:p>
            <a:r>
              <a:rPr lang="en-GB" sz="2800" b="1" dirty="0"/>
              <a:t>Employees:</a:t>
            </a:r>
            <a:r>
              <a:rPr lang="en-GB" sz="2800" dirty="0"/>
              <a:t> For potential improvements in workload distribution and departmental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105764" y="2310129"/>
            <a:ext cx="6704986" cy="310854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Approach:</a:t>
            </a:r>
            <a:endParaRPr lang="en-GB" sz="2800" dirty="0"/>
          </a:p>
          <a:p>
            <a:r>
              <a:rPr lang="en-GB" sz="2800" b="1" dirty="0"/>
              <a:t>Analysis:</a:t>
            </a:r>
            <a:r>
              <a:rPr lang="en-GB" sz="2800" dirty="0"/>
              <a:t> Evaluate the current staffing levels against departmental needs.</a:t>
            </a:r>
          </a:p>
          <a:p>
            <a:r>
              <a:rPr lang="en-GB" sz="2800" b="1" dirty="0"/>
              <a:t>Recommendations:</a:t>
            </a:r>
            <a:r>
              <a:rPr lang="en-GB" sz="2800" dirty="0"/>
              <a:t> Suggest adjustments or enhancements in staffing based on department requirements and business goals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1524000" y="1265732"/>
            <a:ext cx="7543800" cy="54517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b="1" dirty="0"/>
              <a:t>Departments and </a:t>
            </a:r>
            <a:r>
              <a:rPr lang="en-GB" sz="2800" b="1" dirty="0" err="1"/>
              <a:t>Counts:Accounting</a:t>
            </a:r>
            <a:r>
              <a:rPr lang="en-GB" sz="2800" b="1" dirty="0"/>
              <a:t>:</a:t>
            </a:r>
            <a:r>
              <a:rPr lang="en-GB" sz="2800" dirty="0"/>
              <a:t> 20</a:t>
            </a:r>
          </a:p>
          <a:p>
            <a:r>
              <a:rPr lang="en-GB" sz="2800" b="1" dirty="0"/>
              <a:t>Business Development:</a:t>
            </a:r>
            <a:r>
              <a:rPr lang="en-GB" sz="2800" dirty="0"/>
              <a:t> 21</a:t>
            </a:r>
          </a:p>
          <a:p>
            <a:r>
              <a:rPr lang="en-GB" sz="2800" b="1" dirty="0"/>
              <a:t>Engineering:</a:t>
            </a:r>
            <a:r>
              <a:rPr lang="en-GB" sz="2800" dirty="0"/>
              <a:t> 13</a:t>
            </a:r>
          </a:p>
          <a:p>
            <a:r>
              <a:rPr lang="en-GB" sz="2800" b="1" dirty="0"/>
              <a:t>Human Resources:</a:t>
            </a:r>
            <a:r>
              <a:rPr lang="en-GB" sz="2800" dirty="0"/>
              <a:t> 12</a:t>
            </a:r>
          </a:p>
          <a:p>
            <a:r>
              <a:rPr lang="en-GB" sz="2800" b="1" dirty="0"/>
              <a:t>Legal: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Marketing:</a:t>
            </a:r>
            <a:r>
              <a:rPr lang="en-GB" sz="2800" dirty="0"/>
              <a:t> 10</a:t>
            </a:r>
          </a:p>
          <a:p>
            <a:r>
              <a:rPr lang="en-GB" sz="2800" b="1" dirty="0"/>
              <a:t>Product Management:</a:t>
            </a:r>
            <a:r>
              <a:rPr lang="en-GB" sz="2800" dirty="0"/>
              <a:t> 18</a:t>
            </a:r>
          </a:p>
          <a:p>
            <a:r>
              <a:rPr lang="en-GB" sz="2800" b="1" dirty="0"/>
              <a:t>Research and Development:</a:t>
            </a:r>
            <a:r>
              <a:rPr lang="en-GB" sz="2800" dirty="0"/>
              <a:t> 15</a:t>
            </a:r>
          </a:p>
          <a:p>
            <a:r>
              <a:rPr lang="en-GB" sz="2800" b="1" dirty="0"/>
              <a:t>Sales:</a:t>
            </a:r>
            <a:r>
              <a:rPr lang="en-GB" sz="2800" dirty="0"/>
              <a:t> 9</a:t>
            </a:r>
          </a:p>
          <a:p>
            <a:r>
              <a:rPr lang="en-GB" sz="2800" b="1" dirty="0"/>
              <a:t>Services: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Support:</a:t>
            </a:r>
            <a:r>
              <a:rPr lang="en-GB" sz="2800" dirty="0"/>
              <a:t> 17</a:t>
            </a:r>
          </a:p>
          <a:p>
            <a:r>
              <a:rPr lang="en-GB" sz="2800" b="1" dirty="0"/>
              <a:t>Training:</a:t>
            </a:r>
            <a:r>
              <a:rPr lang="en-GB" sz="2800" dirty="0"/>
              <a:t> 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319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jeevitha G</cp:lastModifiedBy>
  <cp:revision>4</cp:revision>
  <dcterms:created xsi:type="dcterms:W3CDTF">2024-03-27T08:07:22Z</dcterms:created>
  <dcterms:modified xsi:type="dcterms:W3CDTF">2024-09-03T06:09:43Z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