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JEEVITHA S</a:t>
            </a:r>
          </a:p>
          <a:p>
            <a:r>
              <a:rPr lang="en-US" sz="2400" dirty="0"/>
              <a:t>REGISTER NO		: 312213494 , UNM1455251122560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US" altLang="zh-CN" dirty="0"/>
              <a:t>13CDB543428A7A89B6644D01677D2C21</a:t>
            </a:r>
          </a:p>
          <a:p>
            <a:r>
              <a:rPr lang="en-US" sz="2400"/>
              <a:t>COLLEGE</a:t>
            </a:r>
            <a:r>
              <a:rPr lang="en-US" sz="2400" dirty="0"/>
              <a:t>		</a:t>
            </a:r>
            <a:r>
              <a:rPr lang="en-US" sz="2400"/>
              <a:t>: TAGORE </a:t>
            </a:r>
            <a:r>
              <a:rPr lang="en-US" sz="2400" dirty="0"/>
              <a:t>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jeevitha G</cp:lastModifiedBy>
  <cp:revision>4</cp:revision>
  <dcterms:created xsi:type="dcterms:W3CDTF">2024-03-27T08:07:22Z</dcterms:created>
  <dcterms:modified xsi:type="dcterms:W3CDTF">2024-09-03T06:09:25Z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