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70"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08025728"/>
        <c:axId val="108027264"/>
      </c:lineChart>
      <c:catAx>
        <c:axId val="108025728"/>
        <c:scaling>
          <c:orientation val="minMax"/>
        </c:scaling>
        <c:axPos val="b"/>
        <c:tickLblPos val="nextTo"/>
        <c:crossAx val="108027264"/>
        <c:crosses val="autoZero"/>
        <c:auto val="1"/>
        <c:lblAlgn val="ctr"/>
        <c:lblOffset val="100"/>
      </c:catAx>
      <c:valAx>
        <c:axId val="108027264"/>
        <c:scaling>
          <c:orientation val="minMax"/>
        </c:scaling>
        <c:axPos val="l"/>
        <c:majorGridlines/>
        <c:numFmt formatCode="General" sourceLinked="1"/>
        <c:tickLblPos val="nextTo"/>
        <c:crossAx val="10802572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layout/>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2D6697A-B5F1-45B0-83AE-CBA5C46DF2EB}" type="datetimeFigureOut">
              <a:rPr lang="en-US" smtClean="0"/>
              <a:pPr/>
              <a:t>8/27/2024</a:t>
            </a:fld>
            <a:endParaRPr lang="en-US"/>
          </a:p>
        </p:txBody>
      </p:sp>
      <p:sp>
        <p:nvSpPr>
          <p:cNvPr id="16" name="Slide Number Placeholder 15"/>
          <p:cNvSpPr>
            <a:spLocks noGrp="1"/>
          </p:cNvSpPr>
          <p:nvPr>
            <p:ph type="sldNum" sz="quarter" idx="11"/>
          </p:nvPr>
        </p:nvSpPr>
        <p:spPr/>
        <p:txBody>
          <a:bodyPr/>
          <a:lstStyle/>
          <a:p>
            <a:fld id="{11EB0D5E-BD31-48CE-9BF7-0B01D1884900}"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D6697A-B5F1-45B0-83AE-CBA5C46DF2E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B0D5E-BD31-48CE-9BF7-0B01D18849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D6697A-B5F1-45B0-83AE-CBA5C46DF2E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B0D5E-BD31-48CE-9BF7-0B01D18849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2D6697A-B5F1-45B0-83AE-CBA5C46DF2EB}" type="datetimeFigureOut">
              <a:rPr lang="en-US" smtClean="0"/>
              <a:pPr/>
              <a:t>8/27/2024</a:t>
            </a:fld>
            <a:endParaRPr lang="en-US"/>
          </a:p>
        </p:txBody>
      </p:sp>
      <p:sp>
        <p:nvSpPr>
          <p:cNvPr id="15" name="Slide Number Placeholder 14"/>
          <p:cNvSpPr>
            <a:spLocks noGrp="1"/>
          </p:cNvSpPr>
          <p:nvPr>
            <p:ph type="sldNum" sz="quarter" idx="15"/>
          </p:nvPr>
        </p:nvSpPr>
        <p:spPr/>
        <p:txBody>
          <a:bodyPr/>
          <a:lstStyle>
            <a:lvl1pPr algn="ctr">
              <a:defRPr/>
            </a:lvl1pPr>
          </a:lstStyle>
          <a:p>
            <a:fld id="{11EB0D5E-BD31-48CE-9BF7-0B01D1884900}"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D6697A-B5F1-45B0-83AE-CBA5C46DF2E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B0D5E-BD31-48CE-9BF7-0B01D1884900}"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D6697A-B5F1-45B0-83AE-CBA5C46DF2EB}"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B0D5E-BD31-48CE-9BF7-0B01D1884900}"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1EB0D5E-BD31-48CE-9BF7-0B01D1884900}"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2D6697A-B5F1-45B0-83AE-CBA5C46DF2EB}" type="datetimeFigureOut">
              <a:rPr lang="en-US" smtClean="0"/>
              <a:pPr/>
              <a:t>8/27/2024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D6697A-B5F1-45B0-83AE-CBA5C46DF2EB}"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B0D5E-BD31-48CE-9BF7-0B01D1884900}"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6697A-B5F1-45B0-83AE-CBA5C46DF2EB}"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B0D5E-BD31-48CE-9BF7-0B01D18849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2D6697A-B5F1-45B0-83AE-CBA5C46DF2EB}" type="datetimeFigureOut">
              <a:rPr lang="en-US" smtClean="0"/>
              <a:pPr/>
              <a:t>8/27/2024</a:t>
            </a:fld>
            <a:endParaRPr lang="en-US"/>
          </a:p>
        </p:txBody>
      </p:sp>
      <p:sp>
        <p:nvSpPr>
          <p:cNvPr id="9" name="Slide Number Placeholder 8"/>
          <p:cNvSpPr>
            <a:spLocks noGrp="1"/>
          </p:cNvSpPr>
          <p:nvPr>
            <p:ph type="sldNum" sz="quarter" idx="15"/>
          </p:nvPr>
        </p:nvSpPr>
        <p:spPr/>
        <p:txBody>
          <a:bodyPr/>
          <a:lstStyle/>
          <a:p>
            <a:fld id="{11EB0D5E-BD31-48CE-9BF7-0B01D1884900}"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2D6697A-B5F1-45B0-83AE-CBA5C46DF2EB}" type="datetimeFigureOut">
              <a:rPr lang="en-US" smtClean="0"/>
              <a:pPr/>
              <a:t>8/27/2024</a:t>
            </a:fld>
            <a:endParaRPr lang="en-US"/>
          </a:p>
        </p:txBody>
      </p:sp>
      <p:sp>
        <p:nvSpPr>
          <p:cNvPr id="9" name="Slide Number Placeholder 8"/>
          <p:cNvSpPr>
            <a:spLocks noGrp="1"/>
          </p:cNvSpPr>
          <p:nvPr>
            <p:ph type="sldNum" sz="quarter" idx="11"/>
          </p:nvPr>
        </p:nvSpPr>
        <p:spPr/>
        <p:txBody>
          <a:bodyPr/>
          <a:lstStyle/>
          <a:p>
            <a:fld id="{11EB0D5E-BD31-48CE-9BF7-0B01D188490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2D6697A-B5F1-45B0-83AE-CBA5C46DF2EB}" type="datetimeFigureOut">
              <a:rPr lang="en-US" smtClean="0"/>
              <a:pPr/>
              <a:t>8/27/2024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1EB0D5E-BD31-48CE-9BF7-0B01D1884900}"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a:bodyPr>
          <a:lstStyle/>
          <a:p>
            <a:pPr algn="l"/>
            <a:r>
              <a:rPr lang="en-US" sz="2400" b="1" dirty="0" smtClean="0"/>
              <a:t>STUDENT NAME</a:t>
            </a:r>
            <a:r>
              <a:rPr lang="en-US" sz="2400" dirty="0" smtClean="0"/>
              <a:t>: </a:t>
            </a:r>
            <a:r>
              <a:rPr sz="2400" smtClean="0">
                <a:latin typeface="Algerian" pitchFamily="82" charset="0"/>
              </a:rPr>
              <a:t>JEEVITHA</a:t>
            </a:r>
            <a:r>
              <a:rPr lang="en-US" sz="2400" dirty="0" smtClean="0">
                <a:latin typeface="Algerian" pitchFamily="82" charset="0"/>
              </a:rPr>
              <a:t>.U</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122204679.</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
        <p:nvSpPr>
          <p:cNvPr id="2" name="Title 1"/>
          <p:cNvSpPr>
            <a:spLocks noGrp="1"/>
          </p:cNvSpPr>
          <p:nvPr>
            <p:ph type="title"/>
          </p:nvPr>
        </p:nvSpPr>
        <p:spPr/>
        <p:txBody>
          <a:bodyPr/>
          <a:lstStyle/>
          <a:p>
            <a:r>
              <a:rPr lang="en-US" dirty="0" smtClean="0"/>
              <a:t>INITIATIVE AND CREATIVITY</a:t>
            </a:r>
            <a:endParaRPr lang="en-US"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
        <p:nvSpPr>
          <p:cNvPr id="2" name="Title 1"/>
          <p:cNvSpPr>
            <a:spLocks noGrp="1"/>
          </p:cNvSpPr>
          <p:nvPr>
            <p:ph type="title"/>
          </p:nvPr>
        </p:nvSpPr>
        <p:spPr/>
        <p:txBody>
          <a:bodyPr/>
          <a:lstStyle/>
          <a:p>
            <a:r>
              <a:rPr lang="en-US" dirty="0" smtClean="0"/>
              <a:t>ADAPTABILITY</a:t>
            </a:r>
            <a:endParaRPr lang="en-US"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000241"/>
            <a:ext cx="7772400" cy="1643074"/>
          </a:xfrm>
        </p:spPr>
        <p:txBody>
          <a:bodyPr>
            <a:normAutofit/>
          </a:bodyPr>
          <a:lstStyle/>
          <a:p>
            <a:pPr algn="l"/>
            <a:r>
              <a:rPr lang="en-US" sz="3200" dirty="0" smtClean="0"/>
              <a:t>CREATING AN EMPLOYEE PERFORMANCE SCORECARD IN EXCEL.</a:t>
            </a:r>
            <a:endParaRPr lang="en-US" sz="3200" dirty="0"/>
          </a:p>
        </p:txBody>
      </p:sp>
      <p:sp>
        <p:nvSpPr>
          <p:cNvPr id="3" name="Text Placeholder 2"/>
          <p:cNvSpPr>
            <a:spLocks noGrp="1"/>
          </p:cNvSpPr>
          <p:nvPr>
            <p:ph type="body" idx="1"/>
          </p:nvPr>
        </p:nvSpPr>
        <p:spPr>
          <a:xfrm>
            <a:off x="571472" y="642918"/>
            <a:ext cx="7772400" cy="785818"/>
          </a:xfrm>
        </p:spPr>
        <p:txBody>
          <a:bodyPr>
            <a:normAutofit/>
          </a:bodyPr>
          <a:lstStyle/>
          <a:p>
            <a:r>
              <a:rPr lang="en-US" sz="3600" dirty="0" smtClean="0">
                <a:solidFill>
                  <a:schemeClr val="tx1"/>
                </a:solidFill>
              </a:rPr>
              <a:t>PROJECT  TITLE</a:t>
            </a:r>
            <a:endParaRPr lang="en-US" sz="3600"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lnSpcReduction="1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
        <p:nvSpPr>
          <p:cNvPr id="2" name="Title 1"/>
          <p:cNvSpPr>
            <a:spLocks noGrp="1"/>
          </p:cNvSpPr>
          <p:nvPr>
            <p:ph type="title"/>
          </p:nvPr>
        </p:nvSpPr>
        <p:spPr/>
        <p:txBody>
          <a:bodyPr/>
          <a:lstStyle/>
          <a:p>
            <a:r>
              <a:rPr lang="en-US" dirty="0" smtClean="0"/>
              <a:t>JOB COMPETENCE</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
        <p:nvSpPr>
          <p:cNvPr id="2" name="Title 1"/>
          <p:cNvSpPr>
            <a:spLocks noGrp="1"/>
          </p:cNvSpPr>
          <p:nvPr>
            <p:ph type="title"/>
          </p:nvPr>
        </p:nvSpPr>
        <p:spPr/>
        <p:txBody>
          <a:bodyPr/>
          <a:lstStyle/>
          <a:p>
            <a:r>
              <a:rPr lang="en-US" dirty="0" smtClean="0"/>
              <a:t>WORK QUALITY</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
        <p:nvSpPr>
          <p:cNvPr id="2" name="Title 1"/>
          <p:cNvSpPr>
            <a:spLocks noGrp="1"/>
          </p:cNvSpPr>
          <p:nvPr>
            <p:ph type="title"/>
          </p:nvPr>
        </p:nvSpPr>
        <p:spPr/>
        <p:txBody>
          <a:bodyPr/>
          <a:lstStyle/>
          <a:p>
            <a:r>
              <a:rPr lang="en-US" dirty="0" smtClean="0"/>
              <a:t>PROBLEM SOLVING SKILLS</a:t>
            </a: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
        <p:nvSpPr>
          <p:cNvPr id="2" name="Title 1"/>
          <p:cNvSpPr>
            <a:spLocks noGrp="1"/>
          </p:cNvSpPr>
          <p:nvPr>
            <p:ph type="title"/>
          </p:nvPr>
        </p:nvSpPr>
        <p:spPr/>
        <p:txBody>
          <a:bodyPr/>
          <a:lstStyle/>
          <a:p>
            <a:r>
              <a:rPr lang="en-US" dirty="0" smtClean="0"/>
              <a:t>PROFESSIONAL KNOWLEDGE</a:t>
            </a:r>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
        <p:nvSpPr>
          <p:cNvPr id="2" name="Title 1"/>
          <p:cNvSpPr>
            <a:spLocks noGrp="1"/>
          </p:cNvSpPr>
          <p:nvPr>
            <p:ph type="title"/>
          </p:nvPr>
        </p:nvSpPr>
        <p:spPr/>
        <p:txBody>
          <a:bodyPr/>
          <a:lstStyle/>
          <a:p>
            <a:r>
              <a:rPr lang="en-US" dirty="0" smtClean="0"/>
              <a:t>WORK CONSISTENCY</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
        <p:nvSpPr>
          <p:cNvPr id="2" name="Title 1"/>
          <p:cNvSpPr>
            <a:spLocks noGrp="1"/>
          </p:cNvSpPr>
          <p:nvPr>
            <p:ph type="title"/>
          </p:nvPr>
        </p:nvSpPr>
        <p:spPr/>
        <p:txBody>
          <a:bodyPr/>
          <a:lstStyle/>
          <a:p>
            <a:r>
              <a:rPr lang="en-US" dirty="0" smtClean="0"/>
              <a:t>COMMUNICATION SKILLS</a:t>
            </a:r>
            <a:endParaRPr lang="en-US"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TotalTime>
  <Words>322</Words>
  <Application>Microsoft Office PowerPoint</Application>
  <PresentationFormat>On-screen Show (4:3)</PresentationFormat>
  <Paragraphs>198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STUDENT NAME: JEEVITHA.U REGISTER NO : 122204679. DEPARTMENT: 3rd B.COM{CORPORATE SECRETARYSHIP} COLLEGE: VALLAL P.T.LEE CHENGALVARAYA NAICKER ARTS AND SCIENCE COLLEGE.</vt:lpstr>
      <vt:lpstr>CREATING AN EMPLOYEE PERFORMANCE SCORECARD IN EXCEL.</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JEEVITHA </dc:title>
  <dc:creator>P.T.LEE CNASC</dc:creator>
  <cp:lastModifiedBy>P.T.LEE CNASC</cp:lastModifiedBy>
  <cp:revision>2</cp:revision>
  <dcterms:created xsi:type="dcterms:W3CDTF">2024-08-23T09:16:52Z</dcterms:created>
  <dcterms:modified xsi:type="dcterms:W3CDTF">2024-08-27T09:01:41Z</dcterms:modified>
</cp:coreProperties>
</file>