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B0F8-29D1-2508-C3D2-5F9135D2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D9EF1-593D-F72C-B310-73942BC71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7FCA-27FE-5EF0-6F11-B61E8A5F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1FD3-4B13-304F-EACA-9E171989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9CE1-F25B-C3D4-2509-08417689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8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454A-6C6D-1899-E630-119FD547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05EDF-87A9-6F77-022C-78CF6D10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11FB1-287D-5B86-87A9-16BCC4D8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3B00-2992-8451-732C-0308DA1D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5024-73DF-016F-D5C8-4AB13D98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7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5C803-8FFA-4D71-B429-116B5FDE6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D7F56-5237-7DCD-4F70-1FBD0398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37CC-3854-82C8-3EEF-A863D729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5A8B-0F9E-F711-B9CB-D9B036BB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FB1CB-EF43-D4EB-2C70-6C7EE13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3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3656-6B3C-557F-1391-A8E06652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8D4-00D2-250E-9937-F6C8D255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669-119B-2593-2F3B-1427145B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8ACF-F658-7F2C-63CA-A6DEE70B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C4DC-A84D-652B-7E36-2393D64E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4442-8938-0CDE-806C-39D8029A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04B6-44DB-491B-DE90-DB3A4228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E5957-CABC-9230-1C67-C5B7AE70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CA70-73A3-12F8-1CCE-185A2129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E60-E74E-C03E-17B6-9746F469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1959-15E0-E944-D933-5AA8DD31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2CA5-6AF6-348E-26B3-F320B0CEF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2B600-728B-E376-85CC-BD493593B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FEB09-68BA-D4FC-F418-3C691C40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71BA-9B20-2510-220A-E6CDF6B9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07E3-2AF7-4D18-4518-9B295983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0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7E07-9456-472E-B84C-A97DD9C5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3A2D0-7058-BFEB-19FF-5D55E4C9D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6BCB-4743-8CE6-89D9-8ABE3E305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0E31A-F580-7DC0-EA42-BFF8DFE48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4BA2B-14DA-1CE9-DF82-E4F007E55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437F6-8F5C-B9F9-9229-7D644C7D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11169-2913-5EBB-DF50-1EDA6340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9CB18-B00D-2166-7AF3-E09C9A9B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B976-62AC-6CAA-A590-091E462C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42C32-E8C7-5C5D-5234-98D359BA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88169-EB7B-64E4-1A16-6D1D9769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6331B-81A3-EC99-8582-77D94EC5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E6236-F240-7169-9630-BA4C32C7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11F7B-E772-4CAB-A8DC-51D8CF7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FC2C0-1CF8-DFB6-0B80-B2F979BC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7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4B3E-135E-09FB-F14B-613F6B3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C577-F791-D185-73AA-74F8E3A9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627B3-2217-BB7C-7C20-F833CE7C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F18EC-B385-2D6E-4967-F3804BC1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F8DAA-173C-FE9C-AA39-AC045973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E30CF-7912-8719-CCAC-37662177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7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938D-BDD7-2365-E457-3EA1D5DF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96FF5-252D-3C65-DED4-AF8A06A82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58470-9370-C480-C3C9-7E3BC7BE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4D28E-3C51-6936-336F-36C99528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C1AD-5DE6-658C-914D-346EFABC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91BFF-C9D3-ED84-253D-405AB474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4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09FEF-46FA-9C10-F874-B1364C09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D067A-CAA2-F82E-E17B-973BC1C5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1ECE-699B-AA3E-B249-EDC24D362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4CA6-0A4F-4E16-898C-6403F31D45D0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9B1B-6D80-3A68-88DE-732743B70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46B3-AF76-0F9A-C866-2A0B9BCE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C67C-0997-43DA-9A51-871D051E5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8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977C-E61B-FA99-5F1B-37A93FF3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619" y="1797588"/>
            <a:ext cx="9802761" cy="3262824"/>
          </a:xfrm>
        </p:spPr>
        <p:txBody>
          <a:bodyPr>
            <a:normAutofit/>
          </a:bodyPr>
          <a:lstStyle/>
          <a:p>
            <a:r>
              <a:rPr lang="en-IN" sz="9600" b="1" dirty="0"/>
              <a:t>Calories Burnt Detection</a:t>
            </a:r>
          </a:p>
        </p:txBody>
      </p:sp>
    </p:spTree>
    <p:extLst>
      <p:ext uri="{BB962C8B-B14F-4D97-AF65-F5344CB8AC3E}">
        <p14:creationId xmlns:p14="http://schemas.microsoft.com/office/powerpoint/2010/main" val="215008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C927-07F8-2834-3078-0ADC85A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62595-D1C9-12EB-E1E1-592ECE30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7" y="2373723"/>
            <a:ext cx="10778063" cy="303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78559-1F0D-F9F3-9793-6AF8D4EA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59" y="909628"/>
            <a:ext cx="4989890" cy="46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C2B6-85A0-3500-F3E7-A647C352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138739"/>
            <a:ext cx="10515600" cy="1325563"/>
          </a:xfrm>
        </p:spPr>
        <p:txBody>
          <a:bodyPr/>
          <a:lstStyle/>
          <a:p>
            <a:r>
              <a:rPr lang="en-IN" dirty="0" err="1"/>
              <a:t>HeatMap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7D5F7-6BC9-1E6F-17DD-FC76BA67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26" y="1464302"/>
            <a:ext cx="6152535" cy="53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5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0052-8AFF-2617-DD4A-E312D711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22132-3ED3-C866-8FA2-3C75F64B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30" y="1690688"/>
            <a:ext cx="6447595" cy="228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79ECB-0984-9E65-E069-9C2043CB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30" y="4242207"/>
            <a:ext cx="9896471" cy="18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5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72A5-CBC8-525F-7463-EC21294E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4D32A-B8AE-F72E-4408-D3ED8DAF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996"/>
            <a:ext cx="10822858" cy="48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B529-A2D4-60C2-A696-719EDB0C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2" y="1712144"/>
            <a:ext cx="11137490" cy="3144992"/>
          </a:xfrm>
        </p:spPr>
        <p:txBody>
          <a:bodyPr>
            <a:normAutofit/>
          </a:bodyPr>
          <a:lstStyle/>
          <a:p>
            <a:r>
              <a:rPr lang="en-IN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641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Calories Burnt Detection</vt:lpstr>
      <vt:lpstr>Dataset</vt:lpstr>
      <vt:lpstr>PowerPoint Presentation</vt:lpstr>
      <vt:lpstr>HeatMap</vt:lpstr>
      <vt:lpstr>Types</vt:lpstr>
      <vt:lpstr>Prediction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CHETAN K.P</dc:creator>
  <cp:lastModifiedBy>CHETAN K.P</cp:lastModifiedBy>
  <cp:revision>1</cp:revision>
  <dcterms:created xsi:type="dcterms:W3CDTF">2024-09-29T14:03:29Z</dcterms:created>
  <dcterms:modified xsi:type="dcterms:W3CDTF">2024-09-29T14:04:32Z</dcterms:modified>
</cp:coreProperties>
</file>