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0" r:id="rId2"/>
    <p:sldMasterId id="2147483656" r:id="rId3"/>
  </p:sldMasterIdLst>
  <p:notesMasterIdLst>
    <p:notesMasterId r:id="rId12"/>
  </p:notesMasterIdLst>
  <p:handoutMasterIdLst>
    <p:handoutMasterId r:id="rId13"/>
  </p:handoutMasterIdLst>
  <p:sldIdLst>
    <p:sldId id="345" r:id="rId4"/>
    <p:sldId id="346" r:id="rId5"/>
    <p:sldId id="347" r:id="rId6"/>
    <p:sldId id="348" r:id="rId7"/>
    <p:sldId id="344" r:id="rId8"/>
    <p:sldId id="337" r:id="rId9"/>
    <p:sldId id="338" r:id="rId10"/>
    <p:sldId id="335" r:id="rId11"/>
  </p:sldIdLst>
  <p:sldSz cx="9144000" cy="5143500" type="screen16x9"/>
  <p:notesSz cx="6670675" cy="9875838"/>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7297" autoAdjust="0"/>
  </p:normalViewPr>
  <p:slideViewPr>
    <p:cSldViewPr snapToGrid="0" snapToObjects="1" showGuides="1">
      <p:cViewPr varScale="1">
        <p:scale>
          <a:sx n="119" d="100"/>
          <a:sy n="119" d="100"/>
        </p:scale>
        <p:origin x="498" y="102"/>
      </p:cViewPr>
      <p:guideLst>
        <p:guide orient="horz"/>
        <p:guide/>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5" d="100"/>
          <a:sy n="55" d="100"/>
        </p:scale>
        <p:origin x="-2770" y="-82"/>
      </p:cViewPr>
      <p:guideLst>
        <p:guide orient="horz" pos="3111"/>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w="12691">
              <a:solidFill>
                <a:schemeClr val="bg1">
                  <a:lumMod val="95000"/>
                </a:schemeClr>
              </a:solidFill>
            </a:ln>
          </c:spPr>
          <c:invertIfNegative val="0"/>
          <c:cat>
            <c:strRef>
              <c:f>Sheet1!$A$2:$A$3</c:f>
              <c:strCache>
                <c:ptCount val="2"/>
                <c:pt idx="0">
                  <c:v>Q3 2013</c:v>
                </c:pt>
                <c:pt idx="1">
                  <c:v>Q3 2014</c:v>
                </c:pt>
              </c:strCache>
            </c:strRef>
          </c:cat>
          <c:val>
            <c:numRef>
              <c:f>Sheet1!$B$2:$B$3</c:f>
              <c:numCache>
                <c:formatCode>General</c:formatCode>
                <c:ptCount val="2"/>
                <c:pt idx="0">
                  <c:v>18</c:v>
                </c:pt>
                <c:pt idx="1">
                  <c:v>40</c:v>
                </c:pt>
              </c:numCache>
            </c:numRef>
          </c:val>
          <c:extLst>
            <c:ext xmlns:c16="http://schemas.microsoft.com/office/drawing/2014/chart" uri="{C3380CC4-5D6E-409C-BE32-E72D297353CC}">
              <c16:uniqueId val="{00000000-B513-4B5B-A1DE-4A868432D92D}"/>
            </c:ext>
          </c:extLst>
        </c:ser>
        <c:ser>
          <c:idx val="1"/>
          <c:order val="1"/>
          <c:tx>
            <c:strRef>
              <c:f>Sheet1!$C$1</c:f>
              <c:strCache>
                <c:ptCount val="1"/>
                <c:pt idx="0">
                  <c:v>Series 2</c:v>
                </c:pt>
              </c:strCache>
            </c:strRef>
          </c:tx>
          <c:spPr>
            <a:solidFill>
              <a:schemeClr val="accent2"/>
            </a:solidFill>
            <a:ln w="12691">
              <a:solidFill>
                <a:schemeClr val="bg1">
                  <a:lumMod val="95000"/>
                </a:schemeClr>
              </a:solidFill>
            </a:ln>
          </c:spPr>
          <c:invertIfNegative val="0"/>
          <c:cat>
            <c:strRef>
              <c:f>Sheet1!$A$2:$A$3</c:f>
              <c:strCache>
                <c:ptCount val="2"/>
                <c:pt idx="0">
                  <c:v>Q3 2013</c:v>
                </c:pt>
                <c:pt idx="1">
                  <c:v>Q3 2014</c:v>
                </c:pt>
              </c:strCache>
            </c:strRef>
          </c:cat>
          <c:val>
            <c:numRef>
              <c:f>Sheet1!$C$2:$C$3</c:f>
              <c:numCache>
                <c:formatCode>General</c:formatCode>
                <c:ptCount val="2"/>
                <c:pt idx="0">
                  <c:v>44</c:v>
                </c:pt>
                <c:pt idx="1">
                  <c:v>61</c:v>
                </c:pt>
              </c:numCache>
            </c:numRef>
          </c:val>
          <c:extLst>
            <c:ext xmlns:c16="http://schemas.microsoft.com/office/drawing/2014/chart" uri="{C3380CC4-5D6E-409C-BE32-E72D297353CC}">
              <c16:uniqueId val="{00000001-B513-4B5B-A1DE-4A868432D92D}"/>
            </c:ext>
          </c:extLst>
        </c:ser>
        <c:ser>
          <c:idx val="2"/>
          <c:order val="2"/>
          <c:tx>
            <c:strRef>
              <c:f>Sheet1!$D$1</c:f>
              <c:strCache>
                <c:ptCount val="1"/>
                <c:pt idx="0">
                  <c:v>Series 3</c:v>
                </c:pt>
              </c:strCache>
            </c:strRef>
          </c:tx>
          <c:spPr>
            <a:solidFill>
              <a:schemeClr val="accent3"/>
            </a:solidFill>
            <a:ln w="12691">
              <a:solidFill>
                <a:schemeClr val="bg1">
                  <a:lumMod val="95000"/>
                </a:schemeClr>
              </a:solidFill>
            </a:ln>
          </c:spPr>
          <c:invertIfNegative val="0"/>
          <c:cat>
            <c:strRef>
              <c:f>Sheet1!$A$2:$A$3</c:f>
              <c:strCache>
                <c:ptCount val="2"/>
                <c:pt idx="0">
                  <c:v>Q3 2013</c:v>
                </c:pt>
                <c:pt idx="1">
                  <c:v>Q3 2014</c:v>
                </c:pt>
              </c:strCache>
            </c:strRef>
          </c:cat>
          <c:val>
            <c:numRef>
              <c:f>Sheet1!$D$2:$D$3</c:f>
              <c:numCache>
                <c:formatCode>General</c:formatCode>
                <c:ptCount val="2"/>
                <c:pt idx="0">
                  <c:v>5</c:v>
                </c:pt>
                <c:pt idx="1">
                  <c:v>10</c:v>
                </c:pt>
              </c:numCache>
            </c:numRef>
          </c:val>
          <c:extLst>
            <c:ext xmlns:c16="http://schemas.microsoft.com/office/drawing/2014/chart" uri="{C3380CC4-5D6E-409C-BE32-E72D297353CC}">
              <c16:uniqueId val="{00000002-B513-4B5B-A1DE-4A868432D92D}"/>
            </c:ext>
          </c:extLst>
        </c:ser>
        <c:ser>
          <c:idx val="3"/>
          <c:order val="3"/>
          <c:tx>
            <c:strRef>
              <c:f>Sheet1!$E$1</c:f>
              <c:strCache>
                <c:ptCount val="1"/>
                <c:pt idx="0">
                  <c:v>Series 4</c:v>
                </c:pt>
              </c:strCache>
            </c:strRef>
          </c:tx>
          <c:spPr>
            <a:solidFill>
              <a:schemeClr val="accent4"/>
            </a:solidFill>
            <a:ln w="12691">
              <a:solidFill>
                <a:schemeClr val="bg1">
                  <a:lumMod val="95000"/>
                </a:schemeClr>
              </a:solidFill>
            </a:ln>
          </c:spPr>
          <c:invertIfNegative val="0"/>
          <c:cat>
            <c:strRef>
              <c:f>Sheet1!$A$2:$A$3</c:f>
              <c:strCache>
                <c:ptCount val="2"/>
                <c:pt idx="0">
                  <c:v>Q3 2013</c:v>
                </c:pt>
                <c:pt idx="1">
                  <c:v>Q3 2014</c:v>
                </c:pt>
              </c:strCache>
            </c:strRef>
          </c:cat>
          <c:val>
            <c:numRef>
              <c:f>Sheet1!$E$2:$E$3</c:f>
              <c:numCache>
                <c:formatCode>General</c:formatCode>
                <c:ptCount val="2"/>
                <c:pt idx="0">
                  <c:v>8</c:v>
                </c:pt>
                <c:pt idx="1">
                  <c:v>16</c:v>
                </c:pt>
              </c:numCache>
            </c:numRef>
          </c:val>
          <c:extLst>
            <c:ext xmlns:c16="http://schemas.microsoft.com/office/drawing/2014/chart" uri="{C3380CC4-5D6E-409C-BE32-E72D297353CC}">
              <c16:uniqueId val="{00000003-B513-4B5B-A1DE-4A868432D92D}"/>
            </c:ext>
          </c:extLst>
        </c:ser>
        <c:dLbls>
          <c:showLegendKey val="0"/>
          <c:showVal val="0"/>
          <c:showCatName val="0"/>
          <c:showSerName val="0"/>
          <c:showPercent val="0"/>
          <c:showBubbleSize val="0"/>
        </c:dLbls>
        <c:gapWidth val="75"/>
        <c:overlap val="100"/>
        <c:axId val="188604864"/>
        <c:axId val="186912232"/>
      </c:barChart>
      <c:catAx>
        <c:axId val="188604864"/>
        <c:scaling>
          <c:orientation val="minMax"/>
        </c:scaling>
        <c:delete val="1"/>
        <c:axPos val="b"/>
        <c:numFmt formatCode="General" sourceLinked="1"/>
        <c:majorTickMark val="out"/>
        <c:minorTickMark val="none"/>
        <c:tickLblPos val="none"/>
        <c:crossAx val="186912232"/>
        <c:crosses val="autoZero"/>
        <c:auto val="1"/>
        <c:lblAlgn val="ctr"/>
        <c:lblOffset val="100"/>
        <c:noMultiLvlLbl val="0"/>
      </c:catAx>
      <c:valAx>
        <c:axId val="186912232"/>
        <c:scaling>
          <c:orientation val="minMax"/>
        </c:scaling>
        <c:delete val="0"/>
        <c:axPos val="l"/>
        <c:numFmt formatCode="#,##0" sourceLinked="0"/>
        <c:majorTickMark val="out"/>
        <c:minorTickMark val="none"/>
        <c:tickLblPos val="nextTo"/>
        <c:spPr>
          <a:ln w="7615">
            <a:solidFill>
              <a:schemeClr val="bg1">
                <a:lumMod val="50000"/>
              </a:schemeClr>
            </a:solidFill>
          </a:ln>
        </c:spPr>
        <c:txPr>
          <a:bodyPr rot="0" vert="horz"/>
          <a:lstStyle/>
          <a:p>
            <a:pPr>
              <a:defRPr sz="1200" b="1" i="0" u="none" strike="noStrike" baseline="0">
                <a:solidFill>
                  <a:srgbClr val="000000"/>
                </a:solidFill>
                <a:latin typeface="Arial"/>
                <a:ea typeface="Arial"/>
                <a:cs typeface="Arial"/>
              </a:defRPr>
            </a:pPr>
            <a:endParaRPr lang="en-US"/>
          </a:p>
        </c:txPr>
        <c:crossAx val="188604864"/>
        <c:crosses val="autoZero"/>
        <c:crossBetween val="between"/>
      </c:valAx>
      <c:spPr>
        <a:noFill/>
        <a:ln w="20306">
          <a:noFill/>
        </a:ln>
      </c:spPr>
    </c:plotArea>
    <c:plotVisOnly val="1"/>
    <c:dispBlanksAs val="gap"/>
    <c:showDLblsOverMax val="0"/>
  </c:chart>
  <c:spPr>
    <a:ln>
      <a:noFill/>
    </a:ln>
  </c:spPr>
  <c:txPr>
    <a:bodyPr/>
    <a:lstStyle/>
    <a:p>
      <a:pPr>
        <a:defRPr sz="1439"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27428457581301"/>
          <c:y val="8.0160363112155505E-2"/>
          <c:w val="0.78971491257737503"/>
          <c:h val="0.79422577362215396"/>
        </c:manualLayout>
      </c:layout>
      <c:lineChart>
        <c:grouping val="standard"/>
        <c:varyColors val="0"/>
        <c:ser>
          <c:idx val="0"/>
          <c:order val="0"/>
          <c:tx>
            <c:strRef>
              <c:f>Sheet1!$A$2</c:f>
              <c:strCache>
                <c:ptCount val="1"/>
                <c:pt idx="0">
                  <c:v>Dolor</c:v>
                </c:pt>
              </c:strCache>
            </c:strRef>
          </c:tx>
          <c:spPr>
            <a:ln w="28575" cmpd="sng">
              <a:solidFill>
                <a:schemeClr val="accent1"/>
              </a:solidFill>
              <a:prstDash val="solid"/>
            </a:ln>
          </c:spPr>
          <c:marker>
            <c:symbol val="none"/>
          </c:marker>
          <c:dLbls>
            <c:dLbl>
              <c:idx val="52"/>
              <c:layout>
                <c:manualLayout>
                  <c:x val="-2.3990952520809498E-7"/>
                  <c:y val="-2.944401833056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190-40DE-A828-37F1D22EB6BA}"/>
                </c:ext>
              </c:extLst>
            </c:dLbl>
            <c:spPr>
              <a:noFill/>
              <a:ln>
                <a:noFill/>
              </a:ln>
              <a:effectLst/>
            </c:spPr>
            <c:txPr>
              <a:bodyPr/>
              <a:lstStyle/>
              <a:p>
                <a:pPr>
                  <a:defRPr sz="900" b="1"/>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Sheet1!$B$1:$BB$1</c:f>
              <c:strCache>
                <c:ptCount val="53"/>
                <c:pt idx="0">
                  <c:v>10/18/13</c:v>
                </c:pt>
                <c:pt idx="1">
                  <c:v>10/25/13</c:v>
                </c:pt>
                <c:pt idx="2">
                  <c:v>11/01/13</c:v>
                </c:pt>
                <c:pt idx="3">
                  <c:v>11/08/13</c:v>
                </c:pt>
                <c:pt idx="4">
                  <c:v>11/15/13</c:v>
                </c:pt>
                <c:pt idx="5">
                  <c:v>11/22/13</c:v>
                </c:pt>
                <c:pt idx="6">
                  <c:v>11/29/13</c:v>
                </c:pt>
                <c:pt idx="7">
                  <c:v>12/06/13</c:v>
                </c:pt>
                <c:pt idx="8">
                  <c:v>12/13/13</c:v>
                </c:pt>
                <c:pt idx="9">
                  <c:v>12/20/13</c:v>
                </c:pt>
                <c:pt idx="10">
                  <c:v>12/27/13</c:v>
                </c:pt>
                <c:pt idx="11">
                  <c:v>1/03/14</c:v>
                </c:pt>
                <c:pt idx="12">
                  <c:v>1/10/14</c:v>
                </c:pt>
                <c:pt idx="13">
                  <c:v>1/17/14</c:v>
                </c:pt>
                <c:pt idx="14">
                  <c:v>1/24/14</c:v>
                </c:pt>
                <c:pt idx="15">
                  <c:v>1/31/14</c:v>
                </c:pt>
                <c:pt idx="16">
                  <c:v>2/07/14</c:v>
                </c:pt>
                <c:pt idx="17">
                  <c:v>2/14/14</c:v>
                </c:pt>
                <c:pt idx="18">
                  <c:v>2/21/14</c:v>
                </c:pt>
                <c:pt idx="19">
                  <c:v>2/28/14</c:v>
                </c:pt>
                <c:pt idx="20">
                  <c:v>3/07/14</c:v>
                </c:pt>
                <c:pt idx="21">
                  <c:v>3/14/14</c:v>
                </c:pt>
                <c:pt idx="22">
                  <c:v>3/21/14</c:v>
                </c:pt>
                <c:pt idx="23">
                  <c:v>3/28/14</c:v>
                </c:pt>
                <c:pt idx="24">
                  <c:v>4/04/14</c:v>
                </c:pt>
                <c:pt idx="25">
                  <c:v>4/11/14</c:v>
                </c:pt>
                <c:pt idx="26">
                  <c:v>4/18/14</c:v>
                </c:pt>
                <c:pt idx="27">
                  <c:v>4/25/14</c:v>
                </c:pt>
                <c:pt idx="28">
                  <c:v>5/02/14</c:v>
                </c:pt>
                <c:pt idx="29">
                  <c:v>5/09/14</c:v>
                </c:pt>
                <c:pt idx="30">
                  <c:v>5/16/14</c:v>
                </c:pt>
                <c:pt idx="31">
                  <c:v>5/23/14</c:v>
                </c:pt>
                <c:pt idx="32">
                  <c:v>5/30/14</c:v>
                </c:pt>
                <c:pt idx="33">
                  <c:v>6/06/14</c:v>
                </c:pt>
                <c:pt idx="34">
                  <c:v>6/13/14</c:v>
                </c:pt>
                <c:pt idx="35">
                  <c:v>6/20/14</c:v>
                </c:pt>
                <c:pt idx="36">
                  <c:v>6/27/14</c:v>
                </c:pt>
                <c:pt idx="37">
                  <c:v>7/04/14</c:v>
                </c:pt>
                <c:pt idx="38">
                  <c:v>7/11/14</c:v>
                </c:pt>
                <c:pt idx="39">
                  <c:v>7/18/14</c:v>
                </c:pt>
                <c:pt idx="40">
                  <c:v>7/25/14</c:v>
                </c:pt>
                <c:pt idx="41">
                  <c:v>8/01/14</c:v>
                </c:pt>
                <c:pt idx="42">
                  <c:v>8/08/14</c:v>
                </c:pt>
                <c:pt idx="43">
                  <c:v>8/15/14</c:v>
                </c:pt>
                <c:pt idx="44">
                  <c:v>8/22/14</c:v>
                </c:pt>
                <c:pt idx="45">
                  <c:v>8/29/14</c:v>
                </c:pt>
                <c:pt idx="46">
                  <c:v>9/05/14</c:v>
                </c:pt>
                <c:pt idx="47">
                  <c:v>9/12/14</c:v>
                </c:pt>
                <c:pt idx="48">
                  <c:v>9/19/14</c:v>
                </c:pt>
                <c:pt idx="49">
                  <c:v>9/26/14</c:v>
                </c:pt>
                <c:pt idx="50">
                  <c:v>10/3/14</c:v>
                </c:pt>
                <c:pt idx="51">
                  <c:v>10/10/14</c:v>
                </c:pt>
                <c:pt idx="52">
                  <c:v>10/17/14</c:v>
                </c:pt>
              </c:strCache>
            </c:strRef>
          </c:cat>
          <c:val>
            <c:numRef>
              <c:f>Sheet1!$B$2:$BB$2</c:f>
              <c:numCache>
                <c:formatCode>General</c:formatCode>
                <c:ptCount val="53"/>
                <c:pt idx="0" formatCode="_(* #,##0_);_(* \(#,##0\);_(* &quot;-&quot;??_);_(@_)">
                  <c:v>31140</c:v>
                </c:pt>
                <c:pt idx="1">
                  <c:v>31505</c:v>
                </c:pt>
                <c:pt idx="2">
                  <c:v>32215</c:v>
                </c:pt>
                <c:pt idx="3" formatCode="_(* #,##0_);_(* \(#,##0\);_(* &quot;-&quot;??_);_(@_)">
                  <c:v>32700</c:v>
                </c:pt>
                <c:pt idx="4" formatCode="_(* #,##0_);_(* \(#,##0\);_(* &quot;-&quot;??_);_(@_)">
                  <c:v>33090</c:v>
                </c:pt>
                <c:pt idx="5" formatCode="_(* #,##0_);_(* \(#,##0\);_(* &quot;-&quot;??_);_(@_)">
                  <c:v>34565</c:v>
                </c:pt>
                <c:pt idx="6" formatCode="_(* #,##0_);_(* \(#,##0\);_(* &quot;-&quot;??_);_(@_)">
                  <c:v>34050</c:v>
                </c:pt>
                <c:pt idx="7" formatCode="_(* #,##0_);_(* \(#,##0\);_(* &quot;-&quot;??_);_(@_)">
                  <c:v>34145</c:v>
                </c:pt>
                <c:pt idx="8" formatCode="_(* #,##0_);_(* \(#,##0\);_(* &quot;-&quot;??_);_(@_)">
                  <c:v>34490</c:v>
                </c:pt>
                <c:pt idx="9" formatCode="_(* #,##0_);_(* \(#,##0\);_(* &quot;-&quot;??_);_(@_)">
                  <c:v>34210</c:v>
                </c:pt>
                <c:pt idx="10" formatCode="_(* #,##0_);_(* \(#,##0\);_(* &quot;-&quot;??_);_(@_)">
                  <c:v>33480</c:v>
                </c:pt>
                <c:pt idx="11" formatCode="_(* #,##0_);_(* \(#,##0\);_(* &quot;-&quot;??_);_(@_)">
                  <c:v>32210</c:v>
                </c:pt>
                <c:pt idx="12" formatCode="_(* #,##0_);_(* \(#,##0\);_(* &quot;-&quot;??_);_(@_)">
                  <c:v>32380</c:v>
                </c:pt>
                <c:pt idx="13" formatCode="_(* #,##0_);_(* \(#,##0\);_(* &quot;-&quot;??_);_(@_)">
                  <c:v>33350</c:v>
                </c:pt>
                <c:pt idx="14" formatCode="_(* #,##0_);_(* \(#,##0\);_(* &quot;-&quot;??_);_(@_)">
                  <c:v>35210</c:v>
                </c:pt>
                <c:pt idx="15" formatCode="_(* #,##0_);_(* \(#,##0\);_(* &quot;-&quot;??_);_(@_)">
                  <c:v>37525</c:v>
                </c:pt>
                <c:pt idx="16" formatCode="_(* #,##0_);_(* \(#,##0\);_(* &quot;-&quot;??_);_(@_)">
                  <c:v>38180</c:v>
                </c:pt>
                <c:pt idx="17" formatCode="_(* #,##0_);_(* \(#,##0\);_(* &quot;-&quot;??_);_(@_)">
                  <c:v>37945</c:v>
                </c:pt>
                <c:pt idx="18" formatCode="_(* #,##0_);_(* \(#,##0\);_(* &quot;-&quot;??_);_(@_)">
                  <c:v>37945</c:v>
                </c:pt>
                <c:pt idx="19" formatCode="_(* #,##0_);_(* \(#,##0\);_(* &quot;-&quot;??_);_(@_)">
                  <c:v>38310</c:v>
                </c:pt>
                <c:pt idx="20" formatCode="_(* #,##0_);_(* \(#,##0\);_(* &quot;-&quot;??_);_(@_)">
                  <c:v>38410</c:v>
                </c:pt>
                <c:pt idx="21" formatCode="_(* #,##0_);_(* \(#,##0\);_(* &quot;-&quot;??_);_(@_)">
                  <c:v>38270</c:v>
                </c:pt>
                <c:pt idx="22" formatCode="_(* #,##0_);_(* \(#,##0\);_(* &quot;-&quot;??_);_(@_)">
                  <c:v>37965</c:v>
                </c:pt>
                <c:pt idx="23" formatCode="_(* #,##0_);_(* \(#,##0\);_(* &quot;-&quot;??_);_(@_)">
                  <c:v>37655</c:v>
                </c:pt>
                <c:pt idx="24" formatCode="_(* #,##0_);_(* \(#,##0\);_(* &quot;-&quot;??_);_(@_)">
                  <c:v>36580</c:v>
                </c:pt>
                <c:pt idx="25" formatCode="_(* #,##0_);_(* \(#,##0\);_(* &quot;-&quot;??_);_(@_)">
                  <c:v>37620</c:v>
                </c:pt>
                <c:pt idx="26" formatCode="_(* #,##0_);_(* \(#,##0\);_(* &quot;-&quot;??_);_(@_)">
                  <c:v>38575</c:v>
                </c:pt>
                <c:pt idx="27" formatCode="_(* #,##0_);_(* \(#,##0\);_(* &quot;-&quot;??_);_(@_)">
                  <c:v>39665</c:v>
                </c:pt>
                <c:pt idx="28" formatCode="_(* #,##0_);_(* \(#,##0\);_(* &quot;-&quot;??_);_(@_)">
                  <c:v>40820</c:v>
                </c:pt>
                <c:pt idx="29" formatCode="_(* #,##0_);_(* \(#,##0\);_(* &quot;-&quot;??_);_(@_)">
                  <c:v>40725</c:v>
                </c:pt>
                <c:pt idx="30" formatCode="_(* #,##0_);_(* \(#,##0\);_(* &quot;-&quot;??_);_(@_)">
                  <c:v>41450</c:v>
                </c:pt>
                <c:pt idx="31" formatCode="_(* #,##0_);_(* \(#,##0\);_(* &quot;-&quot;??_);_(@_)">
                  <c:v>41510</c:v>
                </c:pt>
                <c:pt idx="32" formatCode="_(* #,##0_);_(* \(#,##0\);_(* &quot;-&quot;??_);_(@_)">
                  <c:v>41085</c:v>
                </c:pt>
                <c:pt idx="33" formatCode="_(* #,##0_);_(* \(#,##0\);_(* &quot;-&quot;??_);_(@_)">
                  <c:v>40340</c:v>
                </c:pt>
                <c:pt idx="34" formatCode="_(* #,##0_);_(* \(#,##0\);_(* &quot;-&quot;??_);_(@_)">
                  <c:v>40210</c:v>
                </c:pt>
                <c:pt idx="35" formatCode="_(* #,##0_);_(* \(#,##0\);_(* &quot;-&quot;??_);_(@_)">
                  <c:v>39925</c:v>
                </c:pt>
                <c:pt idx="36" formatCode="_(* #,##0_);_(* \(#,##0\);_(* &quot;-&quot;??_);_(@_)">
                  <c:v>40870</c:v>
                </c:pt>
                <c:pt idx="37" formatCode="_(* #,##0_);_(* \(#,##0\);_(* &quot;-&quot;??_);_(@_)">
                  <c:v>40985</c:v>
                </c:pt>
                <c:pt idx="38" formatCode="_(* #,##0_);_(* \(#,##0\);_(* &quot;-&quot;??_);_(@_)">
                  <c:v>40345</c:v>
                </c:pt>
                <c:pt idx="39" formatCode="_(* #,##0_);_(* \(#,##0\);_(* &quot;-&quot;??_);_(@_)">
                  <c:v>39890</c:v>
                </c:pt>
                <c:pt idx="40" formatCode="_(* #,##0_);_(* \(#,##0\);_(* &quot;-&quot;??_);_(@_)">
                  <c:v>41990</c:v>
                </c:pt>
                <c:pt idx="41" formatCode="_(* #,##0_);_(* \(#,##0\);_(* &quot;-&quot;??_);_(@_)">
                  <c:v>41250</c:v>
                </c:pt>
                <c:pt idx="42" formatCode="_(* #,##0_);_(* \(#,##0\);_(* &quot;-&quot;??_);_(@_)">
                  <c:v>42255</c:v>
                </c:pt>
                <c:pt idx="43" formatCode="_(* #,##0_);_(* \(#,##0\);_(* &quot;-&quot;??_);_(@_)">
                  <c:v>42530</c:v>
                </c:pt>
                <c:pt idx="44" formatCode="_(* #,##0_);_(* \(#,##0\);_(* &quot;-&quot;??_);_(@_)">
                  <c:v>40835</c:v>
                </c:pt>
                <c:pt idx="45" formatCode="_(* #,##0_);_(* \(#,##0\);_(* &quot;-&quot;??_);_(@_)">
                  <c:v>43915</c:v>
                </c:pt>
                <c:pt idx="46" formatCode="_(* #,##0_);_(* \(#,##0\);_(* &quot;-&quot;??_);_(@_)">
                  <c:v>43350</c:v>
                </c:pt>
                <c:pt idx="47" formatCode="_(* #,##0_);_(* \(#,##0\);_(* &quot;-&quot;??_);_(@_)">
                  <c:v>44230</c:v>
                </c:pt>
                <c:pt idx="48" formatCode="_(* #,##0_);_(* \(#,##0\);_(* &quot;-&quot;??_);_(@_)">
                  <c:v>44420</c:v>
                </c:pt>
                <c:pt idx="49" formatCode="_(* #,##0_);_(* \(#,##0\);_(* &quot;-&quot;??_);_(@_)">
                  <c:v>43500</c:v>
                </c:pt>
                <c:pt idx="50" formatCode="_(* #,##0_);_(* \(#,##0\);_(* &quot;-&quot;??_);_(@_)">
                  <c:v>44255</c:v>
                </c:pt>
                <c:pt idx="51" formatCode="_(* #,##0_);_(* \(#,##0\);_(* &quot;-&quot;??_);_(@_)">
                  <c:v>44915</c:v>
                </c:pt>
                <c:pt idx="52" formatCode="_(* #,##0_);_(* \(#,##0\);_(* &quot;-&quot;??_);_(@_)">
                  <c:v>45435</c:v>
                </c:pt>
              </c:numCache>
            </c:numRef>
          </c:val>
          <c:smooth val="0"/>
          <c:extLst>
            <c:ext xmlns:c16="http://schemas.microsoft.com/office/drawing/2014/chart" uri="{C3380CC4-5D6E-409C-BE32-E72D297353CC}">
              <c16:uniqueId val="{00000001-2190-40DE-A828-37F1D22EB6BA}"/>
            </c:ext>
          </c:extLst>
        </c:ser>
        <c:ser>
          <c:idx val="1"/>
          <c:order val="1"/>
          <c:tx>
            <c:strRef>
              <c:f>Sheet1!$A$3</c:f>
              <c:strCache>
                <c:ptCount val="1"/>
                <c:pt idx="0">
                  <c:v>Magna</c:v>
                </c:pt>
              </c:strCache>
            </c:strRef>
          </c:tx>
          <c:spPr>
            <a:ln w="28575" cmpd="sng">
              <a:solidFill>
                <a:schemeClr val="accent2"/>
              </a:solidFill>
            </a:ln>
          </c:spPr>
          <c:marker>
            <c:symbol val="none"/>
          </c:marker>
          <c:dLbls>
            <c:dLbl>
              <c:idx val="52"/>
              <c:layout>
                <c:manualLayout>
                  <c:x val="-4.7981905075133899E-7"/>
                  <c:y val="3.44288743784711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190-40DE-A828-37F1D22EB6BA}"/>
                </c:ext>
              </c:extLst>
            </c:dLbl>
            <c:spPr>
              <a:noFill/>
              <a:ln>
                <a:noFill/>
              </a:ln>
              <a:effectLst/>
            </c:spPr>
            <c:txPr>
              <a:bodyPr/>
              <a:lstStyle/>
              <a:p>
                <a:pPr>
                  <a:defRPr sz="900" b="1"/>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Sheet1!$B$1:$BB$1</c:f>
              <c:strCache>
                <c:ptCount val="53"/>
                <c:pt idx="0">
                  <c:v>10/18/13</c:v>
                </c:pt>
                <c:pt idx="1">
                  <c:v>10/25/13</c:v>
                </c:pt>
                <c:pt idx="2">
                  <c:v>11/01/13</c:v>
                </c:pt>
                <c:pt idx="3">
                  <c:v>11/08/13</c:v>
                </c:pt>
                <c:pt idx="4">
                  <c:v>11/15/13</c:v>
                </c:pt>
                <c:pt idx="5">
                  <c:v>11/22/13</c:v>
                </c:pt>
                <c:pt idx="6">
                  <c:v>11/29/13</c:v>
                </c:pt>
                <c:pt idx="7">
                  <c:v>12/06/13</c:v>
                </c:pt>
                <c:pt idx="8">
                  <c:v>12/13/13</c:v>
                </c:pt>
                <c:pt idx="9">
                  <c:v>12/20/13</c:v>
                </c:pt>
                <c:pt idx="10">
                  <c:v>12/27/13</c:v>
                </c:pt>
                <c:pt idx="11">
                  <c:v>1/03/14</c:v>
                </c:pt>
                <c:pt idx="12">
                  <c:v>1/10/14</c:v>
                </c:pt>
                <c:pt idx="13">
                  <c:v>1/17/14</c:v>
                </c:pt>
                <c:pt idx="14">
                  <c:v>1/24/14</c:v>
                </c:pt>
                <c:pt idx="15">
                  <c:v>1/31/14</c:v>
                </c:pt>
                <c:pt idx="16">
                  <c:v>2/07/14</c:v>
                </c:pt>
                <c:pt idx="17">
                  <c:v>2/14/14</c:v>
                </c:pt>
                <c:pt idx="18">
                  <c:v>2/21/14</c:v>
                </c:pt>
                <c:pt idx="19">
                  <c:v>2/28/14</c:v>
                </c:pt>
                <c:pt idx="20">
                  <c:v>3/07/14</c:v>
                </c:pt>
                <c:pt idx="21">
                  <c:v>3/14/14</c:v>
                </c:pt>
                <c:pt idx="22">
                  <c:v>3/21/14</c:v>
                </c:pt>
                <c:pt idx="23">
                  <c:v>3/28/14</c:v>
                </c:pt>
                <c:pt idx="24">
                  <c:v>4/04/14</c:v>
                </c:pt>
                <c:pt idx="25">
                  <c:v>4/11/14</c:v>
                </c:pt>
                <c:pt idx="26">
                  <c:v>4/18/14</c:v>
                </c:pt>
                <c:pt idx="27">
                  <c:v>4/25/14</c:v>
                </c:pt>
                <c:pt idx="28">
                  <c:v>5/02/14</c:v>
                </c:pt>
                <c:pt idx="29">
                  <c:v>5/09/14</c:v>
                </c:pt>
                <c:pt idx="30">
                  <c:v>5/16/14</c:v>
                </c:pt>
                <c:pt idx="31">
                  <c:v>5/23/14</c:v>
                </c:pt>
                <c:pt idx="32">
                  <c:v>5/30/14</c:v>
                </c:pt>
                <c:pt idx="33">
                  <c:v>6/06/14</c:v>
                </c:pt>
                <c:pt idx="34">
                  <c:v>6/13/14</c:v>
                </c:pt>
                <c:pt idx="35">
                  <c:v>6/20/14</c:v>
                </c:pt>
                <c:pt idx="36">
                  <c:v>6/27/14</c:v>
                </c:pt>
                <c:pt idx="37">
                  <c:v>7/04/14</c:v>
                </c:pt>
                <c:pt idx="38">
                  <c:v>7/11/14</c:v>
                </c:pt>
                <c:pt idx="39">
                  <c:v>7/18/14</c:v>
                </c:pt>
                <c:pt idx="40">
                  <c:v>7/25/14</c:v>
                </c:pt>
                <c:pt idx="41">
                  <c:v>8/01/14</c:v>
                </c:pt>
                <c:pt idx="42">
                  <c:v>8/08/14</c:v>
                </c:pt>
                <c:pt idx="43">
                  <c:v>8/15/14</c:v>
                </c:pt>
                <c:pt idx="44">
                  <c:v>8/22/14</c:v>
                </c:pt>
                <c:pt idx="45">
                  <c:v>8/29/14</c:v>
                </c:pt>
                <c:pt idx="46">
                  <c:v>9/05/14</c:v>
                </c:pt>
                <c:pt idx="47">
                  <c:v>9/12/14</c:v>
                </c:pt>
                <c:pt idx="48">
                  <c:v>9/19/14</c:v>
                </c:pt>
                <c:pt idx="49">
                  <c:v>9/26/14</c:v>
                </c:pt>
                <c:pt idx="50">
                  <c:v>10/3/14</c:v>
                </c:pt>
                <c:pt idx="51">
                  <c:v>10/10/14</c:v>
                </c:pt>
                <c:pt idx="52">
                  <c:v>10/17/14</c:v>
                </c:pt>
              </c:strCache>
            </c:strRef>
          </c:cat>
          <c:val>
            <c:numRef>
              <c:f>Sheet1!$B$3:$BB$3</c:f>
              <c:numCache>
                <c:formatCode>General</c:formatCode>
                <c:ptCount val="53"/>
                <c:pt idx="0">
                  <c:v>43401</c:v>
                </c:pt>
                <c:pt idx="1">
                  <c:v>42900</c:v>
                </c:pt>
                <c:pt idx="2">
                  <c:v>42510</c:v>
                </c:pt>
                <c:pt idx="3" formatCode="_(* #,##0_);_(* \(#,##0\);_(* &quot;-&quot;??_);_(@_)">
                  <c:v>42342</c:v>
                </c:pt>
                <c:pt idx="4" formatCode="_(* #,##0_);_(* \(#,##0\);_(* &quot;-&quot;??_);_(@_)">
                  <c:v>42028.5</c:v>
                </c:pt>
                <c:pt idx="5" formatCode="_(* #,##0_);_(* \(#,##0\);_(* &quot;-&quot;??_);_(@_)">
                  <c:v>43227</c:v>
                </c:pt>
                <c:pt idx="6" formatCode="_(* #,##0_);_(* \(#,##0\);_(* &quot;-&quot;??_);_(@_)">
                  <c:v>42514.5</c:v>
                </c:pt>
                <c:pt idx="7" formatCode="_(* #,##0_);_(* \(#,##0\);_(* &quot;-&quot;??_);_(@_)">
                  <c:v>42718.5</c:v>
                </c:pt>
                <c:pt idx="8" formatCode="_(* #,##0_);_(* \(#,##0\);_(* &quot;-&quot;??_);_(@_)">
                  <c:v>43434</c:v>
                </c:pt>
                <c:pt idx="9" formatCode="_(* #,##0_);_(* \(#,##0\);_(* &quot;-&quot;??_);_(@_)">
                  <c:v>43863</c:v>
                </c:pt>
                <c:pt idx="10" formatCode="_(* #,##0_);_(* \(#,##0\);_(* &quot;-&quot;??_);_(@_)">
                  <c:v>43027.5</c:v>
                </c:pt>
                <c:pt idx="11" formatCode="_(* #,##0_);_(* \(#,##0\);_(* &quot;-&quot;??_);_(@_)">
                  <c:v>41775</c:v>
                </c:pt>
                <c:pt idx="12" formatCode="_(* #,##0_);_(* \(#,##0\);_(* &quot;-&quot;??_);_(@_)">
                  <c:v>42162</c:v>
                </c:pt>
                <c:pt idx="13" formatCode="_(* #,##0_);_(* \(#,##0\);_(* &quot;-&quot;??_);_(@_)">
                  <c:v>42172.5</c:v>
                </c:pt>
                <c:pt idx="14" formatCode="_(* #,##0_);_(* \(#,##0\);_(* &quot;-&quot;??_);_(@_)">
                  <c:v>44196</c:v>
                </c:pt>
                <c:pt idx="15" formatCode="_(* #,##0_);_(* \(#,##0\);_(* &quot;-&quot;??_);_(@_)">
                  <c:v>45489</c:v>
                </c:pt>
                <c:pt idx="16" formatCode="_(* #,##0_);_(* \(#,##0\);_(* &quot;-&quot;??_);_(@_)">
                  <c:v>44442</c:v>
                </c:pt>
                <c:pt idx="17" formatCode="_(* #,##0_);_(* \(#,##0\);_(* &quot;-&quot;??_);_(@_)">
                  <c:v>43611</c:v>
                </c:pt>
                <c:pt idx="18" formatCode="_(* #,##0_);_(* \(#,##0\);_(* &quot;-&quot;??_);_(@_)">
                  <c:v>44092.5</c:v>
                </c:pt>
                <c:pt idx="19" formatCode="_(* #,##0_);_(* \(#,##0\);_(* &quot;-&quot;??_);_(@_)">
                  <c:v>44938.5</c:v>
                </c:pt>
                <c:pt idx="20" formatCode="_(* #,##0_);_(* \(#,##0\);_(* &quot;-&quot;??_);_(@_)">
                  <c:v>46191</c:v>
                </c:pt>
                <c:pt idx="21" formatCode="_(* #,##0_);_(* \(#,##0\);_(* &quot;-&quot;??_);_(@_)">
                  <c:v>45934.5</c:v>
                </c:pt>
                <c:pt idx="22" formatCode="_(* #,##0_);_(* \(#,##0\);_(* &quot;-&quot;??_);_(@_)">
                  <c:v>45172.5</c:v>
                </c:pt>
                <c:pt idx="23" formatCode="_(* #,##0_);_(* \(#,##0\);_(* &quot;-&quot;??_);_(@_)">
                  <c:v>44856</c:v>
                </c:pt>
                <c:pt idx="24" formatCode="_(* #,##0_);_(* \(#,##0\);_(* &quot;-&quot;??_);_(@_)">
                  <c:v>44599.5</c:v>
                </c:pt>
                <c:pt idx="25" formatCode="_(* #,##0_);_(* \(#,##0\);_(* &quot;-&quot;??_);_(@_)">
                  <c:v>45436.5</c:v>
                </c:pt>
                <c:pt idx="26" formatCode="_(* #,##0_);_(* \(#,##0\);_(* &quot;-&quot;??_);_(@_)">
                  <c:v>45742.5</c:v>
                </c:pt>
                <c:pt idx="27" formatCode="_(* #,##0_);_(* \(#,##0\);_(* &quot;-&quot;??_);_(@_)">
                  <c:v>45151.5</c:v>
                </c:pt>
                <c:pt idx="28" formatCode="_(* #,##0_);_(* \(#,##0\);_(* &quot;-&quot;??_);_(@_)">
                  <c:v>45000</c:v>
                </c:pt>
                <c:pt idx="29" formatCode="_(* #,##0_);_(* \(#,##0\);_(* &quot;-&quot;??_);_(@_)">
                  <c:v>45132</c:v>
                </c:pt>
                <c:pt idx="30" formatCode="_(* #,##0_);_(* \(#,##0\);_(* &quot;-&quot;??_);_(@_)">
                  <c:v>45400.5</c:v>
                </c:pt>
                <c:pt idx="31" formatCode="_(* #,##0_);_(* \(#,##0\);_(* &quot;-&quot;??_);_(@_)">
                  <c:v>45312</c:v>
                </c:pt>
                <c:pt idx="32" formatCode="_(* #,##0_);_(* \(#,##0\);_(* &quot;-&quot;??_);_(@_)">
                  <c:v>44059.5</c:v>
                </c:pt>
                <c:pt idx="33" formatCode="_(* #,##0_);_(* \(#,##0\);_(* &quot;-&quot;??_);_(@_)">
                  <c:v>43840.5</c:v>
                </c:pt>
                <c:pt idx="34" formatCode="_(* #,##0_);_(* \(#,##0\);_(* &quot;-&quot;??_);_(@_)">
                  <c:v>44019</c:v>
                </c:pt>
                <c:pt idx="35" formatCode="_(* #,##0_);_(* \(#,##0\);_(* &quot;-&quot;??_);_(@_)">
                  <c:v>44670</c:v>
                </c:pt>
                <c:pt idx="36" formatCode="_(* #,##0_);_(* \(#,##0\);_(* &quot;-&quot;??_);_(@_)">
                  <c:v>45817.5</c:v>
                </c:pt>
                <c:pt idx="37" formatCode="_(* #,##0_);_(* \(#,##0\);_(* &quot;-&quot;??_);_(@_)">
                  <c:v>45363</c:v>
                </c:pt>
                <c:pt idx="38" formatCode="_(* #,##0_);_(* \(#,##0\);_(* &quot;-&quot;??_);_(@_)">
                  <c:v>44217</c:v>
                </c:pt>
                <c:pt idx="39" formatCode="_(* #,##0_);_(* \(#,##0\);_(* &quot;-&quot;??_);_(@_)">
                  <c:v>44659.5</c:v>
                </c:pt>
                <c:pt idx="40" formatCode="_(* #,##0_);_(* \(#,##0\);_(* &quot;-&quot;??_);_(@_)">
                  <c:v>44677.5</c:v>
                </c:pt>
                <c:pt idx="41" formatCode="_(* #,##0_);_(* \(#,##0\);_(* &quot;-&quot;??_);_(@_)">
                  <c:v>42588</c:v>
                </c:pt>
                <c:pt idx="42" formatCode="_(* #,##0_);_(* \(#,##0\);_(* &quot;-&quot;??_);_(@_)">
                  <c:v>43104</c:v>
                </c:pt>
                <c:pt idx="43" formatCode="_(* #,##0_);_(* \(#,##0\);_(* &quot;-&quot;??_);_(@_)">
                  <c:v>41742</c:v>
                </c:pt>
                <c:pt idx="44" formatCode="_(* #,##0_);_(* \(#,##0\);_(* &quot;-&quot;??_);_(@_)">
                  <c:v>41385</c:v>
                </c:pt>
                <c:pt idx="45" formatCode="_(* #,##0_);_(* \(#,##0\);_(* &quot;-&quot;??_);_(@_)">
                  <c:v>43992</c:v>
                </c:pt>
                <c:pt idx="46" formatCode="_(* #,##0_);_(* \(#,##0\);_(* &quot;-&quot;??_);_(@_)">
                  <c:v>42510</c:v>
                </c:pt>
                <c:pt idx="47" formatCode="_(* #,##0_);_(* \(#,##0\);_(* &quot;-&quot;??_);_(@_)">
                  <c:v>43150.5</c:v>
                </c:pt>
                <c:pt idx="48" formatCode="_(* #,##0_);_(* \(#,##0\);_(* &quot;-&quot;??_);_(@_)">
                  <c:v>43353</c:v>
                </c:pt>
                <c:pt idx="49" formatCode="_(* #,##0_);_(* \(#,##0\);_(* &quot;-&quot;??_);_(@_)">
                  <c:v>42129</c:v>
                </c:pt>
                <c:pt idx="50" formatCode="_(* #,##0_);_(* \(#,##0\);_(* &quot;-&quot;??_);_(@_)">
                  <c:v>43420.5</c:v>
                </c:pt>
                <c:pt idx="51" formatCode="_(* #,##0_);_(* \(#,##0\);_(* &quot;-&quot;??_);_(@_)">
                  <c:v>42448.5</c:v>
                </c:pt>
                <c:pt idx="52" formatCode="_(* #,##0_);_(* \(#,##0\);_(* &quot;-&quot;??_);_(@_)">
                  <c:v>42480</c:v>
                </c:pt>
              </c:numCache>
            </c:numRef>
          </c:val>
          <c:smooth val="0"/>
          <c:extLst>
            <c:ext xmlns:c16="http://schemas.microsoft.com/office/drawing/2014/chart" uri="{C3380CC4-5D6E-409C-BE32-E72D297353CC}">
              <c16:uniqueId val="{00000003-2190-40DE-A828-37F1D22EB6BA}"/>
            </c:ext>
          </c:extLst>
        </c:ser>
        <c:dLbls>
          <c:showLegendKey val="0"/>
          <c:showVal val="0"/>
          <c:showCatName val="0"/>
          <c:showSerName val="0"/>
          <c:showPercent val="0"/>
          <c:showBubbleSize val="0"/>
        </c:dLbls>
        <c:smooth val="0"/>
        <c:axId val="186913016"/>
        <c:axId val="186913408"/>
      </c:lineChart>
      <c:dateAx>
        <c:axId val="186913016"/>
        <c:scaling>
          <c:orientation val="minMax"/>
        </c:scaling>
        <c:delete val="0"/>
        <c:axPos val="b"/>
        <c:numFmt formatCode="m/dd/yy" sourceLinked="0"/>
        <c:majorTickMark val="out"/>
        <c:minorTickMark val="none"/>
        <c:tickLblPos val="nextTo"/>
        <c:spPr>
          <a:ln>
            <a:solidFill>
              <a:srgbClr val="7F7F7F"/>
            </a:solidFill>
          </a:ln>
        </c:spPr>
        <c:txPr>
          <a:bodyPr rot="-2700000" vert="horz"/>
          <a:lstStyle/>
          <a:p>
            <a:pPr>
              <a:defRPr sz="800" b="0" i="0">
                <a:solidFill>
                  <a:schemeClr val="tx1"/>
                </a:solidFill>
                <a:latin typeface="Helvetica"/>
                <a:ea typeface="Helvetica"/>
                <a:cs typeface="Helvetica"/>
              </a:defRPr>
            </a:pPr>
            <a:endParaRPr lang="en-US"/>
          </a:p>
        </c:txPr>
        <c:crossAx val="186913408"/>
        <c:crossesAt val="0"/>
        <c:auto val="0"/>
        <c:lblOffset val="100"/>
        <c:baseTimeUnit val="days"/>
        <c:majorUnit val="4"/>
        <c:minorUnit val="3"/>
      </c:dateAx>
      <c:valAx>
        <c:axId val="186913408"/>
        <c:scaling>
          <c:orientation val="minMax"/>
          <c:max val="48000"/>
          <c:min val="30000"/>
        </c:scaling>
        <c:delete val="0"/>
        <c:axPos val="l"/>
        <c:numFmt formatCode="#,##0" sourceLinked="0"/>
        <c:majorTickMark val="out"/>
        <c:minorTickMark val="none"/>
        <c:tickLblPos val="nextTo"/>
        <c:spPr>
          <a:ln>
            <a:solidFill>
              <a:schemeClr val="bg1">
                <a:lumMod val="50000"/>
              </a:schemeClr>
            </a:solidFill>
          </a:ln>
        </c:spPr>
        <c:txPr>
          <a:bodyPr/>
          <a:lstStyle/>
          <a:p>
            <a:pPr>
              <a:defRPr sz="900" b="1" i="0">
                <a:solidFill>
                  <a:srgbClr val="000000"/>
                </a:solidFill>
                <a:latin typeface="Helvetica"/>
                <a:ea typeface="Helvetica"/>
                <a:cs typeface="Helvetica"/>
              </a:defRPr>
            </a:pPr>
            <a:endParaRPr lang="en-US"/>
          </a:p>
        </c:txPr>
        <c:crossAx val="186913016"/>
        <c:crosses val="autoZero"/>
        <c:crossBetween val="between"/>
        <c:majorUnit val="2000"/>
      </c:valAx>
      <c:spPr>
        <a:solidFill>
          <a:srgbClr val="FFFFFF"/>
        </a:solidFill>
        <a:ln w="25400">
          <a:noFill/>
        </a:ln>
      </c:spPr>
    </c:plotArea>
    <c:legend>
      <c:legendPos val="t"/>
      <c:layout>
        <c:manualLayout>
          <c:xMode val="edge"/>
          <c:yMode val="edge"/>
          <c:x val="0.263288468652702"/>
          <c:y val="2.29064393698565E-2"/>
          <c:w val="0.51607897629645905"/>
          <c:h val="5.4555427946847999E-2"/>
        </c:manualLayout>
      </c:layout>
      <c:overlay val="0"/>
      <c:txPr>
        <a:bodyPr/>
        <a:lstStyle/>
        <a:p>
          <a:pPr>
            <a:defRPr sz="1000" b="1"/>
          </a:pPr>
          <a:endParaRPr lang="en-US"/>
        </a:p>
      </c:txPr>
    </c:legend>
    <c:plotVisOnly val="1"/>
    <c:dispBlanksAs val="gap"/>
    <c:showDLblsOverMax val="0"/>
  </c:chart>
  <c:spPr>
    <a:ln w="25400">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830568005242799"/>
          <c:y val="7.2373696493791398E-2"/>
          <c:w val="0.936223933802247"/>
          <c:h val="0.82604947361021297"/>
        </c:manualLayout>
      </c:layout>
      <c:lineChart>
        <c:grouping val="standard"/>
        <c:varyColors val="0"/>
        <c:ser>
          <c:idx val="0"/>
          <c:order val="0"/>
          <c:tx>
            <c:strRef>
              <c:f>Sheet1!$A$2</c:f>
              <c:strCache>
                <c:ptCount val="1"/>
                <c:pt idx="0">
                  <c:v>Dolor</c:v>
                </c:pt>
              </c:strCache>
            </c:strRef>
          </c:tx>
          <c:spPr>
            <a:ln w="28575" cmpd="sng">
              <a:solidFill>
                <a:srgbClr val="68D2DF"/>
              </a:solidFill>
              <a:prstDash val="solid"/>
            </a:ln>
          </c:spPr>
          <c:marker>
            <c:symbol val="none"/>
          </c:marker>
          <c:dLbls>
            <c:dLbl>
              <c:idx val="16"/>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A38-4886-A737-E0D3BD7CD2DE}"/>
                </c:ext>
              </c:extLst>
            </c:dLbl>
            <c:dLbl>
              <c:idx val="28"/>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A38-4886-A737-E0D3BD7CD2DE}"/>
                </c:ext>
              </c:extLst>
            </c:dLbl>
            <c:dLbl>
              <c:idx val="34"/>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A38-4886-A737-E0D3BD7CD2DE}"/>
                </c:ext>
              </c:extLst>
            </c:dLbl>
            <c:dLbl>
              <c:idx val="37"/>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A38-4886-A737-E0D3BD7CD2D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Sheet1!$B$1:$AM$1</c:f>
              <c:strCache>
                <c:ptCount val="38"/>
                <c:pt idx="0">
                  <c:v>Aug-11</c:v>
                </c:pt>
                <c:pt idx="1">
                  <c:v>Sep-11</c:v>
                </c:pt>
                <c:pt idx="2">
                  <c:v>Oct-11</c:v>
                </c:pt>
                <c:pt idx="3">
                  <c:v>Nov-11</c:v>
                </c:pt>
                <c:pt idx="4">
                  <c:v>Dec-11</c:v>
                </c:pt>
                <c:pt idx="5">
                  <c:v>Jan-12</c:v>
                </c:pt>
                <c:pt idx="6">
                  <c:v>Feb-12</c:v>
                </c:pt>
                <c:pt idx="7">
                  <c:v>Mar-12</c:v>
                </c:pt>
                <c:pt idx="8">
                  <c:v>Apr-12</c:v>
                </c:pt>
                <c:pt idx="9">
                  <c:v>May-12</c:v>
                </c:pt>
                <c:pt idx="10">
                  <c:v>Jun-12</c:v>
                </c:pt>
                <c:pt idx="11">
                  <c:v>Jul-12</c:v>
                </c:pt>
                <c:pt idx="12">
                  <c:v>Aug-12</c:v>
                </c:pt>
                <c:pt idx="13">
                  <c:v>Sep-12</c:v>
                </c:pt>
                <c:pt idx="14">
                  <c:v>Oct-12</c:v>
                </c:pt>
                <c:pt idx="15">
                  <c:v>Nov-12</c:v>
                </c:pt>
                <c:pt idx="16">
                  <c:v>Dec-12</c:v>
                </c:pt>
                <c:pt idx="17">
                  <c:v>Jan-13</c:v>
                </c:pt>
                <c:pt idx="18">
                  <c:v>Feb-13</c:v>
                </c:pt>
                <c:pt idx="19">
                  <c:v>Mar-13</c:v>
                </c:pt>
                <c:pt idx="20">
                  <c:v>Apr-13</c:v>
                </c:pt>
                <c:pt idx="21">
                  <c:v>May-13</c:v>
                </c:pt>
                <c:pt idx="22">
                  <c:v>Jun-13</c:v>
                </c:pt>
                <c:pt idx="23">
                  <c:v>Jul-13</c:v>
                </c:pt>
                <c:pt idx="24">
                  <c:v>Aug-13</c:v>
                </c:pt>
                <c:pt idx="25">
                  <c:v>Sep-13</c:v>
                </c:pt>
                <c:pt idx="26">
                  <c:v>Oct-13</c:v>
                </c:pt>
                <c:pt idx="27">
                  <c:v>Nov-13</c:v>
                </c:pt>
                <c:pt idx="28">
                  <c:v>Dec-13</c:v>
                </c:pt>
                <c:pt idx="29">
                  <c:v>Jan-14</c:v>
                </c:pt>
                <c:pt idx="30">
                  <c:v>Feb-14</c:v>
                </c:pt>
                <c:pt idx="31">
                  <c:v>Mar-14</c:v>
                </c:pt>
                <c:pt idx="32">
                  <c:v>Apr-14</c:v>
                </c:pt>
                <c:pt idx="33">
                  <c:v>May-14</c:v>
                </c:pt>
                <c:pt idx="34">
                  <c:v>Jun-14</c:v>
                </c:pt>
                <c:pt idx="35">
                  <c:v>Jul-14</c:v>
                </c:pt>
                <c:pt idx="36">
                  <c:v>Aug-14</c:v>
                </c:pt>
                <c:pt idx="37">
                  <c:v>Sep-14</c:v>
                </c:pt>
              </c:strCache>
            </c:strRef>
          </c:cat>
          <c:val>
            <c:numRef>
              <c:f>Sheet1!$B$2:$AM$2</c:f>
              <c:numCache>
                <c:formatCode>0.0%</c:formatCode>
                <c:ptCount val="38"/>
                <c:pt idx="0">
                  <c:v>2.99540624498269E-5</c:v>
                </c:pt>
                <c:pt idx="1">
                  <c:v>1.05060782128608E-4</c:v>
                </c:pt>
                <c:pt idx="2">
                  <c:v>2.6932637685745802E-4</c:v>
                </c:pt>
                <c:pt idx="3">
                  <c:v>4.2420605788177798E-4</c:v>
                </c:pt>
                <c:pt idx="4">
                  <c:v>6.9795934553788103E-4</c:v>
                </c:pt>
                <c:pt idx="5">
                  <c:v>9.5712319303632005E-4</c:v>
                </c:pt>
                <c:pt idx="6">
                  <c:v>1.43035684722759E-3</c:v>
                </c:pt>
                <c:pt idx="7">
                  <c:v>2.0344764026835999E-3</c:v>
                </c:pt>
                <c:pt idx="8">
                  <c:v>2.5050796040336199E-3</c:v>
                </c:pt>
                <c:pt idx="9">
                  <c:v>3.0850866419006701E-3</c:v>
                </c:pt>
                <c:pt idx="10">
                  <c:v>3.8922137070255699E-3</c:v>
                </c:pt>
                <c:pt idx="11">
                  <c:v>4.3436989018752099E-3</c:v>
                </c:pt>
                <c:pt idx="12">
                  <c:v>4.9275042384418601E-3</c:v>
                </c:pt>
                <c:pt idx="13">
                  <c:v>5.63642083990251E-3</c:v>
                </c:pt>
                <c:pt idx="14">
                  <c:v>6.3345862767426103E-3</c:v>
                </c:pt>
                <c:pt idx="15">
                  <c:v>6.9158580373615396E-3</c:v>
                </c:pt>
                <c:pt idx="16">
                  <c:v>7.5788875264005103E-3</c:v>
                </c:pt>
                <c:pt idx="17">
                  <c:v>8.1850221410132203E-3</c:v>
                </c:pt>
                <c:pt idx="18">
                  <c:v>9.0205555756022598E-3</c:v>
                </c:pt>
                <c:pt idx="19">
                  <c:v>1.01009113974818E-2</c:v>
                </c:pt>
                <c:pt idx="20">
                  <c:v>1.10874801338767E-2</c:v>
                </c:pt>
                <c:pt idx="21">
                  <c:v>1.21835211779297E-2</c:v>
                </c:pt>
                <c:pt idx="22">
                  <c:v>1.2818373756746E-2</c:v>
                </c:pt>
                <c:pt idx="23">
                  <c:v>1.3799445329122599E-2</c:v>
                </c:pt>
                <c:pt idx="24">
                  <c:v>1.49487782178498E-2</c:v>
                </c:pt>
                <c:pt idx="25">
                  <c:v>1.5650403504087401E-2</c:v>
                </c:pt>
                <c:pt idx="26">
                  <c:v>1.6699612023686999E-2</c:v>
                </c:pt>
                <c:pt idx="27">
                  <c:v>1.7395447688652001E-2</c:v>
                </c:pt>
                <c:pt idx="28">
                  <c:v>1.7855050204082599E-2</c:v>
                </c:pt>
                <c:pt idx="29">
                  <c:v>1.9081382261925899E-2</c:v>
                </c:pt>
                <c:pt idx="30">
                  <c:v>2.0037171522645399E-2</c:v>
                </c:pt>
                <c:pt idx="31">
                  <c:v>2.06057039614457E-2</c:v>
                </c:pt>
                <c:pt idx="32">
                  <c:v>2.1854867328063399E-2</c:v>
                </c:pt>
                <c:pt idx="33">
                  <c:v>2.29808382706852E-2</c:v>
                </c:pt>
                <c:pt idx="34">
                  <c:v>2.33664193512273E-2</c:v>
                </c:pt>
                <c:pt idx="35">
                  <c:v>2.4050508451346299E-2</c:v>
                </c:pt>
                <c:pt idx="36">
                  <c:v>2.5029581778506799E-2</c:v>
                </c:pt>
                <c:pt idx="37">
                  <c:v>2.5000000000000001E-2</c:v>
                </c:pt>
              </c:numCache>
            </c:numRef>
          </c:val>
          <c:smooth val="0"/>
          <c:extLst>
            <c:ext xmlns:c16="http://schemas.microsoft.com/office/drawing/2014/chart" uri="{C3380CC4-5D6E-409C-BE32-E72D297353CC}">
              <c16:uniqueId val="{00000004-BA38-4886-A737-E0D3BD7CD2DE}"/>
            </c:ext>
          </c:extLst>
        </c:ser>
        <c:ser>
          <c:idx val="1"/>
          <c:order val="1"/>
          <c:tx>
            <c:strRef>
              <c:f>Sheet1!$A$3</c:f>
              <c:strCache>
                <c:ptCount val="1"/>
                <c:pt idx="0">
                  <c:v>Magna</c:v>
                </c:pt>
              </c:strCache>
            </c:strRef>
          </c:tx>
          <c:spPr>
            <a:ln w="28575" cmpd="sng">
              <a:solidFill>
                <a:srgbClr val="3C1053"/>
              </a:solidFill>
              <a:prstDash val="solid"/>
            </a:ln>
          </c:spPr>
          <c:marker>
            <c:symbol val="none"/>
          </c:marker>
          <c:dLbls>
            <c:dLbl>
              <c:idx val="16"/>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A38-4886-A737-E0D3BD7CD2DE}"/>
                </c:ext>
              </c:extLst>
            </c:dLbl>
            <c:dLbl>
              <c:idx val="28"/>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A38-4886-A737-E0D3BD7CD2DE}"/>
                </c:ext>
              </c:extLst>
            </c:dLbl>
            <c:dLbl>
              <c:idx val="34"/>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A38-4886-A737-E0D3BD7CD2DE}"/>
                </c:ext>
              </c:extLst>
            </c:dLbl>
            <c:dLbl>
              <c:idx val="37"/>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A38-4886-A737-E0D3BD7CD2D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Sheet1!$B$1:$AM$1</c:f>
              <c:strCache>
                <c:ptCount val="38"/>
                <c:pt idx="0">
                  <c:v>Aug-11</c:v>
                </c:pt>
                <c:pt idx="1">
                  <c:v>Sep-11</c:v>
                </c:pt>
                <c:pt idx="2">
                  <c:v>Oct-11</c:v>
                </c:pt>
                <c:pt idx="3">
                  <c:v>Nov-11</c:v>
                </c:pt>
                <c:pt idx="4">
                  <c:v>Dec-11</c:v>
                </c:pt>
                <c:pt idx="5">
                  <c:v>Jan-12</c:v>
                </c:pt>
                <c:pt idx="6">
                  <c:v>Feb-12</c:v>
                </c:pt>
                <c:pt idx="7">
                  <c:v>Mar-12</c:v>
                </c:pt>
                <c:pt idx="8">
                  <c:v>Apr-12</c:v>
                </c:pt>
                <c:pt idx="9">
                  <c:v>May-12</c:v>
                </c:pt>
                <c:pt idx="10">
                  <c:v>Jun-12</c:v>
                </c:pt>
                <c:pt idx="11">
                  <c:v>Jul-12</c:v>
                </c:pt>
                <c:pt idx="12">
                  <c:v>Aug-12</c:v>
                </c:pt>
                <c:pt idx="13">
                  <c:v>Sep-12</c:v>
                </c:pt>
                <c:pt idx="14">
                  <c:v>Oct-12</c:v>
                </c:pt>
                <c:pt idx="15">
                  <c:v>Nov-12</c:v>
                </c:pt>
                <c:pt idx="16">
                  <c:v>Dec-12</c:v>
                </c:pt>
                <c:pt idx="17">
                  <c:v>Jan-13</c:v>
                </c:pt>
                <c:pt idx="18">
                  <c:v>Feb-13</c:v>
                </c:pt>
                <c:pt idx="19">
                  <c:v>Mar-13</c:v>
                </c:pt>
                <c:pt idx="20">
                  <c:v>Apr-13</c:v>
                </c:pt>
                <c:pt idx="21">
                  <c:v>May-13</c:v>
                </c:pt>
                <c:pt idx="22">
                  <c:v>Jun-13</c:v>
                </c:pt>
                <c:pt idx="23">
                  <c:v>Jul-13</c:v>
                </c:pt>
                <c:pt idx="24">
                  <c:v>Aug-13</c:v>
                </c:pt>
                <c:pt idx="25">
                  <c:v>Sep-13</c:v>
                </c:pt>
                <c:pt idx="26">
                  <c:v>Oct-13</c:v>
                </c:pt>
                <c:pt idx="27">
                  <c:v>Nov-13</c:v>
                </c:pt>
                <c:pt idx="28">
                  <c:v>Dec-13</c:v>
                </c:pt>
                <c:pt idx="29">
                  <c:v>Jan-14</c:v>
                </c:pt>
                <c:pt idx="30">
                  <c:v>Feb-14</c:v>
                </c:pt>
                <c:pt idx="31">
                  <c:v>Mar-14</c:v>
                </c:pt>
                <c:pt idx="32">
                  <c:v>Apr-14</c:v>
                </c:pt>
                <c:pt idx="33">
                  <c:v>May-14</c:v>
                </c:pt>
                <c:pt idx="34">
                  <c:v>Jun-14</c:v>
                </c:pt>
                <c:pt idx="35">
                  <c:v>Jul-14</c:v>
                </c:pt>
                <c:pt idx="36">
                  <c:v>Aug-14</c:v>
                </c:pt>
                <c:pt idx="37">
                  <c:v>Sep-14</c:v>
                </c:pt>
              </c:strCache>
            </c:strRef>
          </c:cat>
          <c:val>
            <c:numRef>
              <c:f>Sheet1!$B$3:$AM$3</c:f>
              <c:numCache>
                <c:formatCode>0.0%</c:formatCode>
                <c:ptCount val="38"/>
                <c:pt idx="0">
                  <c:v>6.7870782134789298E-4</c:v>
                </c:pt>
                <c:pt idx="1">
                  <c:v>2.0668573977177499E-3</c:v>
                </c:pt>
                <c:pt idx="2">
                  <c:v>4.3692711972220201E-3</c:v>
                </c:pt>
                <c:pt idx="3">
                  <c:v>6.3431852905537099E-3</c:v>
                </c:pt>
                <c:pt idx="4">
                  <c:v>9.2624218922665799E-3</c:v>
                </c:pt>
                <c:pt idx="5">
                  <c:v>1.03109897812373E-2</c:v>
                </c:pt>
                <c:pt idx="6">
                  <c:v>1.6024286963441801E-2</c:v>
                </c:pt>
                <c:pt idx="7">
                  <c:v>2.22045394263196E-2</c:v>
                </c:pt>
                <c:pt idx="8">
                  <c:v>2.44952539179237E-2</c:v>
                </c:pt>
                <c:pt idx="9">
                  <c:v>3.0018500467484902E-2</c:v>
                </c:pt>
                <c:pt idx="10">
                  <c:v>3.0672468963711699E-2</c:v>
                </c:pt>
                <c:pt idx="11">
                  <c:v>2.9453044175788801E-2</c:v>
                </c:pt>
                <c:pt idx="12">
                  <c:v>3.3748206712289799E-2</c:v>
                </c:pt>
                <c:pt idx="13">
                  <c:v>3.5824971913377003E-2</c:v>
                </c:pt>
                <c:pt idx="14">
                  <c:v>3.5286244970444601E-2</c:v>
                </c:pt>
                <c:pt idx="15">
                  <c:v>3.49607322013041E-2</c:v>
                </c:pt>
                <c:pt idx="16">
                  <c:v>3.6788677144901798E-2</c:v>
                </c:pt>
                <c:pt idx="17">
                  <c:v>3.5057282630780999E-2</c:v>
                </c:pt>
                <c:pt idx="18">
                  <c:v>3.9068480757185602E-2</c:v>
                </c:pt>
                <c:pt idx="19">
                  <c:v>4.5438592195368797E-2</c:v>
                </c:pt>
                <c:pt idx="20">
                  <c:v>4.9990879089899E-2</c:v>
                </c:pt>
                <c:pt idx="21">
                  <c:v>5.2972025079822002E-2</c:v>
                </c:pt>
                <c:pt idx="22">
                  <c:v>5.4509754471925499E-2</c:v>
                </c:pt>
                <c:pt idx="23">
                  <c:v>5.4368998393876197E-2</c:v>
                </c:pt>
                <c:pt idx="24">
                  <c:v>5.6704704570417597E-2</c:v>
                </c:pt>
                <c:pt idx="25">
                  <c:v>5.9324305587650797E-2</c:v>
                </c:pt>
                <c:pt idx="26">
                  <c:v>6.2547660886575401E-2</c:v>
                </c:pt>
                <c:pt idx="27">
                  <c:v>6.2104601881099598E-2</c:v>
                </c:pt>
                <c:pt idx="28">
                  <c:v>6.1530447373765E-2</c:v>
                </c:pt>
                <c:pt idx="29">
                  <c:v>5.7115307352350299E-2</c:v>
                </c:pt>
                <c:pt idx="30">
                  <c:v>5.9380625635941403E-2</c:v>
                </c:pt>
                <c:pt idx="31">
                  <c:v>6.2426450437670297E-2</c:v>
                </c:pt>
                <c:pt idx="32">
                  <c:v>6.4722358489073095E-2</c:v>
                </c:pt>
                <c:pt idx="33">
                  <c:v>7.0262985637826805E-2</c:v>
                </c:pt>
                <c:pt idx="34">
                  <c:v>6.8520465201648506E-2</c:v>
                </c:pt>
                <c:pt idx="35">
                  <c:v>6.9794041191761594E-2</c:v>
                </c:pt>
                <c:pt idx="36">
                  <c:v>7.3664413070855694E-2</c:v>
                </c:pt>
                <c:pt idx="37">
                  <c:v>7.4999999999999997E-2</c:v>
                </c:pt>
              </c:numCache>
            </c:numRef>
          </c:val>
          <c:smooth val="0"/>
          <c:extLst>
            <c:ext xmlns:c16="http://schemas.microsoft.com/office/drawing/2014/chart" uri="{C3380CC4-5D6E-409C-BE32-E72D297353CC}">
              <c16:uniqueId val="{00000009-BA38-4886-A737-E0D3BD7CD2DE}"/>
            </c:ext>
          </c:extLst>
        </c:ser>
        <c:dLbls>
          <c:showLegendKey val="0"/>
          <c:showVal val="0"/>
          <c:showCatName val="0"/>
          <c:showSerName val="0"/>
          <c:showPercent val="0"/>
          <c:showBubbleSize val="0"/>
        </c:dLbls>
        <c:smooth val="0"/>
        <c:axId val="186914192"/>
        <c:axId val="186914584"/>
      </c:lineChart>
      <c:catAx>
        <c:axId val="186914192"/>
        <c:scaling>
          <c:orientation val="minMax"/>
        </c:scaling>
        <c:delete val="0"/>
        <c:axPos val="b"/>
        <c:numFmt formatCode="General" sourceLinked="0"/>
        <c:majorTickMark val="out"/>
        <c:minorTickMark val="none"/>
        <c:tickLblPos val="nextTo"/>
        <c:spPr>
          <a:ln w="12700">
            <a:solidFill>
              <a:srgbClr val="7F7F7F"/>
            </a:solidFill>
            <a:prstDash val="solid"/>
          </a:ln>
        </c:spPr>
        <c:txPr>
          <a:bodyPr/>
          <a:lstStyle/>
          <a:p>
            <a:pPr>
              <a:defRPr sz="800" b="0" i="0" u="none">
                <a:solidFill>
                  <a:schemeClr val="tx1"/>
                </a:solidFill>
                <a:latin typeface="Arial"/>
                <a:ea typeface="Arial"/>
                <a:cs typeface="Arial"/>
              </a:defRPr>
            </a:pPr>
            <a:endParaRPr lang="en-US"/>
          </a:p>
        </c:txPr>
        <c:crossAx val="186914584"/>
        <c:crosses val="autoZero"/>
        <c:auto val="0"/>
        <c:lblAlgn val="ctr"/>
        <c:lblOffset val="100"/>
        <c:noMultiLvlLbl val="0"/>
      </c:catAx>
      <c:valAx>
        <c:axId val="186914584"/>
        <c:scaling>
          <c:orientation val="minMax"/>
        </c:scaling>
        <c:delete val="0"/>
        <c:axPos val="l"/>
        <c:numFmt formatCode="0.0%" sourceLinked="1"/>
        <c:majorTickMark val="out"/>
        <c:minorTickMark val="none"/>
        <c:tickLblPos val="nextTo"/>
        <c:spPr>
          <a:ln w="12700">
            <a:solidFill>
              <a:srgbClr val="7F7F7F"/>
            </a:solidFill>
            <a:prstDash val="solid"/>
          </a:ln>
        </c:spPr>
        <c:txPr>
          <a:bodyPr/>
          <a:lstStyle/>
          <a:p>
            <a:pPr>
              <a:defRPr sz="1000" b="1" i="0" u="none">
                <a:solidFill>
                  <a:srgbClr val="000000"/>
                </a:solidFill>
                <a:latin typeface="Arial"/>
                <a:ea typeface="Arial"/>
                <a:cs typeface="Arial"/>
              </a:defRPr>
            </a:pPr>
            <a:endParaRPr lang="en-US"/>
          </a:p>
        </c:txPr>
        <c:crossAx val="186914192"/>
        <c:crosses val="autoZero"/>
        <c:crossBetween val="between"/>
      </c:valAx>
      <c:spPr>
        <a:noFill/>
        <a:ln w="25400">
          <a:noFill/>
        </a:ln>
      </c:spPr>
    </c:plotArea>
    <c:legend>
      <c:legendPos val="t"/>
      <c:layout>
        <c:manualLayout>
          <c:xMode val="edge"/>
          <c:yMode val="edge"/>
          <c:x val="0.199713542975407"/>
          <c:y val="8.9962116740131808E-3"/>
          <c:w val="0.600572914049186"/>
          <c:h val="5.7135861213718803E-2"/>
        </c:manualLayout>
      </c:layout>
      <c:overlay val="0"/>
      <c:spPr>
        <a:noFill/>
        <a:ln w="25400">
          <a:noFill/>
        </a:ln>
        <a:effectLst/>
      </c:spPr>
      <c:txPr>
        <a:bodyPr/>
        <a:lstStyle/>
        <a:p>
          <a:pPr>
            <a:defRPr sz="1000" b="1" i="0" u="none">
              <a:solidFill>
                <a:srgbClr val="000000"/>
              </a:solidFill>
              <a:latin typeface="Arial"/>
              <a:ea typeface="Arial"/>
              <a:cs typeface="Arial"/>
            </a:defRPr>
          </a:pPr>
          <a:endParaRPr lang="en-US"/>
        </a:p>
      </c:txPr>
    </c:legend>
    <c:plotVisOnly val="1"/>
    <c:dispBlanksAs val="gap"/>
    <c:showDLblsOverMax val="0"/>
  </c:chart>
  <c:spPr>
    <a:noFill/>
    <a:ln w="9525">
      <a:noFill/>
    </a:ln>
    <a:effectLst/>
  </c:spPr>
  <c:txPr>
    <a:bodyPr/>
    <a:lstStyle/>
    <a:p>
      <a:pPr>
        <a:defRPr sz="1000" b="1" i="0" u="none">
          <a:solidFill>
            <a:srgbClr val="000000"/>
          </a:solidFill>
          <a:latin typeface="Arial"/>
          <a:ea typeface="Arial"/>
          <a:cs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10/1/2019</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14.05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1 342,'2'5,"0"1,0 0,1-1,0 0,0 1,0-1,1 0,0-1,0 1,0-1,0 0,1 0,0 0,0 0,0-1,0 0,4 2,9 8,188 178,-196-179,-9-9,0 0,0-1,1 1,-1-1,1 1,-1-1,1 0,-1 1,1-1,0 0,0 0,0 0,1-1,-1 1,0 0,1-1,-1 0,1 1,-1-1,1 0,-1 0,1-1,0 1,0 0,-1-1,1 0,0 1,0-1,0 0,-1-1,1 1,0 0,0-1,0 1,-1-1,1 0,-1 0,1 0,0-1,-1 1,0 0,1-1,1-1,85-109,14-65,16 53,41 8,-5 11,-95 75,-51 23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54.478"/>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1 54,'54'-24,"173"10,-143 17,639-3,-523-19,61 21,-141 15,159 19,-18-36,-141 36,101-19,-58 0,16 0,-146-40,-29 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2:10.82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53,'279'0,"-118"-18,219-17,124 36,-306 17,26 17,-78 11,-100-36,0-2,1-1,0-3,0-2,0-2,33-4,34 1,768 3,-884-1,1 1,0-1,0 0,-1 0,1 0,0 0,0 0,0 0,0 0,0 0,0 0,0 0,1-1,-1 1,0 0,1-1,-1 1,1 0,-1-1,1 1,0-1,-1 1,1-1,0 1,0 0,0-1,0 1,0-1,0 1,1-1,-1 1,0-1,1 1,-1 0,1-1,0 1,-1 0,1-1,0 1,0 0,0 0,0 0,0 0,0 0,0 0,0 0,0 0,0 0,1 0,-1 0,0 1,1-1,-1 1,0-1,1 1,-1-1,1 1,-1 0,1 0,-1 0,1-1,-1 2,-21-9,0 2,0 1,0 1,-1 0,1 2,-1 0,0 1,0 1,0 1,-15 3,-41-1,-168 13,-53-14,138 16,10 3,-81 3,29-3,-239-18,135-16,-29 9,-48 4,319-21,48 14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21.9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25.1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0,'723'0,"-462"37,-81-20,-2 0,1370-18,-1427-32,-90 18,-29 13,0 0,-1 0,1 1,0-1,0 1,1 0,-1-1,0 1,0 0,1 0,-1 0,0 1,1-1,-1 1,1-1,-1 1,1 0,-1 0,1 0,-1 0,1 0,-1 0,1 1,-1 0,1-1,-1 1,0 0,1 0,-1 0,-32 77,22-66,-71 76,-69 42,132-121,1-1,-1-1,-1-1,1 0,-1-1,0-1,0-1,0 0,-16 0,-891-4,-78 1,946-6,42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26.1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0,'3'0,"1"0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26.7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36,'288'-13,"-21"-2,43 8,-108 7,-184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34.22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36.36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0,'1410'0,"-1173"54,-33-37,-45 18,-133-44,-18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36.62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12 8,'-3'0,"-1"-3,0-1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46.62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10/1/2019</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Title - Colour">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
        <p:nvSpPr>
          <p:cNvPr id="8" name="Rectangle 7"/>
          <p:cNvSpPr/>
          <p:nvPr userDrawn="1"/>
        </p:nvSpPr>
        <p:spPr>
          <a:xfrm>
            <a:off x="144000" y="1275732"/>
            <a:ext cx="8856000"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ffectLst/>
            </a:endParaRPr>
          </a:p>
        </p:txBody>
      </p:sp>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chemeClr val="bg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chemeClr val="bg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a:lnSpc>
                <a:spcPts val="225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05113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178234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488828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981254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401097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47470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4104424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102635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645567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 Title - Colour">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
        <p:nvSpPr>
          <p:cNvPr id="8" name="Rectangle 7"/>
          <p:cNvSpPr/>
          <p:nvPr userDrawn="1"/>
        </p:nvSpPr>
        <p:spPr>
          <a:xfrm>
            <a:off x="144000" y="1275732"/>
            <a:ext cx="8856000"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ffectLst/>
            </a:endParaRPr>
          </a:p>
        </p:txBody>
      </p:sp>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chemeClr val="bg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chemeClr val="bg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52401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lide Title - Blank">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rgbClr val="000000"/>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rgbClr val="000000"/>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rgbClr val="000000"/>
                </a:solidFill>
                <a:latin typeface="Arial" pitchFamily="34" charset="0"/>
                <a:cs typeface="Arial" pitchFamily="34" charset="0"/>
              </a:defRPr>
            </a:lvl1pPr>
          </a:lstStyle>
          <a:p>
            <a:pPr lvl="0"/>
            <a:r>
              <a:rPr lang="en-GB" noProof="0" dirty="0"/>
              <a:t>Confidential statement</a:t>
            </a:r>
          </a:p>
        </p:txBody>
      </p:sp>
      <p:sp>
        <p:nvSpPr>
          <p:cNvPr id="17"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rgbClr val="000000"/>
                </a:solidFill>
                <a:latin typeface="Arial" pitchFamily="34" charset="0"/>
                <a:cs typeface="Arial" pitchFamily="34" charset="0"/>
              </a:defRPr>
            </a:lvl1pPr>
          </a:lstStyle>
          <a:p>
            <a:pPr lvl="0"/>
            <a:r>
              <a:rPr lang="en-GB" noProof="0" dirty="0"/>
              <a:t>00 Month Year</a:t>
            </a:r>
          </a:p>
        </p:txBody>
      </p:sp>
      <p:pic>
        <p:nvPicPr>
          <p:cNvPr id="10" name="Picture 9"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Tree>
    <p:extLst>
      <p:ext uri="{BB962C8B-B14F-4D97-AF65-F5344CB8AC3E}">
        <p14:creationId xmlns:p14="http://schemas.microsoft.com/office/powerpoint/2010/main" val="625363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615118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a:lnSpc>
                <a:spcPts val="225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708859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40414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073869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733512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master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08513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39842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32338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390519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786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0664703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5357508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1759794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a:lnSpc>
                <a:spcPts val="225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ts val="225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022274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2"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2513"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5"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62786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a:lnSpc>
                <a:spcPts val="225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483465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4"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3"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6253021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9"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476138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6428413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834755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693860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8"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contents title</a:t>
            </a:r>
          </a:p>
        </p:txBody>
      </p:sp>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419407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845484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1422112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Slide Title - Colour">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
        <p:nvSpPr>
          <p:cNvPr id="8" name="Rectangle 7"/>
          <p:cNvSpPr/>
          <p:nvPr userDrawn="1"/>
        </p:nvSpPr>
        <p:spPr>
          <a:xfrm>
            <a:off x="144000" y="1275732"/>
            <a:ext cx="8856000"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ffectLst/>
            </a:endParaRPr>
          </a:p>
        </p:txBody>
      </p:sp>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chemeClr val="bg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chemeClr val="bg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9014723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314265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1129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371139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06494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lide Title - Colour">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
        <p:nvSpPr>
          <p:cNvPr id="8" name="Rectangle 7"/>
          <p:cNvSpPr/>
          <p:nvPr userDrawn="1"/>
        </p:nvSpPr>
        <p:spPr>
          <a:xfrm>
            <a:off x="144000" y="1275732"/>
            <a:ext cx="8856000"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ffectLst/>
            </a:endParaRPr>
          </a:p>
        </p:txBody>
      </p:sp>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chemeClr val="bg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chemeClr val="bg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98664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4" name="Picture 3" descr="AZ_SYMBOL_RGB.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789" r:id="rId2"/>
    <p:sldLayoutId id="2147483790" r:id="rId3"/>
    <p:sldLayoutId id="2147483791" r:id="rId4"/>
    <p:sldLayoutId id="2147483792" r:id="rId5"/>
    <p:sldLayoutId id="2147483793" r:id="rId6"/>
    <p:sldLayoutId id="2147483794" r:id="rId7"/>
    <p:sldLayoutId id="2147483875" r:id="rId8"/>
    <p:sldLayoutId id="2147483869" r:id="rId9"/>
    <p:sldLayoutId id="2147483871" r:id="rId10"/>
    <p:sldLayoutId id="2147483872" r:id="rId11"/>
    <p:sldLayoutId id="2147483873" r:id="rId12"/>
    <p:sldLayoutId id="2147483874"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5" name="Picture 4" descr="AZ_SYMBOL_RGB.jp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750" r:id="rId1"/>
    <p:sldLayoutId id="2147483784" r:id="rId2"/>
    <p:sldLayoutId id="2147483785" r:id="rId3"/>
    <p:sldLayoutId id="2147483786" r:id="rId4"/>
    <p:sldLayoutId id="2147483788" r:id="rId5"/>
    <p:sldLayoutId id="2147483795" r:id="rId6"/>
    <p:sldLayoutId id="2147483796" r:id="rId7"/>
    <p:sldLayoutId id="2147483797" r:id="rId8"/>
    <p:sldLayoutId id="2147483798" r:id="rId9"/>
    <p:sldLayoutId id="2147483799" r:id="rId10"/>
    <p:sldLayoutId id="2147483800"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4" name="Picture 3" descr="AZ_SYMBOL_RGB.jpg"/>
          <p:cNvPicPr>
            <a:picLocks noChangeAspect="1"/>
          </p:cNvPicPr>
          <p:nvPr userDrawn="1"/>
        </p:nvPicPr>
        <p:blipFill>
          <a:blip r:embed="rId31" cstate="print">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 id="2147483801" r:id="rId28"/>
    <p:sldLayoutId id="2147483802"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image" Target="../media/image14.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7.png"/><Relationship Id="rId19"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AZSevai</a:t>
            </a:r>
            <a:endParaRPr lang="en-US" dirty="0"/>
          </a:p>
        </p:txBody>
      </p:sp>
      <p:sp>
        <p:nvSpPr>
          <p:cNvPr id="8" name="Text Placeholder 7"/>
          <p:cNvSpPr>
            <a:spLocks noGrp="1"/>
          </p:cNvSpPr>
          <p:nvPr>
            <p:ph type="body" sz="quarter" idx="11"/>
          </p:nvPr>
        </p:nvSpPr>
        <p:spPr/>
        <p:txBody>
          <a:bodyPr>
            <a:normAutofit fontScale="25000" lnSpcReduction="20000"/>
          </a:bodyPr>
          <a:lstStyle/>
          <a:p>
            <a:r>
              <a:rPr lang="en-US" dirty="0"/>
              <a:t>Madras </a:t>
            </a:r>
            <a:r>
              <a:rPr lang="en-US" dirty="0" err="1"/>
              <a:t>SAPpers</a:t>
            </a:r>
            <a:endParaRPr lang="en-US" dirty="0"/>
          </a:p>
        </p:txBody>
      </p:sp>
      <p:sp>
        <p:nvSpPr>
          <p:cNvPr id="9" name="Text Placeholder 8"/>
          <p:cNvSpPr>
            <a:spLocks noGrp="1"/>
          </p:cNvSpPr>
          <p:nvPr>
            <p:ph type="body" sz="quarter" idx="12"/>
          </p:nvPr>
        </p:nvSpPr>
        <p:spPr/>
        <p:txBody>
          <a:bodyPr>
            <a:normAutofit fontScale="25000" lnSpcReduction="20000"/>
          </a:bodyPr>
          <a:lstStyle/>
          <a:p>
            <a:r>
              <a:rPr lang="en-US" dirty="0"/>
              <a:t>AZ Connect  - Hackathon</a:t>
            </a:r>
          </a:p>
        </p:txBody>
      </p:sp>
      <p:sp>
        <p:nvSpPr>
          <p:cNvPr id="11" name="Text Placeholder 10"/>
          <p:cNvSpPr>
            <a:spLocks noGrp="1"/>
          </p:cNvSpPr>
          <p:nvPr>
            <p:ph type="body" sz="quarter" idx="15"/>
          </p:nvPr>
        </p:nvSpPr>
        <p:spPr/>
        <p:txBody>
          <a:bodyPr>
            <a:normAutofit fontScale="25000" lnSpcReduction="20000"/>
          </a:bodyPr>
          <a:lstStyle/>
          <a:p>
            <a:r>
              <a:rPr lang="en-US"/>
              <a:t>Company Restricted</a:t>
            </a:r>
            <a:endParaRPr lang="en-US" dirty="0"/>
          </a:p>
        </p:txBody>
      </p:sp>
      <p:sp>
        <p:nvSpPr>
          <p:cNvPr id="10" name="Text Placeholder 9"/>
          <p:cNvSpPr>
            <a:spLocks noGrp="1"/>
          </p:cNvSpPr>
          <p:nvPr>
            <p:ph type="body" sz="quarter" idx="13"/>
          </p:nvPr>
        </p:nvSpPr>
        <p:spPr/>
        <p:txBody>
          <a:bodyPr>
            <a:normAutofit fontScale="25000" lnSpcReduction="20000"/>
          </a:bodyPr>
          <a:lstStyle/>
          <a:p>
            <a:r>
              <a:rPr lang="en-US" dirty="0"/>
              <a:t>August 2019</a:t>
            </a:r>
          </a:p>
        </p:txBody>
      </p:sp>
    </p:spTree>
    <p:extLst>
      <p:ext uri="{BB962C8B-B14F-4D97-AF65-F5344CB8AC3E}">
        <p14:creationId xmlns:p14="http://schemas.microsoft.com/office/powerpoint/2010/main" val="81320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2762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7230-57B8-4CDC-845F-7EF5F71F7F68}"/>
              </a:ext>
            </a:extLst>
          </p:cNvPr>
          <p:cNvSpPr>
            <a:spLocks noGrp="1"/>
          </p:cNvSpPr>
          <p:nvPr>
            <p:ph type="title"/>
          </p:nvPr>
        </p:nvSpPr>
        <p:spPr>
          <a:xfrm>
            <a:off x="100705" y="227082"/>
            <a:ext cx="8765651" cy="310500"/>
          </a:xfrm>
        </p:spPr>
        <p:txBody>
          <a:bodyPr/>
          <a:lstStyle/>
          <a:p>
            <a:r>
              <a:rPr lang="en-US" dirty="0"/>
              <a:t>Design</a:t>
            </a:r>
            <a:endParaRPr lang="en-GB" dirty="0"/>
          </a:p>
        </p:txBody>
      </p:sp>
      <p:sp>
        <p:nvSpPr>
          <p:cNvPr id="3" name="Slide Number Placeholder 2">
            <a:extLst>
              <a:ext uri="{FF2B5EF4-FFF2-40B4-BE49-F238E27FC236}">
                <a16:creationId xmlns:a16="http://schemas.microsoft.com/office/drawing/2014/main" id="{B87087A0-5FBE-4804-85B1-75744EE12B02}"/>
              </a:ext>
            </a:extLst>
          </p:cNvPr>
          <p:cNvSpPr>
            <a:spLocks noGrp="1"/>
          </p:cNvSpPr>
          <p:nvPr>
            <p:ph type="sldNum" sz="quarter" idx="4"/>
          </p:nvPr>
        </p:nvSpPr>
        <p:spPr/>
        <p:txBody>
          <a:bodyPr>
            <a:normAutofit/>
          </a:bodyPr>
          <a:lstStyle/>
          <a:p>
            <a:fld id="{3C4F54F3-C349-4609-AFEE-01462D5C7942}" type="slidenum">
              <a:rPr lang="en-GB" smtClean="0"/>
              <a:pPr/>
              <a:t>3</a:t>
            </a:fld>
            <a:endParaRPr lang="en-GB" dirty="0"/>
          </a:p>
        </p:txBody>
      </p:sp>
      <p:sp>
        <p:nvSpPr>
          <p:cNvPr id="4" name="Flowchart: Process 3">
            <a:extLst>
              <a:ext uri="{FF2B5EF4-FFF2-40B4-BE49-F238E27FC236}">
                <a16:creationId xmlns:a16="http://schemas.microsoft.com/office/drawing/2014/main" id="{A1AB0968-89C1-4286-83BD-B27878F6BA20}"/>
              </a:ext>
            </a:extLst>
          </p:cNvPr>
          <p:cNvSpPr/>
          <p:nvPr/>
        </p:nvSpPr>
        <p:spPr>
          <a:xfrm>
            <a:off x="368300" y="1046226"/>
            <a:ext cx="914400" cy="612648"/>
          </a:xfrm>
          <a:prstGeom prst="flowChartProcess">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MS Teams</a:t>
            </a:r>
            <a:endParaRPr lang="en-GB" sz="1100" dirty="0"/>
          </a:p>
        </p:txBody>
      </p:sp>
      <p:sp>
        <p:nvSpPr>
          <p:cNvPr id="5" name="Flowchart: Magnetic Disk 4">
            <a:extLst>
              <a:ext uri="{FF2B5EF4-FFF2-40B4-BE49-F238E27FC236}">
                <a16:creationId xmlns:a16="http://schemas.microsoft.com/office/drawing/2014/main" id="{38558FC7-AC90-4379-B02D-941FE30048BD}"/>
              </a:ext>
            </a:extLst>
          </p:cNvPr>
          <p:cNvSpPr/>
          <p:nvPr/>
        </p:nvSpPr>
        <p:spPr>
          <a:xfrm>
            <a:off x="2334890" y="3424174"/>
            <a:ext cx="1152264" cy="673100"/>
          </a:xfrm>
          <a:prstGeom prst="flowChartMagneticDisk">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AZURE Cloud</a:t>
            </a:r>
            <a:endParaRPr lang="en-GB" sz="1100" dirty="0"/>
          </a:p>
        </p:txBody>
      </p:sp>
      <p:sp>
        <p:nvSpPr>
          <p:cNvPr id="6" name="Flowchart: Multidocument 5">
            <a:extLst>
              <a:ext uri="{FF2B5EF4-FFF2-40B4-BE49-F238E27FC236}">
                <a16:creationId xmlns:a16="http://schemas.microsoft.com/office/drawing/2014/main" id="{F50BF331-4D10-4FF9-BAA4-D04BF612EDBA}"/>
              </a:ext>
            </a:extLst>
          </p:cNvPr>
          <p:cNvSpPr/>
          <p:nvPr/>
        </p:nvSpPr>
        <p:spPr>
          <a:xfrm>
            <a:off x="399796" y="3717798"/>
            <a:ext cx="1060704" cy="758952"/>
          </a:xfrm>
          <a:prstGeom prst="flowChartMultidocumen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.AI</a:t>
            </a:r>
            <a:endParaRPr lang="en-GB" sz="1100" dirty="0"/>
          </a:p>
        </p:txBody>
      </p:sp>
      <p:sp>
        <p:nvSpPr>
          <p:cNvPr id="7" name="Flowchart: Process 6">
            <a:extLst>
              <a:ext uri="{FF2B5EF4-FFF2-40B4-BE49-F238E27FC236}">
                <a16:creationId xmlns:a16="http://schemas.microsoft.com/office/drawing/2014/main" id="{3EB81CE8-DE4E-407D-8EA5-79F1E0D6F3A7}"/>
              </a:ext>
            </a:extLst>
          </p:cNvPr>
          <p:cNvSpPr/>
          <p:nvPr/>
        </p:nvSpPr>
        <p:spPr>
          <a:xfrm>
            <a:off x="318375" y="2300268"/>
            <a:ext cx="2082800" cy="758952"/>
          </a:xfrm>
          <a:prstGeom prst="flowChartProcess">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AZURE Bot Framework</a:t>
            </a:r>
            <a:endParaRPr lang="en-GB" sz="1100" dirty="0"/>
          </a:p>
        </p:txBody>
      </p:sp>
      <p:sp>
        <p:nvSpPr>
          <p:cNvPr id="8" name="Flowchart: Process 7">
            <a:extLst>
              <a:ext uri="{FF2B5EF4-FFF2-40B4-BE49-F238E27FC236}">
                <a16:creationId xmlns:a16="http://schemas.microsoft.com/office/drawing/2014/main" id="{230B3A89-73BF-44E4-A501-BDACBB8C8AFF}"/>
              </a:ext>
            </a:extLst>
          </p:cNvPr>
          <p:cNvSpPr/>
          <p:nvPr/>
        </p:nvSpPr>
        <p:spPr>
          <a:xfrm>
            <a:off x="4363906" y="781834"/>
            <a:ext cx="1187450" cy="528784"/>
          </a:xfrm>
          <a:prstGeom prst="flowChartProcess">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SAP Solution Manager</a:t>
            </a:r>
            <a:endParaRPr lang="en-GB" sz="1100" dirty="0"/>
          </a:p>
        </p:txBody>
      </p:sp>
      <p:sp>
        <p:nvSpPr>
          <p:cNvPr id="9" name="Flowchart: Multidocument 8">
            <a:extLst>
              <a:ext uri="{FF2B5EF4-FFF2-40B4-BE49-F238E27FC236}">
                <a16:creationId xmlns:a16="http://schemas.microsoft.com/office/drawing/2014/main" id="{1C8E17DE-4E83-4D29-945D-2A3D0AAF050B}"/>
              </a:ext>
            </a:extLst>
          </p:cNvPr>
          <p:cNvSpPr/>
          <p:nvPr/>
        </p:nvSpPr>
        <p:spPr>
          <a:xfrm>
            <a:off x="4318000" y="2373420"/>
            <a:ext cx="1187450" cy="528784"/>
          </a:xfrm>
          <a:prstGeom prst="flowChartMultidocumen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a:t>Mulesoft</a:t>
            </a:r>
            <a:endParaRPr lang="en-GB" sz="1100" dirty="0"/>
          </a:p>
        </p:txBody>
      </p:sp>
      <p:sp>
        <p:nvSpPr>
          <p:cNvPr id="10" name="TextBox 9">
            <a:extLst>
              <a:ext uri="{FF2B5EF4-FFF2-40B4-BE49-F238E27FC236}">
                <a16:creationId xmlns:a16="http://schemas.microsoft.com/office/drawing/2014/main" id="{1CAAD451-1B99-48A6-A19C-F52C59296FF9}"/>
              </a:ext>
            </a:extLst>
          </p:cNvPr>
          <p:cNvSpPr txBox="1"/>
          <p:nvPr/>
        </p:nvSpPr>
        <p:spPr>
          <a:xfrm>
            <a:off x="5551356" y="2373420"/>
            <a:ext cx="450850" cy="369332"/>
          </a:xfrm>
          <a:prstGeom prst="rect">
            <a:avLst/>
          </a:prstGeom>
          <a:noFill/>
        </p:spPr>
        <p:txBody>
          <a:bodyPr wrap="square" rtlCol="0">
            <a:spAutoFit/>
          </a:bodyPr>
          <a:lstStyle/>
          <a:p>
            <a:r>
              <a:rPr lang="en-US" dirty="0"/>
              <a:t>?</a:t>
            </a:r>
            <a:endParaRPr lang="en-GB" dirty="0"/>
          </a:p>
        </p:txBody>
      </p:sp>
    </p:spTree>
    <p:extLst>
      <p:ext uri="{BB962C8B-B14F-4D97-AF65-F5344CB8AC3E}">
        <p14:creationId xmlns:p14="http://schemas.microsoft.com/office/powerpoint/2010/main" val="255052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7087A0-5FBE-4804-85B1-75744EE12B02}"/>
              </a:ext>
            </a:extLst>
          </p:cNvPr>
          <p:cNvSpPr>
            <a:spLocks noGrp="1"/>
          </p:cNvSpPr>
          <p:nvPr>
            <p:ph type="sldNum" sz="quarter" idx="4"/>
          </p:nvPr>
        </p:nvSpPr>
        <p:spPr/>
        <p:txBody>
          <a:bodyPr>
            <a:normAutofit/>
          </a:bodyPr>
          <a:lstStyle/>
          <a:p>
            <a:fld id="{3C4F54F3-C349-4609-AFEE-01462D5C7942}" type="slidenum">
              <a:rPr lang="en-GB" smtClean="0"/>
              <a:pPr/>
              <a:t>4</a:t>
            </a:fld>
            <a:endParaRPr lang="en-GB" dirty="0"/>
          </a:p>
        </p:txBody>
      </p:sp>
      <p:pic>
        <p:nvPicPr>
          <p:cNvPr id="11" name="Picture 10">
            <a:extLst>
              <a:ext uri="{FF2B5EF4-FFF2-40B4-BE49-F238E27FC236}">
                <a16:creationId xmlns:a16="http://schemas.microsoft.com/office/drawing/2014/main" id="{79773894-656C-4BCF-9D98-D566ABA6A8A4}"/>
              </a:ext>
            </a:extLst>
          </p:cNvPr>
          <p:cNvPicPr>
            <a:picLocks noChangeAspect="1"/>
          </p:cNvPicPr>
          <p:nvPr/>
        </p:nvPicPr>
        <p:blipFill>
          <a:blip r:embed="rId2"/>
          <a:stretch>
            <a:fillRect/>
          </a:stretch>
        </p:blipFill>
        <p:spPr>
          <a:xfrm>
            <a:off x="-2913" y="264047"/>
            <a:ext cx="9144000" cy="4882195"/>
          </a:xfrm>
          <a:prstGeom prst="rect">
            <a:avLst/>
          </a:prstGeom>
        </p:spPr>
      </p:pic>
      <p:sp>
        <p:nvSpPr>
          <p:cNvPr id="12" name="Rectangle 11">
            <a:extLst>
              <a:ext uri="{FF2B5EF4-FFF2-40B4-BE49-F238E27FC236}">
                <a16:creationId xmlns:a16="http://schemas.microsoft.com/office/drawing/2014/main" id="{F88CF16B-3387-42CC-8B5F-02DE7296D299}"/>
              </a:ext>
            </a:extLst>
          </p:cNvPr>
          <p:cNvSpPr/>
          <p:nvPr/>
        </p:nvSpPr>
        <p:spPr>
          <a:xfrm flipV="1">
            <a:off x="69850" y="59959"/>
            <a:ext cx="9064887" cy="47751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93B7230-57B8-4CDC-845F-7EF5F71F7F68}"/>
              </a:ext>
            </a:extLst>
          </p:cNvPr>
          <p:cNvSpPr>
            <a:spLocks noGrp="1"/>
          </p:cNvSpPr>
          <p:nvPr>
            <p:ph type="title"/>
          </p:nvPr>
        </p:nvSpPr>
        <p:spPr>
          <a:solidFill>
            <a:schemeClr val="bg1"/>
          </a:solidFill>
        </p:spPr>
        <p:txBody>
          <a:bodyPr/>
          <a:lstStyle/>
          <a:p>
            <a:r>
              <a:rPr lang="en-US" dirty="0"/>
              <a:t>Design</a:t>
            </a:r>
            <a:endParaRPr lang="en-GB" dirty="0"/>
          </a:p>
        </p:txBody>
      </p:sp>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635C74A8-28F3-47A0-BECB-19562D948170}"/>
                  </a:ext>
                </a:extLst>
              </p14:cNvPr>
              <p14:cNvContentPartPr/>
              <p14:nvPr/>
            </p14:nvContentPartPr>
            <p14:xfrm>
              <a:off x="2437860" y="1369190"/>
              <a:ext cx="397800" cy="247320"/>
            </p14:xfrm>
          </p:contentPart>
        </mc:Choice>
        <mc:Fallback xmlns="">
          <p:pic>
            <p:nvPicPr>
              <p:cNvPr id="29" name="Ink 28">
                <a:extLst>
                  <a:ext uri="{FF2B5EF4-FFF2-40B4-BE49-F238E27FC236}">
                    <a16:creationId xmlns:a16="http://schemas.microsoft.com/office/drawing/2014/main" id="{635C74A8-28F3-47A0-BECB-19562D948170}"/>
                  </a:ext>
                </a:extLst>
              </p:cNvPr>
              <p:cNvPicPr/>
              <p:nvPr/>
            </p:nvPicPr>
            <p:blipFill>
              <a:blip r:embed="rId4"/>
              <a:stretch>
                <a:fillRect/>
              </a:stretch>
            </p:blipFill>
            <p:spPr>
              <a:xfrm>
                <a:off x="2429220" y="1360550"/>
                <a:ext cx="41544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Ink 29">
                <a:extLst>
                  <a:ext uri="{FF2B5EF4-FFF2-40B4-BE49-F238E27FC236}">
                    <a16:creationId xmlns:a16="http://schemas.microsoft.com/office/drawing/2014/main" id="{848520CE-E185-4E49-9676-A38FA7BF4B36}"/>
                  </a:ext>
                </a:extLst>
              </p14:cNvPr>
              <p14:cNvContentPartPr/>
              <p14:nvPr/>
            </p14:nvContentPartPr>
            <p14:xfrm>
              <a:off x="4095300" y="1199990"/>
              <a:ext cx="360" cy="360"/>
            </p14:xfrm>
          </p:contentPart>
        </mc:Choice>
        <mc:Fallback xmlns="">
          <p:pic>
            <p:nvPicPr>
              <p:cNvPr id="30" name="Ink 29">
                <a:extLst>
                  <a:ext uri="{FF2B5EF4-FFF2-40B4-BE49-F238E27FC236}">
                    <a16:creationId xmlns:a16="http://schemas.microsoft.com/office/drawing/2014/main" id="{848520CE-E185-4E49-9676-A38FA7BF4B36}"/>
                  </a:ext>
                </a:extLst>
              </p:cNvPr>
              <p:cNvPicPr/>
              <p:nvPr/>
            </p:nvPicPr>
            <p:blipFill>
              <a:blip r:embed="rId6"/>
              <a:stretch>
                <a:fillRect/>
              </a:stretch>
            </p:blipFill>
            <p:spPr>
              <a:xfrm>
                <a:off x="4041660" y="109199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A3DEE696-9B17-4416-9685-C2B63DEE9F26}"/>
                  </a:ext>
                </a:extLst>
              </p14:cNvPr>
              <p14:cNvContentPartPr/>
              <p14:nvPr/>
            </p14:nvContentPartPr>
            <p14:xfrm>
              <a:off x="4095300" y="1199990"/>
              <a:ext cx="1120320" cy="133920"/>
            </p14:xfrm>
          </p:contentPart>
        </mc:Choice>
        <mc:Fallback xmlns="">
          <p:pic>
            <p:nvPicPr>
              <p:cNvPr id="31" name="Ink 30">
                <a:extLst>
                  <a:ext uri="{FF2B5EF4-FFF2-40B4-BE49-F238E27FC236}">
                    <a16:creationId xmlns:a16="http://schemas.microsoft.com/office/drawing/2014/main" id="{A3DEE696-9B17-4416-9685-C2B63DEE9F26}"/>
                  </a:ext>
                </a:extLst>
              </p:cNvPr>
              <p:cNvPicPr/>
              <p:nvPr/>
            </p:nvPicPr>
            <p:blipFill>
              <a:blip r:embed="rId8"/>
              <a:stretch>
                <a:fillRect/>
              </a:stretch>
            </p:blipFill>
            <p:spPr>
              <a:xfrm>
                <a:off x="4041660" y="1091990"/>
                <a:ext cx="122796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746F8DE4-B51B-4428-9951-4D6E1B908D28}"/>
                  </a:ext>
                </a:extLst>
              </p14:cNvPr>
              <p14:cNvContentPartPr/>
              <p14:nvPr/>
            </p14:nvContentPartPr>
            <p14:xfrm>
              <a:off x="6108420" y="1219070"/>
              <a:ext cx="2880" cy="360"/>
            </p14:xfrm>
          </p:contentPart>
        </mc:Choice>
        <mc:Fallback xmlns="">
          <p:pic>
            <p:nvPicPr>
              <p:cNvPr id="32" name="Ink 31">
                <a:extLst>
                  <a:ext uri="{FF2B5EF4-FFF2-40B4-BE49-F238E27FC236}">
                    <a16:creationId xmlns:a16="http://schemas.microsoft.com/office/drawing/2014/main" id="{746F8DE4-B51B-4428-9951-4D6E1B908D28}"/>
                  </a:ext>
                </a:extLst>
              </p:cNvPr>
              <p:cNvPicPr/>
              <p:nvPr/>
            </p:nvPicPr>
            <p:blipFill>
              <a:blip r:embed="rId10"/>
              <a:stretch>
                <a:fillRect/>
              </a:stretch>
            </p:blipFill>
            <p:spPr>
              <a:xfrm>
                <a:off x="6054420" y="1111070"/>
                <a:ext cx="110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B84E0D05-A0FE-4DFC-A300-5E6B9AC65FC7}"/>
                  </a:ext>
                </a:extLst>
              </p14:cNvPr>
              <p14:cNvContentPartPr/>
              <p14:nvPr/>
            </p14:nvContentPartPr>
            <p14:xfrm>
              <a:off x="6114900" y="1206110"/>
              <a:ext cx="390960" cy="12960"/>
            </p14:xfrm>
          </p:contentPart>
        </mc:Choice>
        <mc:Fallback xmlns="">
          <p:pic>
            <p:nvPicPr>
              <p:cNvPr id="33" name="Ink 32">
                <a:extLst>
                  <a:ext uri="{FF2B5EF4-FFF2-40B4-BE49-F238E27FC236}">
                    <a16:creationId xmlns:a16="http://schemas.microsoft.com/office/drawing/2014/main" id="{B84E0D05-A0FE-4DFC-A300-5E6B9AC65FC7}"/>
                  </a:ext>
                </a:extLst>
              </p:cNvPr>
              <p:cNvPicPr/>
              <p:nvPr/>
            </p:nvPicPr>
            <p:blipFill>
              <a:blip r:embed="rId12"/>
              <a:stretch>
                <a:fillRect/>
              </a:stretch>
            </p:blipFill>
            <p:spPr>
              <a:xfrm>
                <a:off x="6060900" y="1098470"/>
                <a:ext cx="4986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00C86EA5-F8B3-4DDD-9772-A080E97F9213}"/>
                  </a:ext>
                </a:extLst>
              </p14:cNvPr>
              <p14:cNvContentPartPr/>
              <p14:nvPr/>
            </p14:nvContentPartPr>
            <p14:xfrm>
              <a:off x="882300" y="1199990"/>
              <a:ext cx="360" cy="360"/>
            </p14:xfrm>
          </p:contentPart>
        </mc:Choice>
        <mc:Fallback xmlns="">
          <p:pic>
            <p:nvPicPr>
              <p:cNvPr id="34" name="Ink 33">
                <a:extLst>
                  <a:ext uri="{FF2B5EF4-FFF2-40B4-BE49-F238E27FC236}">
                    <a16:creationId xmlns:a16="http://schemas.microsoft.com/office/drawing/2014/main" id="{00C86EA5-F8B3-4DDD-9772-A080E97F9213}"/>
                  </a:ext>
                </a:extLst>
              </p:cNvPr>
              <p:cNvPicPr/>
              <p:nvPr/>
            </p:nvPicPr>
            <p:blipFill>
              <a:blip r:embed="rId14"/>
              <a:stretch>
                <a:fillRect/>
              </a:stretch>
            </p:blipFill>
            <p:spPr>
              <a:xfrm>
                <a:off x="828660" y="109199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5C1957FD-9169-42DC-BC60-468264D9D20F}"/>
                  </a:ext>
                </a:extLst>
              </p14:cNvPr>
              <p14:cNvContentPartPr/>
              <p14:nvPr/>
            </p14:nvContentPartPr>
            <p14:xfrm>
              <a:off x="780780" y="1187390"/>
              <a:ext cx="736200" cy="38520"/>
            </p14:xfrm>
          </p:contentPart>
        </mc:Choice>
        <mc:Fallback xmlns="">
          <p:pic>
            <p:nvPicPr>
              <p:cNvPr id="35" name="Ink 34">
                <a:extLst>
                  <a:ext uri="{FF2B5EF4-FFF2-40B4-BE49-F238E27FC236}">
                    <a16:creationId xmlns:a16="http://schemas.microsoft.com/office/drawing/2014/main" id="{5C1957FD-9169-42DC-BC60-468264D9D20F}"/>
                  </a:ext>
                </a:extLst>
              </p:cNvPr>
              <p:cNvPicPr/>
              <p:nvPr/>
            </p:nvPicPr>
            <p:blipFill>
              <a:blip r:embed="rId16"/>
              <a:stretch>
                <a:fillRect/>
              </a:stretch>
            </p:blipFill>
            <p:spPr>
              <a:xfrm>
                <a:off x="727140" y="1079390"/>
                <a:ext cx="843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Ink 35">
                <a:extLst>
                  <a:ext uri="{FF2B5EF4-FFF2-40B4-BE49-F238E27FC236}">
                    <a16:creationId xmlns:a16="http://schemas.microsoft.com/office/drawing/2014/main" id="{B819ADC1-69D8-4A9A-98A1-122AEC38301C}"/>
                  </a:ext>
                </a:extLst>
              </p14:cNvPr>
              <p14:cNvContentPartPr/>
              <p14:nvPr/>
            </p14:nvContentPartPr>
            <p14:xfrm>
              <a:off x="1513380" y="1210070"/>
              <a:ext cx="4320" cy="2880"/>
            </p14:xfrm>
          </p:contentPart>
        </mc:Choice>
        <mc:Fallback xmlns="">
          <p:pic>
            <p:nvPicPr>
              <p:cNvPr id="36" name="Ink 35">
                <a:extLst>
                  <a:ext uri="{FF2B5EF4-FFF2-40B4-BE49-F238E27FC236}">
                    <a16:creationId xmlns:a16="http://schemas.microsoft.com/office/drawing/2014/main" id="{B819ADC1-69D8-4A9A-98A1-122AEC38301C}"/>
                  </a:ext>
                </a:extLst>
              </p:cNvPr>
              <p:cNvPicPr/>
              <p:nvPr/>
            </p:nvPicPr>
            <p:blipFill>
              <a:blip r:embed="rId18"/>
              <a:stretch>
                <a:fillRect/>
              </a:stretch>
            </p:blipFill>
            <p:spPr>
              <a:xfrm>
                <a:off x="1459740" y="1102430"/>
                <a:ext cx="1119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7" name="Ink 36">
                <a:extLst>
                  <a:ext uri="{FF2B5EF4-FFF2-40B4-BE49-F238E27FC236}">
                    <a16:creationId xmlns:a16="http://schemas.microsoft.com/office/drawing/2014/main" id="{01D8A323-99B7-4D8F-87EC-CAF8DF928241}"/>
                  </a:ext>
                </a:extLst>
              </p14:cNvPr>
              <p14:cNvContentPartPr/>
              <p14:nvPr/>
            </p14:nvContentPartPr>
            <p14:xfrm>
              <a:off x="2349300" y="1180910"/>
              <a:ext cx="360" cy="360"/>
            </p14:xfrm>
          </p:contentPart>
        </mc:Choice>
        <mc:Fallback xmlns="">
          <p:pic>
            <p:nvPicPr>
              <p:cNvPr id="37" name="Ink 36">
                <a:extLst>
                  <a:ext uri="{FF2B5EF4-FFF2-40B4-BE49-F238E27FC236}">
                    <a16:creationId xmlns:a16="http://schemas.microsoft.com/office/drawing/2014/main" id="{01D8A323-99B7-4D8F-87EC-CAF8DF928241}"/>
                  </a:ext>
                </a:extLst>
              </p:cNvPr>
              <p:cNvPicPr/>
              <p:nvPr/>
            </p:nvPicPr>
            <p:blipFill>
              <a:blip r:embed="rId20"/>
              <a:stretch>
                <a:fillRect/>
              </a:stretch>
            </p:blipFill>
            <p:spPr>
              <a:xfrm>
                <a:off x="2295300" y="107291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9" name="Ink 38">
                <a:extLst>
                  <a:ext uri="{FF2B5EF4-FFF2-40B4-BE49-F238E27FC236}">
                    <a16:creationId xmlns:a16="http://schemas.microsoft.com/office/drawing/2014/main" id="{FAC01971-3D0C-46B8-855C-2C505D939A2B}"/>
                  </a:ext>
                </a:extLst>
              </p14:cNvPr>
              <p14:cNvContentPartPr/>
              <p14:nvPr/>
            </p14:nvContentPartPr>
            <p14:xfrm>
              <a:off x="2431740" y="1180550"/>
              <a:ext cx="1055160" cy="51480"/>
            </p14:xfrm>
          </p:contentPart>
        </mc:Choice>
        <mc:Fallback xmlns="">
          <p:pic>
            <p:nvPicPr>
              <p:cNvPr id="39" name="Ink 38">
                <a:extLst>
                  <a:ext uri="{FF2B5EF4-FFF2-40B4-BE49-F238E27FC236}">
                    <a16:creationId xmlns:a16="http://schemas.microsoft.com/office/drawing/2014/main" id="{FAC01971-3D0C-46B8-855C-2C505D939A2B}"/>
                  </a:ext>
                </a:extLst>
              </p:cNvPr>
              <p:cNvPicPr/>
              <p:nvPr/>
            </p:nvPicPr>
            <p:blipFill>
              <a:blip r:embed="rId22"/>
              <a:stretch>
                <a:fillRect/>
              </a:stretch>
            </p:blipFill>
            <p:spPr>
              <a:xfrm>
                <a:off x="2378100" y="1072550"/>
                <a:ext cx="11628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Ink 39">
                <a:extLst>
                  <a:ext uri="{FF2B5EF4-FFF2-40B4-BE49-F238E27FC236}">
                    <a16:creationId xmlns:a16="http://schemas.microsoft.com/office/drawing/2014/main" id="{E25A350B-3A4C-4E76-B98F-51B50271D1A9}"/>
                  </a:ext>
                </a:extLst>
              </p14:cNvPr>
              <p14:cNvContentPartPr/>
              <p14:nvPr/>
            </p14:nvContentPartPr>
            <p14:xfrm>
              <a:off x="7518180" y="1174430"/>
              <a:ext cx="1175040" cy="51120"/>
            </p14:xfrm>
          </p:contentPart>
        </mc:Choice>
        <mc:Fallback xmlns="">
          <p:pic>
            <p:nvPicPr>
              <p:cNvPr id="40" name="Ink 39">
                <a:extLst>
                  <a:ext uri="{FF2B5EF4-FFF2-40B4-BE49-F238E27FC236}">
                    <a16:creationId xmlns:a16="http://schemas.microsoft.com/office/drawing/2014/main" id="{E25A350B-3A4C-4E76-B98F-51B50271D1A9}"/>
                  </a:ext>
                </a:extLst>
              </p:cNvPr>
              <p:cNvPicPr/>
              <p:nvPr/>
            </p:nvPicPr>
            <p:blipFill>
              <a:blip r:embed="rId24"/>
              <a:stretch>
                <a:fillRect/>
              </a:stretch>
            </p:blipFill>
            <p:spPr>
              <a:xfrm>
                <a:off x="7464180" y="1066430"/>
                <a:ext cx="1282680" cy="266760"/>
              </a:xfrm>
              <a:prstGeom prst="rect">
                <a:avLst/>
              </a:prstGeom>
            </p:spPr>
          </p:pic>
        </mc:Fallback>
      </mc:AlternateContent>
    </p:spTree>
    <p:extLst>
      <p:ext uri="{BB962C8B-B14F-4D97-AF65-F5344CB8AC3E}">
        <p14:creationId xmlns:p14="http://schemas.microsoft.com/office/powerpoint/2010/main" val="155514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a:t>Creating bullet point copy</a:t>
            </a:r>
            <a:endParaRPr lang="en-GB" dirty="0"/>
          </a:p>
        </p:txBody>
      </p:sp>
      <p:sp>
        <p:nvSpPr>
          <p:cNvPr id="3" name="Slide Number Placeholder 2"/>
          <p:cNvSpPr>
            <a:spLocks noGrp="1"/>
          </p:cNvSpPr>
          <p:nvPr>
            <p:ph type="sldNum" sz="quarter" idx="4"/>
          </p:nvPr>
        </p:nvSpPr>
        <p:spPr/>
        <p:txBody>
          <a:bodyPr/>
          <a:lstStyle/>
          <a:p>
            <a:fld id="{3C4F54F3-C349-4609-AFEE-01462D5C7942}" type="slidenum">
              <a:rPr lang="en-GB" smtClean="0"/>
              <a:pPr/>
              <a:t>5</a:t>
            </a:fld>
            <a:endParaRPr lang="en-GB"/>
          </a:p>
        </p:txBody>
      </p:sp>
      <p:sp>
        <p:nvSpPr>
          <p:cNvPr id="4" name="Content Placeholder 3"/>
          <p:cNvSpPr>
            <a:spLocks noGrp="1"/>
          </p:cNvSpPr>
          <p:nvPr>
            <p:ph idx="16"/>
          </p:nvPr>
        </p:nvSpPr>
        <p:spPr>
          <a:prstGeom prst="rect">
            <a:avLst/>
          </a:prstGeom>
        </p:spPr>
        <p:txBody>
          <a:bodyPr/>
          <a:lstStyle/>
          <a:p>
            <a:r>
              <a:rPr lang="en-GB" dirty="0"/>
              <a:t>A layout with ‘Content’ labelled in the title has specifically been styled to contain the corporate bullet styles</a:t>
            </a:r>
          </a:p>
          <a:p>
            <a:endParaRPr lang="en-GB" dirty="0"/>
          </a:p>
          <a:p>
            <a:r>
              <a:rPr lang="en-GB" dirty="0"/>
              <a:t>A ‘Body’ box is for copy only and is not styled for bullets – it will always default to PowerPoint original style bullets</a:t>
            </a:r>
          </a:p>
          <a:p>
            <a:endParaRPr lang="en-GB" dirty="0"/>
          </a:p>
        </p:txBody>
      </p:sp>
    </p:spTree>
    <p:extLst>
      <p:ext uri="{BB962C8B-B14F-4D97-AF65-F5344CB8AC3E}">
        <p14:creationId xmlns:p14="http://schemas.microsoft.com/office/powerpoint/2010/main" val="103507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Example graph 1</a:t>
            </a:r>
            <a:endParaRPr lang="en-US" dirty="0"/>
          </a:p>
        </p:txBody>
      </p:sp>
      <p:sp>
        <p:nvSpPr>
          <p:cNvPr id="5" name="Slide Number Placeholder 4"/>
          <p:cNvSpPr>
            <a:spLocks noGrp="1"/>
          </p:cNvSpPr>
          <p:nvPr>
            <p:ph type="sldNum" sz="quarter" idx="4"/>
          </p:nvPr>
        </p:nvSpPr>
        <p:spPr/>
        <p:txBody>
          <a:bodyPr/>
          <a:lstStyle/>
          <a:p>
            <a:fld id="{3C4F54F3-C349-4609-AFEE-01462D5C7942}" type="slidenum">
              <a:rPr lang="en-GB" smtClean="0"/>
              <a:pPr/>
              <a:t>6</a:t>
            </a:fld>
            <a:endParaRPr lang="en-GB" dirty="0"/>
          </a:p>
        </p:txBody>
      </p:sp>
      <p:sp>
        <p:nvSpPr>
          <p:cNvPr id="15" name="Content Placeholder 2"/>
          <p:cNvSpPr>
            <a:spLocks noGrp="1"/>
          </p:cNvSpPr>
          <p:nvPr>
            <p:ph idx="15"/>
          </p:nvPr>
        </p:nvSpPr>
        <p:spPr>
          <a:prstGeom prst="rect">
            <a:avLst/>
          </a:prstGeom>
        </p:spPr>
        <p:txBody>
          <a:bodyPr/>
          <a:lstStyle/>
          <a:p>
            <a:r>
              <a:rPr lang="en-GB" dirty="0"/>
              <a:t>For highlighted type within a graph, use dark colours to ensure legibility</a:t>
            </a:r>
          </a:p>
          <a:p>
            <a:endParaRPr lang="en-GB" dirty="0"/>
          </a:p>
          <a:p>
            <a:r>
              <a:rPr lang="en-GB" dirty="0"/>
              <a:t>Or use black as a default if the colour is too light</a:t>
            </a:r>
          </a:p>
        </p:txBody>
      </p:sp>
      <p:grpSp>
        <p:nvGrpSpPr>
          <p:cNvPr id="2" name="Group 1"/>
          <p:cNvGrpSpPr/>
          <p:nvPr/>
        </p:nvGrpSpPr>
        <p:grpSpPr>
          <a:xfrm>
            <a:off x="249761" y="984917"/>
            <a:ext cx="3763439" cy="3306052"/>
            <a:chOff x="249761" y="984917"/>
            <a:chExt cx="3763439" cy="3306052"/>
          </a:xfrm>
        </p:grpSpPr>
        <p:graphicFrame>
          <p:nvGraphicFramePr>
            <p:cNvPr id="16" name="Chart 22"/>
            <p:cNvGraphicFramePr>
              <a:graphicFrameLocks/>
            </p:cNvGraphicFramePr>
            <p:nvPr>
              <p:extLst>
                <p:ext uri="{D42A27DB-BD31-4B8C-83A1-F6EECF244321}">
                  <p14:modId xmlns:p14="http://schemas.microsoft.com/office/powerpoint/2010/main" val="3436653938"/>
                </p:ext>
              </p:extLst>
            </p:nvPr>
          </p:nvGraphicFramePr>
          <p:xfrm>
            <a:off x="249761" y="1180451"/>
            <a:ext cx="2816363" cy="2915941"/>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 Box 11"/>
            <p:cNvSpPr txBox="1">
              <a:spLocks noChangeArrowheads="1"/>
            </p:cNvSpPr>
            <p:nvPr/>
          </p:nvSpPr>
          <p:spPr bwMode="auto">
            <a:xfrm>
              <a:off x="957084" y="3983196"/>
              <a:ext cx="606958" cy="25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defPPr>
                <a:defRPr lang="en-GB"/>
              </a:defPPr>
              <a:lvl1pPr eaLnBrk="0" hangingPunct="0">
                <a:defRPr sz="1200" b="0">
                  <a:latin typeface="Arial" pitchFamily="34" charset="0"/>
                  <a:cs typeface="Arial" pitchFamily="34" charset="0"/>
                </a:defRPr>
              </a:lvl1pPr>
              <a:lvl2pPr marL="742950" indent="-285750" eaLnBrk="0" hangingPunct="0">
                <a:defRPr sz="2400">
                  <a:latin typeface="Symbol" pitchFamily="18" charset="2"/>
                  <a:cs typeface="Arial" pitchFamily="34" charset="0"/>
                </a:defRPr>
              </a:lvl2pPr>
              <a:lvl3pPr marL="1143000" indent="-228600" eaLnBrk="0" hangingPunct="0">
                <a:defRPr sz="2400">
                  <a:latin typeface="Symbol" pitchFamily="18" charset="2"/>
                  <a:cs typeface="Arial" pitchFamily="34" charset="0"/>
                </a:defRPr>
              </a:lvl3pPr>
              <a:lvl4pPr marL="1600200" indent="-228600" eaLnBrk="0" hangingPunct="0">
                <a:defRPr sz="2400">
                  <a:latin typeface="Symbol" pitchFamily="18" charset="2"/>
                  <a:cs typeface="Arial" pitchFamily="34" charset="0"/>
                </a:defRPr>
              </a:lvl4pPr>
              <a:lvl5pPr marL="2057400" indent="-228600" eaLnBrk="0" hangingPunct="0">
                <a:defRPr sz="2400">
                  <a:latin typeface="Symbol" pitchFamily="18" charset="2"/>
                  <a:cs typeface="Arial" pitchFamily="34" charset="0"/>
                </a:defRPr>
              </a:lvl5pPr>
              <a:lvl6pPr marL="2514600" indent="-228600" eaLnBrk="0" fontAlgn="base" hangingPunct="0">
                <a:spcBef>
                  <a:spcPct val="0"/>
                </a:spcBef>
                <a:spcAft>
                  <a:spcPct val="0"/>
                </a:spcAft>
                <a:defRPr sz="2400">
                  <a:latin typeface="Symbol" pitchFamily="18" charset="2"/>
                  <a:cs typeface="Arial" pitchFamily="34" charset="0"/>
                </a:defRPr>
              </a:lvl6pPr>
              <a:lvl7pPr marL="2971800" indent="-228600" eaLnBrk="0" fontAlgn="base" hangingPunct="0">
                <a:spcBef>
                  <a:spcPct val="0"/>
                </a:spcBef>
                <a:spcAft>
                  <a:spcPct val="0"/>
                </a:spcAft>
                <a:defRPr sz="2400">
                  <a:latin typeface="Symbol" pitchFamily="18" charset="2"/>
                  <a:cs typeface="Arial" pitchFamily="34" charset="0"/>
                </a:defRPr>
              </a:lvl7pPr>
              <a:lvl8pPr marL="3429000" indent="-228600" eaLnBrk="0" fontAlgn="base" hangingPunct="0">
                <a:spcBef>
                  <a:spcPct val="0"/>
                </a:spcBef>
                <a:spcAft>
                  <a:spcPct val="0"/>
                </a:spcAft>
                <a:defRPr sz="2400">
                  <a:latin typeface="Symbol" pitchFamily="18" charset="2"/>
                  <a:cs typeface="Arial" pitchFamily="34" charset="0"/>
                </a:defRPr>
              </a:lvl8pPr>
              <a:lvl9pPr marL="3886200" indent="-228600" eaLnBrk="0" fontAlgn="base" hangingPunct="0">
                <a:spcBef>
                  <a:spcPct val="0"/>
                </a:spcBef>
                <a:spcAft>
                  <a:spcPct val="0"/>
                </a:spcAft>
                <a:defRPr sz="2400">
                  <a:latin typeface="Symbol" pitchFamily="18" charset="2"/>
                  <a:cs typeface="Arial" pitchFamily="34" charset="0"/>
                </a:defRPr>
              </a:lvl9pPr>
            </a:lstStyle>
            <a:p>
              <a:pPr algn="ctr"/>
              <a:r>
                <a:rPr lang="en-GB" b="1" dirty="0">
                  <a:solidFill>
                    <a:srgbClr val="000000"/>
                  </a:solidFill>
                </a:rPr>
                <a:t>Magna</a:t>
              </a:r>
            </a:p>
          </p:txBody>
        </p:sp>
        <p:sp>
          <p:nvSpPr>
            <p:cNvPr id="18" name="TextBox 17"/>
            <p:cNvSpPr txBox="1"/>
            <p:nvPr/>
          </p:nvSpPr>
          <p:spPr bwMode="auto">
            <a:xfrm>
              <a:off x="561935" y="984917"/>
              <a:ext cx="511215" cy="278277"/>
            </a:xfrm>
            <a:prstGeom prst="rect">
              <a:avLst/>
            </a:prstGeom>
            <a:noFill/>
            <a:ln w="9525">
              <a:noFill/>
              <a:miter lim="800000"/>
              <a:headEnd/>
              <a:tailEnd/>
            </a:ln>
          </p:spPr>
          <p:txBody>
            <a:bodyPr wrap="square" lIns="121917" tIns="60958" rIns="121917" bIns="60958">
              <a:spAutoFit/>
            </a:bodyPr>
            <a:lstStyle/>
            <a:p>
              <a:pPr marL="266693" indent="-266693" eaLnBrk="0" hangingPunct="0">
                <a:lnSpc>
                  <a:spcPct val="90000"/>
                </a:lnSpc>
                <a:spcBef>
                  <a:spcPts val="600"/>
                </a:spcBef>
                <a:buClr>
                  <a:srgbClr val="EAAF0F"/>
                </a:buClr>
                <a:defRPr/>
              </a:pPr>
              <a:r>
                <a:rPr lang="en-GB" sz="1100" kern="0" dirty="0">
                  <a:solidFill>
                    <a:srgbClr val="000000"/>
                  </a:solidFill>
                  <a:latin typeface="Arial"/>
                  <a:cs typeface="Arial"/>
                </a:rPr>
                <a:t>$m</a:t>
              </a:r>
            </a:p>
          </p:txBody>
        </p:sp>
        <p:sp>
          <p:nvSpPr>
            <p:cNvPr id="19" name="Text Box 12"/>
            <p:cNvSpPr txBox="1">
              <a:spLocks noChangeArrowheads="1"/>
            </p:cNvSpPr>
            <p:nvPr/>
          </p:nvSpPr>
          <p:spPr bwMode="auto">
            <a:xfrm>
              <a:off x="1997351" y="3983196"/>
              <a:ext cx="716521"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defPPr>
                <a:defRPr lang="en-GB"/>
              </a:defPPr>
              <a:lvl1pPr eaLnBrk="0" hangingPunct="0">
                <a:defRPr sz="1200" b="0">
                  <a:latin typeface="Arial" pitchFamily="34" charset="0"/>
                  <a:cs typeface="Arial" pitchFamily="34" charset="0"/>
                </a:defRPr>
              </a:lvl1pPr>
              <a:lvl2pPr marL="742950" indent="-285750" eaLnBrk="0" hangingPunct="0">
                <a:defRPr sz="2400">
                  <a:latin typeface="Symbol" pitchFamily="18" charset="2"/>
                  <a:cs typeface="Arial" pitchFamily="34" charset="0"/>
                </a:defRPr>
              </a:lvl2pPr>
              <a:lvl3pPr marL="1143000" indent="-228600" eaLnBrk="0" hangingPunct="0">
                <a:defRPr sz="2400">
                  <a:latin typeface="Symbol" pitchFamily="18" charset="2"/>
                  <a:cs typeface="Arial" pitchFamily="34" charset="0"/>
                </a:defRPr>
              </a:lvl3pPr>
              <a:lvl4pPr marL="1600200" indent="-228600" eaLnBrk="0" hangingPunct="0">
                <a:defRPr sz="2400">
                  <a:latin typeface="Symbol" pitchFamily="18" charset="2"/>
                  <a:cs typeface="Arial" pitchFamily="34" charset="0"/>
                </a:defRPr>
              </a:lvl4pPr>
              <a:lvl5pPr marL="2057400" indent="-228600" eaLnBrk="0" hangingPunct="0">
                <a:defRPr sz="2400">
                  <a:latin typeface="Symbol" pitchFamily="18" charset="2"/>
                  <a:cs typeface="Arial" pitchFamily="34" charset="0"/>
                </a:defRPr>
              </a:lvl5pPr>
              <a:lvl6pPr marL="2514600" indent="-228600" eaLnBrk="0" fontAlgn="base" hangingPunct="0">
                <a:spcBef>
                  <a:spcPct val="0"/>
                </a:spcBef>
                <a:spcAft>
                  <a:spcPct val="0"/>
                </a:spcAft>
                <a:defRPr sz="2400">
                  <a:latin typeface="Symbol" pitchFamily="18" charset="2"/>
                  <a:cs typeface="Arial" pitchFamily="34" charset="0"/>
                </a:defRPr>
              </a:lvl6pPr>
              <a:lvl7pPr marL="2971800" indent="-228600" eaLnBrk="0" fontAlgn="base" hangingPunct="0">
                <a:spcBef>
                  <a:spcPct val="0"/>
                </a:spcBef>
                <a:spcAft>
                  <a:spcPct val="0"/>
                </a:spcAft>
                <a:defRPr sz="2400">
                  <a:latin typeface="Symbol" pitchFamily="18" charset="2"/>
                  <a:cs typeface="Arial" pitchFamily="34" charset="0"/>
                </a:defRPr>
              </a:lvl7pPr>
              <a:lvl8pPr marL="3429000" indent="-228600" eaLnBrk="0" fontAlgn="base" hangingPunct="0">
                <a:spcBef>
                  <a:spcPct val="0"/>
                </a:spcBef>
                <a:spcAft>
                  <a:spcPct val="0"/>
                </a:spcAft>
                <a:defRPr sz="2400">
                  <a:latin typeface="Symbol" pitchFamily="18" charset="2"/>
                  <a:cs typeface="Arial" pitchFamily="34" charset="0"/>
                </a:defRPr>
              </a:lvl8pPr>
              <a:lvl9pPr marL="3886200" indent="-228600" eaLnBrk="0" fontAlgn="base" hangingPunct="0">
                <a:spcBef>
                  <a:spcPct val="0"/>
                </a:spcBef>
                <a:spcAft>
                  <a:spcPct val="0"/>
                </a:spcAft>
                <a:defRPr sz="2400">
                  <a:latin typeface="Symbol" pitchFamily="18" charset="2"/>
                  <a:cs typeface="Arial" pitchFamily="34" charset="0"/>
                </a:defRPr>
              </a:lvl9pPr>
            </a:lstStyle>
            <a:p>
              <a:pPr algn="ctr"/>
              <a:r>
                <a:rPr lang="en-GB" b="1" dirty="0" err="1">
                  <a:solidFill>
                    <a:srgbClr val="000000"/>
                  </a:solidFill>
                </a:rPr>
                <a:t>Lorem</a:t>
              </a:r>
              <a:endParaRPr lang="en-GB" b="1" dirty="0">
                <a:solidFill>
                  <a:srgbClr val="000000"/>
                </a:solidFill>
              </a:endParaRPr>
            </a:p>
          </p:txBody>
        </p:sp>
        <p:sp>
          <p:nvSpPr>
            <p:cNvPr id="20" name="Text Box 6"/>
            <p:cNvSpPr txBox="1">
              <a:spLocks noChangeArrowheads="1"/>
            </p:cNvSpPr>
            <p:nvPr/>
          </p:nvSpPr>
          <p:spPr bwMode="auto">
            <a:xfrm>
              <a:off x="2719437" y="3374692"/>
              <a:ext cx="818497" cy="430883"/>
            </a:xfrm>
            <a:prstGeom prst="rect">
              <a:avLst/>
            </a:prstGeom>
            <a:noFill/>
            <a:ln w="9525">
              <a:noFill/>
              <a:miter lim="800000"/>
              <a:headEnd/>
              <a:tailEnd/>
            </a:ln>
          </p:spPr>
          <p:txBody>
            <a:bodyPr wrap="square" lIns="121917" tIns="60958" rIns="121917" bIns="60958">
              <a:spAutoFit/>
            </a:bodyPr>
            <a:lstStyle/>
            <a:p>
              <a:pPr eaLnBrk="0" hangingPunct="0">
                <a:lnSpc>
                  <a:spcPts val="1200"/>
                </a:lnSpc>
              </a:pPr>
              <a:r>
                <a:rPr lang="en-GB" sz="1000" b="1" dirty="0">
                  <a:solidFill>
                    <a:schemeClr val="tx2"/>
                  </a:solidFill>
                </a:rPr>
                <a:t>US</a:t>
              </a:r>
            </a:p>
            <a:p>
              <a:pPr eaLnBrk="0" hangingPunct="0">
                <a:lnSpc>
                  <a:spcPts val="1200"/>
                </a:lnSpc>
              </a:pPr>
              <a:r>
                <a:rPr lang="en-GB" sz="1000" b="0" dirty="0"/>
                <a:t>$40m</a:t>
              </a:r>
            </a:p>
          </p:txBody>
        </p:sp>
        <p:sp>
          <p:nvSpPr>
            <p:cNvPr id="21" name="Text Box 4"/>
            <p:cNvSpPr txBox="1">
              <a:spLocks noChangeArrowheads="1"/>
            </p:cNvSpPr>
            <p:nvPr/>
          </p:nvSpPr>
          <p:spPr bwMode="auto">
            <a:xfrm>
              <a:off x="2719437" y="2426993"/>
              <a:ext cx="874663" cy="430883"/>
            </a:xfrm>
            <a:prstGeom prst="rect">
              <a:avLst/>
            </a:prstGeom>
            <a:noFill/>
            <a:ln w="9525">
              <a:noFill/>
              <a:miter lim="800000"/>
              <a:headEnd/>
              <a:tailEnd/>
            </a:ln>
          </p:spPr>
          <p:txBody>
            <a:bodyPr wrap="square" lIns="121917" tIns="60958" rIns="121917" bIns="60958">
              <a:spAutoFit/>
            </a:bodyPr>
            <a:lstStyle/>
            <a:p>
              <a:pPr eaLnBrk="0" hangingPunct="0"/>
              <a:r>
                <a:rPr lang="en-GB" sz="1000" b="1" dirty="0">
                  <a:solidFill>
                    <a:schemeClr val="accent2"/>
                  </a:solidFill>
                </a:rPr>
                <a:t>EUR</a:t>
              </a:r>
            </a:p>
            <a:p>
              <a:pPr eaLnBrk="0" hangingPunct="0"/>
              <a:r>
                <a:rPr lang="en-GB" sz="1000" b="0" dirty="0"/>
                <a:t>$61m </a:t>
              </a:r>
            </a:p>
          </p:txBody>
        </p:sp>
        <p:sp>
          <p:nvSpPr>
            <p:cNvPr id="22" name="Text Box 4"/>
            <p:cNvSpPr txBox="1">
              <a:spLocks noChangeArrowheads="1"/>
            </p:cNvSpPr>
            <p:nvPr/>
          </p:nvSpPr>
          <p:spPr bwMode="auto">
            <a:xfrm>
              <a:off x="2719436" y="1841411"/>
              <a:ext cx="1293764" cy="430883"/>
            </a:xfrm>
            <a:prstGeom prst="rect">
              <a:avLst/>
            </a:prstGeom>
            <a:noFill/>
            <a:ln w="9525">
              <a:noFill/>
              <a:miter lim="800000"/>
              <a:headEnd/>
              <a:tailEnd/>
            </a:ln>
          </p:spPr>
          <p:txBody>
            <a:bodyPr wrap="square" lIns="121917" tIns="60958" rIns="121917" bIns="60958">
              <a:spAutoFit/>
            </a:bodyPr>
            <a:lstStyle/>
            <a:p>
              <a:pPr eaLnBrk="0" hangingPunct="0">
                <a:lnSpc>
                  <a:spcPts val="1200"/>
                </a:lnSpc>
              </a:pPr>
              <a:r>
                <a:rPr lang="en-GB" sz="1000" b="1" dirty="0"/>
                <a:t>EST ROW</a:t>
              </a:r>
            </a:p>
            <a:p>
              <a:pPr eaLnBrk="0" hangingPunct="0">
                <a:lnSpc>
                  <a:spcPts val="1200"/>
                </a:lnSpc>
              </a:pPr>
              <a:r>
                <a:rPr lang="en-GB" sz="1000" b="0" dirty="0"/>
                <a:t>$10m </a:t>
              </a:r>
            </a:p>
          </p:txBody>
        </p:sp>
        <p:sp>
          <p:nvSpPr>
            <p:cNvPr id="23" name="Text Box 4"/>
            <p:cNvSpPr txBox="1">
              <a:spLocks noChangeArrowheads="1"/>
            </p:cNvSpPr>
            <p:nvPr/>
          </p:nvSpPr>
          <p:spPr bwMode="auto">
            <a:xfrm>
              <a:off x="2719426" y="1495042"/>
              <a:ext cx="1046124" cy="430883"/>
            </a:xfrm>
            <a:prstGeom prst="rect">
              <a:avLst/>
            </a:prstGeom>
            <a:noFill/>
            <a:ln w="9525">
              <a:noFill/>
              <a:miter lim="800000"/>
              <a:headEnd/>
              <a:tailEnd/>
            </a:ln>
          </p:spPr>
          <p:txBody>
            <a:bodyPr wrap="square" lIns="121917" tIns="60958" rIns="121917" bIns="60958">
              <a:spAutoFit/>
            </a:bodyPr>
            <a:lstStyle/>
            <a:p>
              <a:pPr eaLnBrk="0" hangingPunct="0"/>
              <a:r>
                <a:rPr lang="en-GB" sz="1000" b="1" dirty="0">
                  <a:solidFill>
                    <a:schemeClr val="accent4"/>
                  </a:solidFill>
                </a:rPr>
                <a:t>EM</a:t>
              </a:r>
            </a:p>
            <a:p>
              <a:pPr eaLnBrk="0" hangingPunct="0"/>
              <a:r>
                <a:rPr lang="en-GB" sz="1000" b="0" dirty="0"/>
                <a:t>$16m</a:t>
              </a:r>
            </a:p>
          </p:txBody>
        </p:sp>
      </p:grpSp>
    </p:spTree>
    <p:extLst>
      <p:ext uri="{BB962C8B-B14F-4D97-AF65-F5344CB8AC3E}">
        <p14:creationId xmlns:p14="http://schemas.microsoft.com/office/powerpoint/2010/main" val="162988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a:t>Example graph 2</a:t>
            </a:r>
            <a:endParaRPr lang="en-US" dirty="0"/>
          </a:p>
        </p:txBody>
      </p:sp>
      <p:sp>
        <p:nvSpPr>
          <p:cNvPr id="5" name="Slide Number Placeholder 4"/>
          <p:cNvSpPr>
            <a:spLocks noGrp="1"/>
          </p:cNvSpPr>
          <p:nvPr>
            <p:ph type="sldNum" sz="quarter" idx="4"/>
          </p:nvPr>
        </p:nvSpPr>
        <p:spPr/>
        <p:txBody>
          <a:bodyPr/>
          <a:lstStyle/>
          <a:p>
            <a:fld id="{3C4F54F3-C349-4609-AFEE-01462D5C7942}" type="slidenum">
              <a:rPr lang="en-GB" smtClean="0"/>
              <a:pPr/>
              <a:t>7</a:t>
            </a:fld>
            <a:endParaRPr lang="en-GB" dirty="0"/>
          </a:p>
        </p:txBody>
      </p:sp>
      <p:sp>
        <p:nvSpPr>
          <p:cNvPr id="21" name="TextBox 20"/>
          <p:cNvSpPr txBox="1"/>
          <p:nvPr/>
        </p:nvSpPr>
        <p:spPr bwMode="auto">
          <a:xfrm>
            <a:off x="4608460" y="1225050"/>
            <a:ext cx="4157539" cy="261610"/>
          </a:xfrm>
          <a:prstGeom prst="rect">
            <a:avLst/>
          </a:prstGeom>
          <a:noFill/>
          <a:ln w="9525">
            <a:noFill/>
            <a:miter lim="800000"/>
            <a:headEnd/>
            <a:tailEnd/>
          </a:ln>
        </p:spPr>
        <p:txBody>
          <a:bodyPr wrap="square" rtlCol="0">
            <a:spAutoFit/>
          </a:bodyPr>
          <a:lstStyle/>
          <a:p>
            <a:pPr marL="266700" indent="-266700" eaLnBrk="0" hangingPunct="0">
              <a:lnSpc>
                <a:spcPct val="90000"/>
              </a:lnSpc>
              <a:spcBef>
                <a:spcPts val="600"/>
              </a:spcBef>
              <a:buClr>
                <a:srgbClr val="EAAF0F"/>
              </a:buClr>
            </a:pPr>
            <a:r>
              <a:rPr lang="en-GB" sz="1200" b="1" kern="0" dirty="0">
                <a:latin typeface="Arial"/>
                <a:cs typeface="Arial"/>
              </a:rPr>
              <a:t>Graph title</a:t>
            </a:r>
          </a:p>
        </p:txBody>
      </p:sp>
      <p:sp>
        <p:nvSpPr>
          <p:cNvPr id="22" name="TextBox 21"/>
          <p:cNvSpPr txBox="1"/>
          <p:nvPr/>
        </p:nvSpPr>
        <p:spPr bwMode="auto">
          <a:xfrm>
            <a:off x="243942" y="1225050"/>
            <a:ext cx="4079119" cy="261610"/>
          </a:xfrm>
          <a:prstGeom prst="rect">
            <a:avLst/>
          </a:prstGeom>
          <a:noFill/>
          <a:ln w="9525">
            <a:noFill/>
            <a:miter lim="800000"/>
            <a:headEnd/>
            <a:tailEnd/>
          </a:ln>
        </p:spPr>
        <p:txBody>
          <a:bodyPr wrap="square" rtlCol="0">
            <a:spAutoFit/>
          </a:bodyPr>
          <a:lstStyle/>
          <a:p>
            <a:pPr marL="266700" indent="-266700" eaLnBrk="0" hangingPunct="0">
              <a:lnSpc>
                <a:spcPct val="90000"/>
              </a:lnSpc>
              <a:spcBef>
                <a:spcPts val="600"/>
              </a:spcBef>
              <a:buClr>
                <a:srgbClr val="EAAF0F"/>
              </a:buClr>
            </a:pPr>
            <a:r>
              <a:rPr lang="en-GB" sz="1200" b="1" kern="0" dirty="0">
                <a:latin typeface="Arial"/>
                <a:cs typeface="Arial"/>
              </a:rPr>
              <a:t>Graph title</a:t>
            </a:r>
          </a:p>
        </p:txBody>
      </p:sp>
      <p:graphicFrame>
        <p:nvGraphicFramePr>
          <p:cNvPr id="24" name="CHART 2"/>
          <p:cNvGraphicFramePr/>
          <p:nvPr>
            <p:extLst>
              <p:ext uri="{D42A27DB-BD31-4B8C-83A1-F6EECF244321}">
                <p14:modId xmlns:p14="http://schemas.microsoft.com/office/powerpoint/2010/main" val="1586599750"/>
              </p:ext>
            </p:extLst>
          </p:nvPr>
        </p:nvGraphicFramePr>
        <p:xfrm>
          <a:off x="165757" y="1558912"/>
          <a:ext cx="4168238" cy="28179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p:cNvGraphicFramePr/>
          <p:nvPr>
            <p:extLst>
              <p:ext uri="{D42A27DB-BD31-4B8C-83A1-F6EECF244321}">
                <p14:modId xmlns:p14="http://schemas.microsoft.com/office/powerpoint/2010/main" val="3945193202"/>
              </p:ext>
            </p:extLst>
          </p:nvPr>
        </p:nvGraphicFramePr>
        <p:xfrm>
          <a:off x="4676400" y="1591136"/>
          <a:ext cx="3939858" cy="288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325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C4F54F3-C349-4609-AFEE-01462D5C7942}" type="slidenum">
              <a:rPr lang="en-GB" smtClean="0"/>
              <a:pPr/>
              <a:t>8</a:t>
            </a:fld>
            <a:endParaRPr lang="en-GB" dirty="0"/>
          </a:p>
        </p:txBody>
      </p:sp>
    </p:spTree>
    <p:extLst>
      <p:ext uri="{BB962C8B-B14F-4D97-AF65-F5344CB8AC3E}">
        <p14:creationId xmlns:p14="http://schemas.microsoft.com/office/powerpoint/2010/main" val="574589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16"/>
</p:tagLst>
</file>

<file path=ppt/theme/theme1.xml><?xml version="1.0" encoding="utf-8"?>
<a:theme xmlns:a="http://schemas.openxmlformats.org/drawingml/2006/main" name="AZ Cover Slide Options">
  <a:themeElements>
    <a:clrScheme name="Custom 256">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Internal Template 16x9.potx" id="{0B56F8BB-A2C7-4E3B-A004-24AD555799C5}" vid="{EE886A8C-8E65-41C7-BE18-D3D14BB5DA34}"/>
    </a:ext>
  </a:extLst>
</a:theme>
</file>

<file path=ppt/theme/theme2.xml><?xml version="1.0" encoding="utf-8"?>
<a:theme xmlns:a="http://schemas.openxmlformats.org/drawingml/2006/main" name="AZ Divider Slide Options">
  <a:themeElements>
    <a:clrScheme name="Custom 256">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Internal Template 16x9.potx" id="{0B56F8BB-A2C7-4E3B-A004-24AD555799C5}" vid="{0824B03B-F322-4D8E-B61A-CCCD9B0F4E1B}"/>
    </a:ext>
  </a:extLst>
</a:theme>
</file>

<file path=ppt/theme/theme3.xml><?xml version="1.0" encoding="utf-8"?>
<a:theme xmlns:a="http://schemas.openxmlformats.org/drawingml/2006/main" name="AZ General Master Slide Options">
  <a:themeElements>
    <a:clrScheme name="Custom 256">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Internal Template 16x9.potx" id="{0B56F8BB-A2C7-4E3B-A004-24AD555799C5}" vid="{646961EE-FB83-4488-BE48-04B18732883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straZeneca">
    <a:dk1>
      <a:srgbClr val="000000"/>
    </a:dk1>
    <a:lt1>
      <a:srgbClr val="FFFFFF"/>
    </a:lt1>
    <a:dk2>
      <a:srgbClr val="830051"/>
    </a:dk2>
    <a:lt2>
      <a:srgbClr val="F0AB00"/>
    </a:lt2>
    <a:accent1>
      <a:srgbClr val="830051"/>
    </a:accent1>
    <a:accent2>
      <a:srgbClr val="4B306A"/>
    </a:accent2>
    <a:accent3>
      <a:srgbClr val="F0AB00"/>
    </a:accent3>
    <a:accent4>
      <a:srgbClr val="7AB800"/>
    </a:accent4>
    <a:accent5>
      <a:srgbClr val="00ADD0"/>
    </a:accent5>
    <a:accent6>
      <a:srgbClr val="C7C2BA"/>
    </a:accent6>
    <a:hlink>
      <a:srgbClr val="4B306A"/>
    </a:hlink>
    <a:folHlink>
      <a:srgbClr val="C7C2BA"/>
    </a:folHlink>
  </a:clrScheme>
  <a:fontScheme name="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AZ Internal Template 16x9</Template>
  <TotalTime>249</TotalTime>
  <Words>134</Words>
  <Application>Microsoft Office PowerPoint</Application>
  <PresentationFormat>On-screen Show (16:9)</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8</vt:i4>
      </vt:variant>
    </vt:vector>
  </HeadingPairs>
  <TitlesOfParts>
    <vt:vector size="13" baseType="lpstr">
      <vt:lpstr>Arial</vt:lpstr>
      <vt:lpstr>Calibri</vt:lpstr>
      <vt:lpstr>AZ Cover Slide Options</vt:lpstr>
      <vt:lpstr>AZ Divider Slide Options</vt:lpstr>
      <vt:lpstr>AZ General Master Slide Options</vt:lpstr>
      <vt:lpstr>AZSevai</vt:lpstr>
      <vt:lpstr>PowerPoint Presentation</vt:lpstr>
      <vt:lpstr>Design</vt:lpstr>
      <vt:lpstr>Design</vt:lpstr>
      <vt:lpstr>Creating bullet point copy</vt:lpstr>
      <vt:lpstr>Example graph 1</vt:lpstr>
      <vt:lpstr>Example graph 2</vt:lpstr>
      <vt:lpstr>PowerPoint Presentation</vt:lpstr>
    </vt:vector>
  </TitlesOfParts>
  <Company>AstraZeneca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AZSevai</dc:title>
  <dc:creator>Peri, Srikanth</dc:creator>
  <cp:keywords>16:9</cp:keywords>
  <dc:description>v1.0</dc:description>
  <cp:lastModifiedBy>Peri, Srikanth</cp:lastModifiedBy>
  <cp:revision>10</cp:revision>
  <cp:lastPrinted>2014-11-24T12:56:44Z</cp:lastPrinted>
  <dcterms:created xsi:type="dcterms:W3CDTF">2019-09-29T12:12:26Z</dcterms:created>
  <dcterms:modified xsi:type="dcterms:W3CDTF">2019-10-01T11:43:13Z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ies>
</file>