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DINISHA%20B.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[DINISHA B.xlsx]Sheet 2!PivotTable1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Female</c:v>
                </c:pt>
              </c:strCache>
            </c:strRef>
          </c:tx>
          <c:spPr>
            <a:solidFill>
              <a:schemeClr val="accent1"/>
            </a:solidFill>
            <a:ln>
              <a:noFill/>
            </a:ln>
            <a:effectLst/>
          </c:spPr>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593328.55000000005</c:v>
                </c:pt>
                <c:pt idx="1">
                  <c:v>645391.80000000005</c:v>
                </c:pt>
                <c:pt idx="2">
                  <c:v>299955.46000000002</c:v>
                </c:pt>
                <c:pt idx="3">
                  <c:v>364863.49</c:v>
                </c:pt>
                <c:pt idx="4">
                  <c:v>314028.37</c:v>
                </c:pt>
                <c:pt idx="5">
                  <c:v>309685.01999999996</c:v>
                </c:pt>
                <c:pt idx="6">
                  <c:v>272872.87</c:v>
                </c:pt>
                <c:pt idx="7">
                  <c:v>661302.88</c:v>
                </c:pt>
                <c:pt idx="8">
                  <c:v>566916.94999999995</c:v>
                </c:pt>
                <c:pt idx="9">
                  <c:v>250831.84</c:v>
                </c:pt>
                <c:pt idx="10">
                  <c:v>710084.74</c:v>
                </c:pt>
                <c:pt idx="11">
                  <c:v>591810.4</c:v>
                </c:pt>
                <c:pt idx="12">
                  <c:v>943573.67</c:v>
                </c:pt>
              </c:numCache>
            </c:numRef>
          </c:val>
          <c:extLst>
            <c:ext xmlns:c16="http://schemas.microsoft.com/office/drawing/2014/chart" uri="{C3380CC4-5D6E-409C-BE32-E72D297353CC}">
              <c16:uniqueId val="{00000000-0B16-4944-8438-4FEC7E54348A}"/>
            </c:ext>
          </c:extLst>
        </c:ser>
        <c:ser>
          <c:idx val="1"/>
          <c:order val="1"/>
          <c:tx>
            <c:strRef>
              <c:f>'Sheet 2'!$C$3:$C$4</c:f>
              <c:strCache>
                <c:ptCount val="1"/>
                <c:pt idx="0">
                  <c:v>Male</c:v>
                </c:pt>
              </c:strCache>
            </c:strRef>
          </c:tx>
          <c:spPr>
            <a:solidFill>
              <a:schemeClr val="accent2"/>
            </a:solidFill>
            <a:ln>
              <a:noFill/>
            </a:ln>
            <a:effectLst/>
          </c:spPr>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675617.63000000012</c:v>
                </c:pt>
                <c:pt idx="1">
                  <c:v>954220.1</c:v>
                </c:pt>
                <c:pt idx="2">
                  <c:v>700436.76</c:v>
                </c:pt>
                <c:pt idx="3">
                  <c:v>369460.9</c:v>
                </c:pt>
                <c:pt idx="4">
                  <c:v>703739.14</c:v>
                </c:pt>
                <c:pt idx="5">
                  <c:v>342169.16000000003</c:v>
                </c:pt>
                <c:pt idx="6">
                  <c:v>327257.86</c:v>
                </c:pt>
                <c:pt idx="7">
                  <c:v>690917.35000000009</c:v>
                </c:pt>
                <c:pt idx="8">
                  <c:v>240643.96</c:v>
                </c:pt>
                <c:pt idx="9">
                  <c:v>343193.75</c:v>
                </c:pt>
                <c:pt idx="10">
                  <c:v>530304.6399999999</c:v>
                </c:pt>
                <c:pt idx="11">
                  <c:v>365946.89</c:v>
                </c:pt>
                <c:pt idx="12">
                  <c:v>527713.80000000005</c:v>
                </c:pt>
              </c:numCache>
            </c:numRef>
          </c:val>
          <c:extLst>
            <c:ext xmlns:c16="http://schemas.microsoft.com/office/drawing/2014/chart" uri="{C3380CC4-5D6E-409C-BE32-E72D297353CC}">
              <c16:uniqueId val="{00000001-0B16-4944-8438-4FEC7E54348A}"/>
            </c:ext>
          </c:extLst>
        </c:ser>
        <c:dLbls>
          <c:showLegendKey val="0"/>
          <c:showVal val="0"/>
          <c:showCatName val="0"/>
          <c:showSerName val="0"/>
          <c:showPercent val="0"/>
          <c:showBubbleSize val="0"/>
        </c:dLbls>
        <c:gapWidth val="219"/>
        <c:overlap val="-27"/>
        <c:axId val="544692528"/>
        <c:axId val="544691568"/>
      </c:barChart>
      <c:catAx>
        <c:axId val="54469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1568"/>
        <c:crosses val="autoZero"/>
        <c:auto val="1"/>
        <c:lblAlgn val="ctr"/>
        <c:lblOffset val="100"/>
        <c:noMultiLvlLbl val="0"/>
      </c:catAx>
      <c:valAx>
        <c:axId val="544691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25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773842" y="3265714"/>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JEEVITHA A</a:t>
            </a:r>
          </a:p>
          <a:p>
            <a:r>
              <a:rPr lang="en-US" sz="2400" dirty="0">
                <a:latin typeface="Times New Roman" panose="02020603050405020304" pitchFamily="18" charset="0"/>
                <a:cs typeface="Times New Roman" panose="02020603050405020304" pitchFamily="18" charset="0"/>
              </a:rPr>
              <a:t>REGISTER</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O:22133310960</a:t>
            </a:r>
            <a:r>
              <a:rPr lang="en-US" sz="2400" dirty="0">
                <a:latin typeface="Times New Roman" panose="02020603050405020304" pitchFamily="18" charset="0"/>
                <a:cs typeface="Times New Roman" panose="02020603050405020304" pitchFamily="18" charset="0"/>
              </a:rPr>
              <a:t>26</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t>
            </a:r>
            <a:r>
              <a:rPr lang="en-US" sz="2400" dirty="0">
                <a:latin typeface="Times New Roman" panose="02020603050405020304" pitchFamily="18" charset="0"/>
                <a:cs typeface="Times New Roman" panose="02020603050405020304" pitchFamily="18" charset="0"/>
              </a:rPr>
              <a:t>asunm13332213331096026</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BHARATHI WOMEN’S COLLEGE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5" name="Chart 4">
            <a:extLst>
              <a:ext uri="{FF2B5EF4-FFF2-40B4-BE49-F238E27FC236}">
                <a16:creationId xmlns:a16="http://schemas.microsoft.com/office/drawing/2014/main" id="{6F337AF1-38DF-4DE2-92DC-C5192CA0C343}"/>
              </a:ext>
            </a:extLst>
          </p:cNvPr>
          <p:cNvGraphicFramePr>
            <a:graphicFrameLocks/>
          </p:cNvGraphicFramePr>
          <p:nvPr>
            <p:extLst>
              <p:ext uri="{D42A27DB-BD31-4B8C-83A1-F6EECF244321}">
                <p14:modId xmlns:p14="http://schemas.microsoft.com/office/powerpoint/2010/main" val="1435465483"/>
              </p:ext>
            </p:extLst>
          </p:nvPr>
        </p:nvGraphicFramePr>
        <p:xfrm>
          <a:off x="1266366" y="1356497"/>
          <a:ext cx="7681182" cy="44120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938992"/>
          </a:xfrm>
          <a:prstGeom prst="rect">
            <a:avLst/>
          </a:prstGeom>
          <a:noFill/>
        </p:spPr>
        <p:txBody>
          <a:bodyPr wrap="square">
            <a:spAutoFit/>
          </a:bodyPr>
          <a:lstStyle/>
          <a:p>
            <a:r>
              <a:rPr lang="en-IN" sz="2400" dirty="0">
                <a:latin typeface="Times New Roman" panose="02020603050405020304"/>
              </a:rPr>
              <a:t>Dr .R.SUBHA</a:t>
            </a:r>
            <a:endParaRPr lang="en-GB" sz="2400" dirty="0">
              <a:latin typeface="Times New Roman" panose="02020603050405020304"/>
            </a:endParaRPr>
          </a:p>
          <a:p>
            <a:r>
              <a:rPr lang="en-IN" sz="2400" dirty="0">
                <a:latin typeface="Times New Roman" panose="02020603050405020304"/>
              </a:rPr>
              <a:t>ASSISTANT PROFESSOR, </a:t>
            </a:r>
          </a:p>
          <a:p>
            <a:r>
              <a:rPr lang="en-IN" sz="2400">
                <a:latin typeface="Times New Roman" panose="02020603050405020304"/>
              </a:rPr>
              <a:t>DEPARTMENT OF COMMERCE, </a:t>
            </a:r>
            <a:endParaRPr lang="en-IN" sz="2400" dirty="0">
              <a:latin typeface="Times New Roman" panose="02020603050405020304"/>
            </a:endParaRPr>
          </a:p>
          <a:p>
            <a:r>
              <a:rPr lang="en-IN" sz="2400" dirty="0">
                <a:latin typeface="Times New Roman" panose="02020603050405020304"/>
              </a:rPr>
              <a:t>BHARATHI WOMEN’S COLLEGE(AUTONOMOUS)  , </a:t>
            </a:r>
          </a:p>
          <a:p>
            <a:r>
              <a:rPr lang="en-US" sz="2400" dirty="0">
                <a:latin typeface="Times New Roman" panose="02020603050405020304"/>
              </a:rPr>
              <a:t>C</a:t>
            </a:r>
            <a:r>
              <a:rPr lang="en-IN" sz="2400" dirty="0">
                <a:latin typeface="Times New Roman" panose="02020603050405020304"/>
              </a:rPr>
              <a:t>HENNAI, TAMILNADU .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DIVYA R</cp:lastModifiedBy>
  <cp:revision>4</cp:revision>
  <dcterms:created xsi:type="dcterms:W3CDTF">2024-08-21T00:32:52Z</dcterms:created>
  <dcterms:modified xsi:type="dcterms:W3CDTF">2024-09-03T11:19:12Z</dcterms:modified>
</cp:coreProperties>
</file>