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314" r:id="rId3"/>
    <p:sldId id="380" r:id="rId4"/>
    <p:sldId id="381" r:id="rId5"/>
    <p:sldId id="260" r:id="rId6"/>
    <p:sldId id="382" r:id="rId7"/>
    <p:sldId id="262" r:id="rId8"/>
    <p:sldId id="263" r:id="rId9"/>
    <p:sldId id="383" r:id="rId10"/>
    <p:sldId id="333" r:id="rId11"/>
    <p:sldId id="374" r:id="rId12"/>
    <p:sldId id="334" r:id="rId13"/>
    <p:sldId id="335" r:id="rId14"/>
    <p:sldId id="384" r:id="rId15"/>
    <p:sldId id="337" r:id="rId16"/>
    <p:sldId id="338" r:id="rId17"/>
    <p:sldId id="339" r:id="rId18"/>
    <p:sldId id="340" r:id="rId19"/>
    <p:sldId id="341" r:id="rId20"/>
    <p:sldId id="342" r:id="rId21"/>
    <p:sldId id="343" r:id="rId22"/>
    <p:sldId id="344" r:id="rId23"/>
    <p:sldId id="345" r:id="rId24"/>
    <p:sldId id="346" r:id="rId25"/>
    <p:sldId id="347" r:id="rId26"/>
    <p:sldId id="348" r:id="rId27"/>
    <p:sldId id="349" r:id="rId28"/>
    <p:sldId id="355" r:id="rId29"/>
    <p:sldId id="356" r:id="rId30"/>
    <p:sldId id="357" r:id="rId31"/>
    <p:sldId id="257" r:id="rId32"/>
    <p:sldId id="301" r:id="rId33"/>
    <p:sldId id="305" r:id="rId34"/>
    <p:sldId id="386" r:id="rId35"/>
    <p:sldId id="385" r:id="rId36"/>
    <p:sldId id="336" r:id="rId37"/>
    <p:sldId id="387" r:id="rId38"/>
    <p:sldId id="388" r:id="rId39"/>
    <p:sldId id="377" r:id="rId40"/>
    <p:sldId id="390" r:id="rId41"/>
    <p:sldId id="391" r:id="rId42"/>
    <p:sldId id="299" r:id="rId43"/>
    <p:sldId id="394" r:id="rId44"/>
    <p:sldId id="393" r:id="rId45"/>
    <p:sldId id="389" r:id="rId46"/>
    <p:sldId id="378" r:id="rId47"/>
    <p:sldId id="392" r:id="rId48"/>
    <p:sldId id="369" r:id="rId49"/>
    <p:sldId id="286" r:id="rId50"/>
    <p:sldId id="285" r:id="rId51"/>
    <p:sldId id="350" r:id="rId52"/>
    <p:sldId id="361" r:id="rId53"/>
    <p:sldId id="362" r:id="rId54"/>
    <p:sldId id="351" r:id="rId55"/>
    <p:sldId id="366" r:id="rId56"/>
    <p:sldId id="363" r:id="rId57"/>
    <p:sldId id="352" r:id="rId58"/>
    <p:sldId id="367" r:id="rId59"/>
    <p:sldId id="364" r:id="rId60"/>
    <p:sldId id="353" r:id="rId61"/>
    <p:sldId id="368" r:id="rId62"/>
    <p:sldId id="365" r:id="rId63"/>
    <p:sldId id="316" r:id="rId64"/>
    <p:sldId id="358" r:id="rId65"/>
    <p:sldId id="359" r:id="rId66"/>
    <p:sldId id="360" r:id="rId67"/>
    <p:sldId id="317" r:id="rId68"/>
    <p:sldId id="318" r:id="rId69"/>
    <p:sldId id="319" r:id="rId70"/>
    <p:sldId id="320" r:id="rId71"/>
    <p:sldId id="321" r:id="rId72"/>
    <p:sldId id="322" r:id="rId73"/>
    <p:sldId id="323" r:id="rId74"/>
    <p:sldId id="324" r:id="rId75"/>
    <p:sldId id="325" r:id="rId76"/>
    <p:sldId id="372" r:id="rId77"/>
    <p:sldId id="375" r:id="rId78"/>
    <p:sldId id="281" r:id="rId79"/>
    <p:sldId id="283" r:id="rId80"/>
    <p:sldId id="284" r:id="rId81"/>
    <p:sldId id="266" r:id="rId82"/>
    <p:sldId id="267" r:id="rId83"/>
    <p:sldId id="268" r:id="rId84"/>
    <p:sldId id="269" r:id="rId85"/>
    <p:sldId id="270" r:id="rId86"/>
    <p:sldId id="271" r:id="rId87"/>
    <p:sldId id="272" r:id="rId88"/>
    <p:sldId id="273" r:id="rId89"/>
    <p:sldId id="274" r:id="rId90"/>
    <p:sldId id="275" r:id="rId91"/>
    <p:sldId id="276" r:id="rId92"/>
    <p:sldId id="277" r:id="rId93"/>
    <p:sldId id="264" r:id="rId94"/>
    <p:sldId id="290" r:id="rId95"/>
    <p:sldId id="291" r:id="rId96"/>
    <p:sldId id="295" r:id="rId97"/>
    <p:sldId id="292" r:id="rId98"/>
    <p:sldId id="293" r:id="rId99"/>
    <p:sldId id="395" r:id="rId100"/>
    <p:sldId id="396" r:id="rId101"/>
    <p:sldId id="397" r:id="rId102"/>
    <p:sldId id="398" r:id="rId103"/>
    <p:sldId id="399" r:id="rId104"/>
    <p:sldId id="400" r:id="rId105"/>
    <p:sldId id="401" r:id="rId106"/>
    <p:sldId id="402" r:id="rId107"/>
    <p:sldId id="294" r:id="rId108"/>
    <p:sldId id="313" r:id="rId109"/>
    <p:sldId id="304" r:id="rId1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F8FF"/>
    <a:srgbClr val="25F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A3E675-8CC2-4631-BABE-9B6ED81C622B}" v="7" dt="2024-08-16T04:00:08.7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microsoft.com/office/2016/11/relationships/changesInfo" Target="changesInfos/changesInfo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rajthakurxyz0933@outlook.com" userId="5de401e978417caa" providerId="Windows Live" clId="Web-{BFCE8FB6-7308-A857-ACA6-495BCCBFDCB6}"/>
    <pc:docChg chg="modSld">
      <pc:chgData name="nirajthakurxyz0933@outlook.com" userId="5de401e978417caa" providerId="Windows Live" clId="Web-{BFCE8FB6-7308-A857-ACA6-495BCCBFDCB6}" dt="2024-08-12T06:03:31.030" v="140"/>
      <pc:docMkLst>
        <pc:docMk/>
      </pc:docMkLst>
      <pc:sldChg chg="modSp">
        <pc:chgData name="nirajthakurxyz0933@outlook.com" userId="5de401e978417caa" providerId="Windows Live" clId="Web-{BFCE8FB6-7308-A857-ACA6-495BCCBFDCB6}" dt="2024-08-12T06:02:34.701" v="137" actId="20577"/>
        <pc:sldMkLst>
          <pc:docMk/>
          <pc:sldMk cId="109857222" sldId="256"/>
        </pc:sldMkLst>
        <pc:spChg chg="mod">
          <ac:chgData name="nirajthakurxyz0933@outlook.com" userId="5de401e978417caa" providerId="Windows Live" clId="Web-{BFCE8FB6-7308-A857-ACA6-495BCCBFDCB6}" dt="2024-08-12T06:02:34.701" v="137" actId="20577"/>
          <ac:spMkLst>
            <pc:docMk/>
            <pc:sldMk cId="109857222" sldId="256"/>
            <ac:spMk id="2" creationId="{00000000-0000-0000-0000-000000000000}"/>
          </ac:spMkLst>
        </pc:spChg>
      </pc:sldChg>
      <pc:sldChg chg="addSp modSp">
        <pc:chgData name="nirajthakurxyz0933@outlook.com" userId="5de401e978417caa" providerId="Windows Live" clId="Web-{BFCE8FB6-7308-A857-ACA6-495BCCBFDCB6}" dt="2024-08-12T05:51:10.165" v="77"/>
        <pc:sldMkLst>
          <pc:docMk/>
          <pc:sldMk cId="2914943046" sldId="264"/>
        </pc:sldMkLst>
        <pc:spChg chg="mod">
          <ac:chgData name="nirajthakurxyz0933@outlook.com" userId="5de401e978417caa" providerId="Windows Live" clId="Web-{BFCE8FB6-7308-A857-ACA6-495BCCBFDCB6}" dt="2024-08-12T05:51:10.165" v="77"/>
          <ac:spMkLst>
            <pc:docMk/>
            <pc:sldMk cId="2914943046" sldId="264"/>
            <ac:spMk id="6" creationId="{4A957621-076F-04FD-673C-59245356AB7B}"/>
          </ac:spMkLst>
        </pc:spChg>
        <pc:spChg chg="mod">
          <ac:chgData name="nirajthakurxyz0933@outlook.com" userId="5de401e978417caa" providerId="Windows Live" clId="Web-{BFCE8FB6-7308-A857-ACA6-495BCCBFDCB6}" dt="2024-08-12T05:51:10.165" v="77"/>
          <ac:spMkLst>
            <pc:docMk/>
            <pc:sldMk cId="2914943046" sldId="264"/>
            <ac:spMk id="7" creationId="{7C7EC756-D2D2-D4B3-9A1F-783C1D81DCDE}"/>
          </ac:spMkLst>
        </pc:spChg>
        <pc:spChg chg="add">
          <ac:chgData name="nirajthakurxyz0933@outlook.com" userId="5de401e978417caa" providerId="Windows Live" clId="Web-{BFCE8FB6-7308-A857-ACA6-495BCCBFDCB6}" dt="2024-08-12T05:51:10.165" v="77"/>
          <ac:spMkLst>
            <pc:docMk/>
            <pc:sldMk cId="2914943046" sldId="264"/>
            <ac:spMk id="12" creationId="{DA2E7C1E-2B5A-4BBA-AE51-1CD8C19309D7}"/>
          </ac:spMkLst>
        </pc:spChg>
        <pc:spChg chg="add">
          <ac:chgData name="nirajthakurxyz0933@outlook.com" userId="5de401e978417caa" providerId="Windows Live" clId="Web-{BFCE8FB6-7308-A857-ACA6-495BCCBFDCB6}" dt="2024-08-12T05:51:10.165" v="77"/>
          <ac:spMkLst>
            <pc:docMk/>
            <pc:sldMk cId="2914943046" sldId="264"/>
            <ac:spMk id="14" creationId="{43DF76B1-5174-4FAF-9D19-FFEE98426836}"/>
          </ac:spMkLst>
        </pc:spChg>
        <pc:picChg chg="mod">
          <ac:chgData name="nirajthakurxyz0933@outlook.com" userId="5de401e978417caa" providerId="Windows Live" clId="Web-{BFCE8FB6-7308-A857-ACA6-495BCCBFDCB6}" dt="2024-08-12T05:51:10.165" v="77"/>
          <ac:picMkLst>
            <pc:docMk/>
            <pc:sldMk cId="2914943046" sldId="264"/>
            <ac:picMk id="4" creationId="{04BF95D0-0EBB-32CB-52C3-FEDF7354AB0D}"/>
          </ac:picMkLst>
        </pc:picChg>
        <pc:picChg chg="mod">
          <ac:chgData name="nirajthakurxyz0933@outlook.com" userId="5de401e978417caa" providerId="Windows Live" clId="Web-{BFCE8FB6-7308-A857-ACA6-495BCCBFDCB6}" dt="2024-08-12T05:51:10.165" v="77"/>
          <ac:picMkLst>
            <pc:docMk/>
            <pc:sldMk cId="2914943046" sldId="264"/>
            <ac:picMk id="5" creationId="{DAD392CA-ABF8-6E04-8E91-8548F49B543A}"/>
          </ac:picMkLst>
        </pc:picChg>
      </pc:sldChg>
      <pc:sldChg chg="addSp modSp">
        <pc:chgData name="nirajthakurxyz0933@outlook.com" userId="5de401e978417caa" providerId="Windows Live" clId="Web-{BFCE8FB6-7308-A857-ACA6-495BCCBFDCB6}" dt="2024-08-12T05:39:53.035" v="15"/>
        <pc:sldMkLst>
          <pc:docMk/>
          <pc:sldMk cId="989782328" sldId="272"/>
        </pc:sldMkLst>
        <pc:spChg chg="mod">
          <ac:chgData name="nirajthakurxyz0933@outlook.com" userId="5de401e978417caa" providerId="Windows Live" clId="Web-{BFCE8FB6-7308-A857-ACA6-495BCCBFDCB6}" dt="2024-08-12T05:39:53.035" v="15"/>
          <ac:spMkLst>
            <pc:docMk/>
            <pc:sldMk cId="989782328" sldId="272"/>
            <ac:spMk id="2" creationId="{63BB3962-85BB-8158-466E-CDA6B2E9126D}"/>
          </ac:spMkLst>
        </pc:spChg>
        <pc:spChg chg="mod">
          <ac:chgData name="nirajthakurxyz0933@outlook.com" userId="5de401e978417caa" providerId="Windows Live" clId="Web-{BFCE8FB6-7308-A857-ACA6-495BCCBFDCB6}" dt="2024-08-12T05:39:53.035" v="15"/>
          <ac:spMkLst>
            <pc:docMk/>
            <pc:sldMk cId="989782328" sldId="272"/>
            <ac:spMk id="3" creationId="{E9CFD940-FA26-ED40-EE4D-B9287ECC7508}"/>
          </ac:spMkLst>
        </pc:spChg>
        <pc:spChg chg="mod">
          <ac:chgData name="nirajthakurxyz0933@outlook.com" userId="5de401e978417caa" providerId="Windows Live" clId="Web-{BFCE8FB6-7308-A857-ACA6-495BCCBFDCB6}" dt="2024-08-12T05:39:53.035" v="15"/>
          <ac:spMkLst>
            <pc:docMk/>
            <pc:sldMk cId="989782328" sldId="272"/>
            <ac:spMk id="4" creationId="{3CE12D0D-80B8-C7A1-7769-AE479E40D9F4}"/>
          </ac:spMkLst>
        </pc:spChg>
        <pc:spChg chg="mod">
          <ac:chgData name="nirajthakurxyz0933@outlook.com" userId="5de401e978417caa" providerId="Windows Live" clId="Web-{BFCE8FB6-7308-A857-ACA6-495BCCBFDCB6}" dt="2024-08-12T05:39:53.035" v="15"/>
          <ac:spMkLst>
            <pc:docMk/>
            <pc:sldMk cId="989782328" sldId="272"/>
            <ac:spMk id="5" creationId="{BC67238A-2921-E544-F8BA-5B36F3483923}"/>
          </ac:spMkLst>
        </pc:spChg>
        <pc:spChg chg="add">
          <ac:chgData name="nirajthakurxyz0933@outlook.com" userId="5de401e978417caa" providerId="Windows Live" clId="Web-{BFCE8FB6-7308-A857-ACA6-495BCCBFDCB6}" dt="2024-08-12T05:39:53.035" v="15"/>
          <ac:spMkLst>
            <pc:docMk/>
            <pc:sldMk cId="989782328" sldId="272"/>
            <ac:spMk id="7" creationId="{DA2E7C1E-2B5A-4BBA-AE51-1CD8C19309D7}"/>
          </ac:spMkLst>
        </pc:spChg>
        <pc:spChg chg="add">
          <ac:chgData name="nirajthakurxyz0933@outlook.com" userId="5de401e978417caa" providerId="Windows Live" clId="Web-{BFCE8FB6-7308-A857-ACA6-495BCCBFDCB6}" dt="2024-08-12T05:39:53.035" v="15"/>
          <ac:spMkLst>
            <pc:docMk/>
            <pc:sldMk cId="989782328" sldId="272"/>
            <ac:spMk id="8" creationId="{43DF76B1-5174-4FAF-9D19-FFEE98426836}"/>
          </ac:spMkLst>
        </pc:spChg>
      </pc:sldChg>
      <pc:sldChg chg="addSp modSp">
        <pc:chgData name="nirajthakurxyz0933@outlook.com" userId="5de401e978417caa" providerId="Windows Live" clId="Web-{BFCE8FB6-7308-A857-ACA6-495BCCBFDCB6}" dt="2024-08-12T05:41:03.426" v="22" actId="1076"/>
        <pc:sldMkLst>
          <pc:docMk/>
          <pc:sldMk cId="486754998" sldId="273"/>
        </pc:sldMkLst>
        <pc:spChg chg="mod">
          <ac:chgData name="nirajthakurxyz0933@outlook.com" userId="5de401e978417caa" providerId="Windows Live" clId="Web-{BFCE8FB6-7308-A857-ACA6-495BCCBFDCB6}" dt="2024-08-12T05:40:31.379" v="16"/>
          <ac:spMkLst>
            <pc:docMk/>
            <pc:sldMk cId="486754998" sldId="273"/>
            <ac:spMk id="4" creationId="{945CCA42-CF46-0F09-00AC-5AB978FE045B}"/>
          </ac:spMkLst>
        </pc:spChg>
        <pc:spChg chg="add">
          <ac:chgData name="nirajthakurxyz0933@outlook.com" userId="5de401e978417caa" providerId="Windows Live" clId="Web-{BFCE8FB6-7308-A857-ACA6-495BCCBFDCB6}" dt="2024-08-12T05:40:31.379" v="16"/>
          <ac:spMkLst>
            <pc:docMk/>
            <pc:sldMk cId="486754998" sldId="273"/>
            <ac:spMk id="6" creationId="{BCED4D40-4B67-4331-AC48-79B82B4A47D8}"/>
          </ac:spMkLst>
        </pc:spChg>
        <pc:spChg chg="add">
          <ac:chgData name="nirajthakurxyz0933@outlook.com" userId="5de401e978417caa" providerId="Windows Live" clId="Web-{BFCE8FB6-7308-A857-ACA6-495BCCBFDCB6}" dt="2024-08-12T05:40:31.379" v="16"/>
          <ac:spMkLst>
            <pc:docMk/>
            <pc:sldMk cId="486754998" sldId="273"/>
            <ac:spMk id="7" creationId="{670CEDEF-4F34-412E-84EE-329C1E936AF5}"/>
          </ac:spMkLst>
        </pc:spChg>
        <pc:picChg chg="mod">
          <ac:chgData name="nirajthakurxyz0933@outlook.com" userId="5de401e978417caa" providerId="Windows Live" clId="Web-{BFCE8FB6-7308-A857-ACA6-495BCCBFDCB6}" dt="2024-08-12T05:41:03.426" v="22" actId="1076"/>
          <ac:picMkLst>
            <pc:docMk/>
            <pc:sldMk cId="486754998" sldId="273"/>
            <ac:picMk id="3" creationId="{7E532511-B639-2B9D-33BA-0E9A71E8547C}"/>
          </ac:picMkLst>
        </pc:picChg>
      </pc:sldChg>
      <pc:sldChg chg="addSp modSp">
        <pc:chgData name="nirajthakurxyz0933@outlook.com" userId="5de401e978417caa" providerId="Windows Live" clId="Web-{BFCE8FB6-7308-A857-ACA6-495BCCBFDCB6}" dt="2024-08-12T05:42:12.723" v="29"/>
        <pc:sldMkLst>
          <pc:docMk/>
          <pc:sldMk cId="304424976" sldId="274"/>
        </pc:sldMkLst>
        <pc:spChg chg="mod">
          <ac:chgData name="nirajthakurxyz0933@outlook.com" userId="5de401e978417caa" providerId="Windows Live" clId="Web-{BFCE8FB6-7308-A857-ACA6-495BCCBFDCB6}" dt="2024-08-12T05:41:42.880" v="28" actId="20577"/>
          <ac:spMkLst>
            <pc:docMk/>
            <pc:sldMk cId="304424976" sldId="274"/>
            <ac:spMk id="3" creationId="{6E185910-DEB7-E3D3-5F35-AC9424126098}"/>
          </ac:spMkLst>
        </pc:spChg>
        <pc:spChg chg="add">
          <ac:chgData name="nirajthakurxyz0933@outlook.com" userId="5de401e978417caa" providerId="Windows Live" clId="Web-{BFCE8FB6-7308-A857-ACA6-495BCCBFDCB6}" dt="2024-08-12T05:41:16.442" v="23"/>
          <ac:spMkLst>
            <pc:docMk/>
            <pc:sldMk cId="304424976" sldId="274"/>
            <ac:spMk id="12" creationId="{2659FDB4-FCBE-4A89-B46D-43D4FA54464D}"/>
          </ac:spMkLst>
        </pc:spChg>
        <pc:graphicFrameChg chg="mod modGraphic">
          <ac:chgData name="nirajthakurxyz0933@outlook.com" userId="5de401e978417caa" providerId="Windows Live" clId="Web-{BFCE8FB6-7308-A857-ACA6-495BCCBFDCB6}" dt="2024-08-12T05:42:12.723" v="29"/>
          <ac:graphicFrameMkLst>
            <pc:docMk/>
            <pc:sldMk cId="304424976" sldId="274"/>
            <ac:graphicFrameMk id="7" creationId="{2A887781-2F4D-14D8-0AB2-97337E61BCF9}"/>
          </ac:graphicFrameMkLst>
        </pc:graphicFrameChg>
        <pc:cxnChg chg="add">
          <ac:chgData name="nirajthakurxyz0933@outlook.com" userId="5de401e978417caa" providerId="Windows Live" clId="Web-{BFCE8FB6-7308-A857-ACA6-495BCCBFDCB6}" dt="2024-08-12T05:41:16.442" v="23"/>
          <ac:cxnSpMkLst>
            <pc:docMk/>
            <pc:sldMk cId="304424976" sldId="274"/>
            <ac:cxnSpMk id="14" creationId="{C8F51B3F-8331-4E4A-AE96-D47B1006EEAD}"/>
          </ac:cxnSpMkLst>
        </pc:cxnChg>
      </pc:sldChg>
      <pc:sldChg chg="addSp delSp modSp">
        <pc:chgData name="nirajthakurxyz0933@outlook.com" userId="5de401e978417caa" providerId="Windows Live" clId="Web-{BFCE8FB6-7308-A857-ACA6-495BCCBFDCB6}" dt="2024-08-12T05:44:05.724" v="61" actId="14100"/>
        <pc:sldMkLst>
          <pc:docMk/>
          <pc:sldMk cId="3499954745" sldId="275"/>
        </pc:sldMkLst>
        <pc:spChg chg="del mod ord">
          <ac:chgData name="nirajthakurxyz0933@outlook.com" userId="5de401e978417caa" providerId="Windows Live" clId="Web-{BFCE8FB6-7308-A857-ACA6-495BCCBFDCB6}" dt="2024-08-12T05:43:11.693" v="37"/>
          <ac:spMkLst>
            <pc:docMk/>
            <pc:sldMk cId="3499954745" sldId="275"/>
            <ac:spMk id="3" creationId="{E84E4331-0752-6497-78F1-4BB58FDB9268}"/>
          </ac:spMkLst>
        </pc:spChg>
        <pc:spChg chg="add mod">
          <ac:chgData name="nirajthakurxyz0933@outlook.com" userId="5de401e978417caa" providerId="Windows Live" clId="Web-{BFCE8FB6-7308-A857-ACA6-495BCCBFDCB6}" dt="2024-08-12T05:44:05.724" v="61" actId="14100"/>
          <ac:spMkLst>
            <pc:docMk/>
            <pc:sldMk cId="3499954745" sldId="275"/>
            <ac:spMk id="4" creationId="{F4B269D3-34B2-398B-A1D6-3BE4F1113CC3}"/>
          </ac:spMkLst>
        </pc:spChg>
        <pc:spChg chg="add del">
          <ac:chgData name="nirajthakurxyz0933@outlook.com" userId="5de401e978417caa" providerId="Windows Live" clId="Web-{BFCE8FB6-7308-A857-ACA6-495BCCBFDCB6}" dt="2024-08-12T05:42:53.364" v="35"/>
          <ac:spMkLst>
            <pc:docMk/>
            <pc:sldMk cId="3499954745" sldId="275"/>
            <ac:spMk id="5" creationId="{665DBBEF-238B-476B-96AB-8AAC3224ECEA}"/>
          </ac:spMkLst>
        </pc:spChg>
        <pc:spChg chg="add del">
          <ac:chgData name="nirajthakurxyz0933@outlook.com" userId="5de401e978417caa" providerId="Windows Live" clId="Web-{BFCE8FB6-7308-A857-ACA6-495BCCBFDCB6}" dt="2024-08-12T05:42:53.364" v="35"/>
          <ac:spMkLst>
            <pc:docMk/>
            <pc:sldMk cId="3499954745" sldId="275"/>
            <ac:spMk id="6" creationId="{3FCFB1DE-0B7E-48CC-BA90-B2AB0889F9D6}"/>
          </ac:spMkLst>
        </pc:spChg>
        <pc:spChg chg="add">
          <ac:chgData name="nirajthakurxyz0933@outlook.com" userId="5de401e978417caa" providerId="Windows Live" clId="Web-{BFCE8FB6-7308-A857-ACA6-495BCCBFDCB6}" dt="2024-08-12T05:42:53.364" v="35"/>
          <ac:spMkLst>
            <pc:docMk/>
            <pc:sldMk cId="3499954745" sldId="275"/>
            <ac:spMk id="11" creationId="{A8908DB7-C3A6-4FCB-9820-CEE02B398C4A}"/>
          </ac:spMkLst>
        </pc:spChg>
        <pc:spChg chg="add">
          <ac:chgData name="nirajthakurxyz0933@outlook.com" userId="5de401e978417caa" providerId="Windows Live" clId="Web-{BFCE8FB6-7308-A857-ACA6-495BCCBFDCB6}" dt="2024-08-12T05:42:53.364" v="35"/>
          <ac:spMkLst>
            <pc:docMk/>
            <pc:sldMk cId="3499954745" sldId="275"/>
            <ac:spMk id="13" creationId="{535742DD-1B16-4E9D-B715-0D74B4574A68}"/>
          </ac:spMkLst>
        </pc:spChg>
        <pc:picChg chg="mod">
          <ac:chgData name="nirajthakurxyz0933@outlook.com" userId="5de401e978417caa" providerId="Windows Live" clId="Web-{BFCE8FB6-7308-A857-ACA6-495BCCBFDCB6}" dt="2024-08-12T05:43:12.708" v="38" actId="1076"/>
          <ac:picMkLst>
            <pc:docMk/>
            <pc:sldMk cId="3499954745" sldId="275"/>
            <ac:picMk id="2" creationId="{686C6E3B-5961-66B5-6198-8D57A470A67B}"/>
          </ac:picMkLst>
        </pc:picChg>
      </pc:sldChg>
      <pc:sldChg chg="addSp modSp">
        <pc:chgData name="nirajthakurxyz0933@outlook.com" userId="5de401e978417caa" providerId="Windows Live" clId="Web-{BFCE8FB6-7308-A857-ACA6-495BCCBFDCB6}" dt="2024-08-12T05:49:12.133" v="70" actId="20577"/>
        <pc:sldMkLst>
          <pc:docMk/>
          <pc:sldMk cId="3493139662" sldId="276"/>
        </pc:sldMkLst>
        <pc:spChg chg="mod">
          <ac:chgData name="nirajthakurxyz0933@outlook.com" userId="5de401e978417caa" providerId="Windows Live" clId="Web-{BFCE8FB6-7308-A857-ACA6-495BCCBFDCB6}" dt="2024-08-12T05:49:12.133" v="70" actId="20577"/>
          <ac:spMkLst>
            <pc:docMk/>
            <pc:sldMk cId="3493139662" sldId="276"/>
            <ac:spMk id="3" creationId="{7D4C84F9-2C83-8C52-89C3-8360AD2DDD04}"/>
          </ac:spMkLst>
        </pc:spChg>
        <pc:spChg chg="mod">
          <ac:chgData name="nirajthakurxyz0933@outlook.com" userId="5de401e978417caa" providerId="Windows Live" clId="Web-{BFCE8FB6-7308-A857-ACA6-495BCCBFDCB6}" dt="2024-08-12T05:48:07.351" v="65" actId="20577"/>
          <ac:spMkLst>
            <pc:docMk/>
            <pc:sldMk cId="3493139662" sldId="276"/>
            <ac:spMk id="6" creationId="{B9649947-2D5A-6CB8-8230-7D54E7A80D3E}"/>
          </ac:spMkLst>
        </pc:spChg>
        <pc:spChg chg="add">
          <ac:chgData name="nirajthakurxyz0933@outlook.com" userId="5de401e978417caa" providerId="Windows Live" clId="Web-{BFCE8FB6-7308-A857-ACA6-495BCCBFDCB6}" dt="2024-08-12T05:46:12.131" v="62"/>
          <ac:spMkLst>
            <pc:docMk/>
            <pc:sldMk cId="3493139662" sldId="276"/>
            <ac:spMk id="8" creationId="{777A147A-9ED8-46B4-8660-1B3C2AA880B5}"/>
          </ac:spMkLst>
        </pc:spChg>
        <pc:spChg chg="add">
          <ac:chgData name="nirajthakurxyz0933@outlook.com" userId="5de401e978417caa" providerId="Windows Live" clId="Web-{BFCE8FB6-7308-A857-ACA6-495BCCBFDCB6}" dt="2024-08-12T05:46:12.131" v="62"/>
          <ac:spMkLst>
            <pc:docMk/>
            <pc:sldMk cId="3493139662" sldId="276"/>
            <ac:spMk id="9" creationId="{5D6C15A0-C087-4593-8414-2B4EC1CDC3DE}"/>
          </ac:spMkLst>
        </pc:spChg>
      </pc:sldChg>
      <pc:sldChg chg="addSp modSp">
        <pc:chgData name="nirajthakurxyz0933@outlook.com" userId="5de401e978417caa" providerId="Windows Live" clId="Web-{BFCE8FB6-7308-A857-ACA6-495BCCBFDCB6}" dt="2024-08-12T05:50:45.977" v="76" actId="20577"/>
        <pc:sldMkLst>
          <pc:docMk/>
          <pc:sldMk cId="2213831142" sldId="277"/>
        </pc:sldMkLst>
        <pc:spChg chg="mod">
          <ac:chgData name="nirajthakurxyz0933@outlook.com" userId="5de401e978417caa" providerId="Windows Live" clId="Web-{BFCE8FB6-7308-A857-ACA6-495BCCBFDCB6}" dt="2024-08-12T05:50:45.977" v="76" actId="20577"/>
          <ac:spMkLst>
            <pc:docMk/>
            <pc:sldMk cId="2213831142" sldId="277"/>
            <ac:spMk id="2" creationId="{B625484B-91F0-A64C-36E2-9B9AFD445073}"/>
          </ac:spMkLst>
        </pc:spChg>
        <pc:spChg chg="mod">
          <ac:chgData name="nirajthakurxyz0933@outlook.com" userId="5de401e978417caa" providerId="Windows Live" clId="Web-{BFCE8FB6-7308-A857-ACA6-495BCCBFDCB6}" dt="2024-08-12T05:50:36.571" v="75" actId="14100"/>
          <ac:spMkLst>
            <pc:docMk/>
            <pc:sldMk cId="2213831142" sldId="277"/>
            <ac:spMk id="3" creationId="{E5091E51-E4EB-82FC-6FDE-DE67AC66EFD0}"/>
          </ac:spMkLst>
        </pc:spChg>
        <pc:spChg chg="add">
          <ac:chgData name="nirajthakurxyz0933@outlook.com" userId="5de401e978417caa" providerId="Windows Live" clId="Web-{BFCE8FB6-7308-A857-ACA6-495BCCBFDCB6}" dt="2024-08-12T05:49:27.117" v="71"/>
          <ac:spMkLst>
            <pc:docMk/>
            <pc:sldMk cId="2213831142" sldId="277"/>
            <ac:spMk id="5" creationId="{DAF1966E-FD40-4A4A-B61B-C4DF7FA05F06}"/>
          </ac:spMkLst>
        </pc:spChg>
        <pc:spChg chg="add">
          <ac:chgData name="nirajthakurxyz0933@outlook.com" userId="5de401e978417caa" providerId="Windows Live" clId="Web-{BFCE8FB6-7308-A857-ACA6-495BCCBFDCB6}" dt="2024-08-12T05:49:27.117" v="71"/>
          <ac:spMkLst>
            <pc:docMk/>
            <pc:sldMk cId="2213831142" sldId="277"/>
            <ac:spMk id="6" creationId="{047BFA19-D45E-416B-A404-7AF2F3F27017}"/>
          </ac:spMkLst>
        </pc:spChg>
        <pc:spChg chg="add">
          <ac:chgData name="nirajthakurxyz0933@outlook.com" userId="5de401e978417caa" providerId="Windows Live" clId="Web-{BFCE8FB6-7308-A857-ACA6-495BCCBFDCB6}" dt="2024-08-12T05:49:27.117" v="71"/>
          <ac:spMkLst>
            <pc:docMk/>
            <pc:sldMk cId="2213831142" sldId="277"/>
            <ac:spMk id="7" creationId="{8E0105E7-23DB-4CF2-8258-FF47C7620F6E}"/>
          </ac:spMkLst>
        </pc:spChg>
        <pc:spChg chg="add">
          <ac:chgData name="nirajthakurxyz0933@outlook.com" userId="5de401e978417caa" providerId="Windows Live" clId="Web-{BFCE8FB6-7308-A857-ACA6-495BCCBFDCB6}" dt="2024-08-12T05:49:27.117" v="71"/>
          <ac:spMkLst>
            <pc:docMk/>
            <pc:sldMk cId="2213831142" sldId="277"/>
            <ac:spMk id="9" creationId="{074B4F7D-14B2-478B-8BF5-01E4E0C5D263}"/>
          </ac:spMkLst>
        </pc:spChg>
      </pc:sldChg>
      <pc:sldChg chg="addSp modSp">
        <pc:chgData name="nirajthakurxyz0933@outlook.com" userId="5de401e978417caa" providerId="Windows Live" clId="Web-{BFCE8FB6-7308-A857-ACA6-495BCCBFDCB6}" dt="2024-08-12T05:54:04.994" v="82" actId="14100"/>
        <pc:sldMkLst>
          <pc:docMk/>
          <pc:sldMk cId="1400339472" sldId="290"/>
        </pc:sldMkLst>
        <pc:spChg chg="mod">
          <ac:chgData name="nirajthakurxyz0933@outlook.com" userId="5de401e978417caa" providerId="Windows Live" clId="Web-{BFCE8FB6-7308-A857-ACA6-495BCCBFDCB6}" dt="2024-08-12T05:53:52.400" v="80" actId="1076"/>
          <ac:spMkLst>
            <pc:docMk/>
            <pc:sldMk cId="1400339472" sldId="290"/>
            <ac:spMk id="3" creationId="{EB872E34-5E3B-573B-BA8B-783C8B2EAC80}"/>
          </ac:spMkLst>
        </pc:spChg>
        <pc:spChg chg="add">
          <ac:chgData name="nirajthakurxyz0933@outlook.com" userId="5de401e978417caa" providerId="Windows Live" clId="Web-{BFCE8FB6-7308-A857-ACA6-495BCCBFDCB6}" dt="2024-08-12T05:52:31.119" v="78"/>
          <ac:spMkLst>
            <pc:docMk/>
            <pc:sldMk cId="1400339472" sldId="290"/>
            <ac:spMk id="10" creationId="{6C4028FD-8BAA-4A19-BFDE-594D991B7552}"/>
          </ac:spMkLst>
        </pc:spChg>
        <pc:graphicFrameChg chg="mod modGraphic">
          <ac:chgData name="nirajthakurxyz0933@outlook.com" userId="5de401e978417caa" providerId="Windows Live" clId="Web-{BFCE8FB6-7308-A857-ACA6-495BCCBFDCB6}" dt="2024-08-12T05:54:04.994" v="82" actId="14100"/>
          <ac:graphicFrameMkLst>
            <pc:docMk/>
            <pc:sldMk cId="1400339472" sldId="290"/>
            <ac:graphicFrameMk id="5" creationId="{E9EDE7C2-944A-CB77-F4F1-B82B677509F9}"/>
          </ac:graphicFrameMkLst>
        </pc:graphicFrameChg>
      </pc:sldChg>
      <pc:sldChg chg="addSp modSp">
        <pc:chgData name="nirajthakurxyz0933@outlook.com" userId="5de401e978417caa" providerId="Windows Live" clId="Web-{BFCE8FB6-7308-A857-ACA6-495BCCBFDCB6}" dt="2024-08-12T05:56:08.542" v="91" actId="1076"/>
        <pc:sldMkLst>
          <pc:docMk/>
          <pc:sldMk cId="2454928998" sldId="291"/>
        </pc:sldMkLst>
        <pc:spChg chg="mod">
          <ac:chgData name="nirajthakurxyz0933@outlook.com" userId="5de401e978417caa" providerId="Windows Live" clId="Web-{BFCE8FB6-7308-A857-ACA6-495BCCBFDCB6}" dt="2024-08-12T05:55:21.245" v="83"/>
          <ac:spMkLst>
            <pc:docMk/>
            <pc:sldMk cId="2454928998" sldId="291"/>
            <ac:spMk id="7" creationId="{41D9547C-552A-F54E-0CB1-CFBBFF9770D7}"/>
          </ac:spMkLst>
        </pc:spChg>
        <pc:spChg chg="add">
          <ac:chgData name="nirajthakurxyz0933@outlook.com" userId="5de401e978417caa" providerId="Windows Live" clId="Web-{BFCE8FB6-7308-A857-ACA6-495BCCBFDCB6}" dt="2024-08-12T05:55:21.245" v="83"/>
          <ac:spMkLst>
            <pc:docMk/>
            <pc:sldMk cId="2454928998" sldId="291"/>
            <ac:spMk id="9" creationId="{6D1A2CED-DA9B-4CCF-8215-CFC65FE71603}"/>
          </ac:spMkLst>
        </pc:spChg>
        <pc:spChg chg="add">
          <ac:chgData name="nirajthakurxyz0933@outlook.com" userId="5de401e978417caa" providerId="Windows Live" clId="Web-{BFCE8FB6-7308-A857-ACA6-495BCCBFDCB6}" dt="2024-08-12T05:55:21.245" v="83"/>
          <ac:spMkLst>
            <pc:docMk/>
            <pc:sldMk cId="2454928998" sldId="291"/>
            <ac:spMk id="10" creationId="{562DFC44-A40C-4573-9230-B3EDB3EC8EEB}"/>
          </ac:spMkLst>
        </pc:spChg>
        <pc:spChg chg="add">
          <ac:chgData name="nirajthakurxyz0933@outlook.com" userId="5de401e978417caa" providerId="Windows Live" clId="Web-{BFCE8FB6-7308-A857-ACA6-495BCCBFDCB6}" dt="2024-08-12T05:55:21.245" v="83"/>
          <ac:spMkLst>
            <pc:docMk/>
            <pc:sldMk cId="2454928998" sldId="291"/>
            <ac:spMk id="11" creationId="{15589D35-CF9F-4DE9-A792-8571A09E9BC9}"/>
          </ac:spMkLst>
        </pc:spChg>
        <pc:graphicFrameChg chg="mod modGraphic">
          <ac:chgData name="nirajthakurxyz0933@outlook.com" userId="5de401e978417caa" providerId="Windows Live" clId="Web-{BFCE8FB6-7308-A857-ACA6-495BCCBFDCB6}" dt="2024-08-12T05:56:08.542" v="91" actId="1076"/>
          <ac:graphicFrameMkLst>
            <pc:docMk/>
            <pc:sldMk cId="2454928998" sldId="291"/>
            <ac:graphicFrameMk id="6" creationId="{EDDE89D7-8160-6575-FEB9-AFDB54D297FE}"/>
          </ac:graphicFrameMkLst>
        </pc:graphicFrameChg>
        <pc:picChg chg="mod">
          <ac:chgData name="nirajthakurxyz0933@outlook.com" userId="5de401e978417caa" providerId="Windows Live" clId="Web-{BFCE8FB6-7308-A857-ACA6-495BCCBFDCB6}" dt="2024-08-12T05:55:58.292" v="90" actId="1076"/>
          <ac:picMkLst>
            <pc:docMk/>
            <pc:sldMk cId="2454928998" sldId="291"/>
            <ac:picMk id="2" creationId="{F050951F-AD08-70ED-AD7C-19CFBF9C2E4B}"/>
          </ac:picMkLst>
        </pc:picChg>
      </pc:sldChg>
      <pc:sldChg chg="addSp modSp">
        <pc:chgData name="nirajthakurxyz0933@outlook.com" userId="5de401e978417caa" providerId="Windows Live" clId="Web-{BFCE8FB6-7308-A857-ACA6-495BCCBFDCB6}" dt="2024-08-12T05:58:47.324" v="110" actId="1076"/>
        <pc:sldMkLst>
          <pc:docMk/>
          <pc:sldMk cId="2742410972" sldId="292"/>
        </pc:sldMkLst>
        <pc:spChg chg="mod">
          <ac:chgData name="nirajthakurxyz0933@outlook.com" userId="5de401e978417caa" providerId="Windows Live" clId="Web-{BFCE8FB6-7308-A857-ACA6-495BCCBFDCB6}" dt="2024-08-12T05:58:17.824" v="104" actId="1076"/>
          <ac:spMkLst>
            <pc:docMk/>
            <pc:sldMk cId="2742410972" sldId="292"/>
            <ac:spMk id="4" creationId="{FA05F1F7-C0A0-CAD4-EF61-6A281703BE54}"/>
          </ac:spMkLst>
        </pc:spChg>
        <pc:spChg chg="mod">
          <ac:chgData name="nirajthakurxyz0933@outlook.com" userId="5de401e978417caa" providerId="Windows Live" clId="Web-{BFCE8FB6-7308-A857-ACA6-495BCCBFDCB6}" dt="2024-08-12T05:58:39.262" v="109" actId="1076"/>
          <ac:spMkLst>
            <pc:docMk/>
            <pc:sldMk cId="2742410972" sldId="292"/>
            <ac:spMk id="5" creationId="{7BEBFF88-ED10-C178-F49F-0DDE5ACAB292}"/>
          </ac:spMkLst>
        </pc:spChg>
        <pc:spChg chg="add">
          <ac:chgData name="nirajthakurxyz0933@outlook.com" userId="5de401e978417caa" providerId="Windows Live" clId="Web-{BFCE8FB6-7308-A857-ACA6-495BCCBFDCB6}" dt="2024-08-12T05:57:23.293" v="93"/>
          <ac:spMkLst>
            <pc:docMk/>
            <pc:sldMk cId="2742410972" sldId="292"/>
            <ac:spMk id="7" creationId="{743AA782-23D1-4521-8CAD-47662984AA08}"/>
          </ac:spMkLst>
        </pc:spChg>
        <pc:spChg chg="add">
          <ac:chgData name="nirajthakurxyz0933@outlook.com" userId="5de401e978417caa" providerId="Windows Live" clId="Web-{BFCE8FB6-7308-A857-ACA6-495BCCBFDCB6}" dt="2024-08-12T05:57:23.293" v="93"/>
          <ac:spMkLst>
            <pc:docMk/>
            <pc:sldMk cId="2742410972" sldId="292"/>
            <ac:spMk id="12" creationId="{71877DBC-BB60-40F0-AC93-2ACDBAAE60CE}"/>
          </ac:spMkLst>
        </pc:spChg>
        <pc:picChg chg="mod">
          <ac:chgData name="nirajthakurxyz0933@outlook.com" userId="5de401e978417caa" providerId="Windows Live" clId="Web-{BFCE8FB6-7308-A857-ACA6-495BCCBFDCB6}" dt="2024-08-12T05:58:47.324" v="110" actId="1076"/>
          <ac:picMkLst>
            <pc:docMk/>
            <pc:sldMk cId="2742410972" sldId="292"/>
            <ac:picMk id="3" creationId="{1F0CA1A2-AC75-62AF-654B-77C3ED5BBC86}"/>
          </ac:picMkLst>
        </pc:picChg>
      </pc:sldChg>
      <pc:sldChg chg="addSp modSp">
        <pc:chgData name="nirajthakurxyz0933@outlook.com" userId="5de401e978417caa" providerId="Windows Live" clId="Web-{BFCE8FB6-7308-A857-ACA6-495BCCBFDCB6}" dt="2024-08-12T05:58:54.590" v="111"/>
        <pc:sldMkLst>
          <pc:docMk/>
          <pc:sldMk cId="3117719130" sldId="293"/>
        </pc:sldMkLst>
        <pc:spChg chg="mod">
          <ac:chgData name="nirajthakurxyz0933@outlook.com" userId="5de401e978417caa" providerId="Windows Live" clId="Web-{BFCE8FB6-7308-A857-ACA6-495BCCBFDCB6}" dt="2024-08-12T05:58:54.590" v="111"/>
          <ac:spMkLst>
            <pc:docMk/>
            <pc:sldMk cId="3117719130" sldId="293"/>
            <ac:spMk id="2" creationId="{F9B1544F-323F-D1A8-CA9D-DD41AAA9D44D}"/>
          </ac:spMkLst>
        </pc:spChg>
        <pc:spChg chg="mod">
          <ac:chgData name="nirajthakurxyz0933@outlook.com" userId="5de401e978417caa" providerId="Windows Live" clId="Web-{BFCE8FB6-7308-A857-ACA6-495BCCBFDCB6}" dt="2024-08-12T05:58:54.590" v="111"/>
          <ac:spMkLst>
            <pc:docMk/>
            <pc:sldMk cId="3117719130" sldId="293"/>
            <ac:spMk id="3" creationId="{E9442BE7-8F44-0904-A7AB-1AA6F12E7AD9}"/>
          </ac:spMkLst>
        </pc:spChg>
        <pc:spChg chg="add">
          <ac:chgData name="nirajthakurxyz0933@outlook.com" userId="5de401e978417caa" providerId="Windows Live" clId="Web-{BFCE8FB6-7308-A857-ACA6-495BCCBFDCB6}" dt="2024-08-12T05:58:54.590" v="111"/>
          <ac:spMkLst>
            <pc:docMk/>
            <pc:sldMk cId="3117719130" sldId="293"/>
            <ac:spMk id="5" creationId="{CBB2B1F0-0DD6-4744-9A46-7A344FB48E40}"/>
          </ac:spMkLst>
        </pc:spChg>
        <pc:spChg chg="add">
          <ac:chgData name="nirajthakurxyz0933@outlook.com" userId="5de401e978417caa" providerId="Windows Live" clId="Web-{BFCE8FB6-7308-A857-ACA6-495BCCBFDCB6}" dt="2024-08-12T05:58:54.590" v="111"/>
          <ac:spMkLst>
            <pc:docMk/>
            <pc:sldMk cId="3117719130" sldId="293"/>
            <ac:spMk id="6" creationId="{52D502E5-F6B4-4D58-B4AE-FC466FF15EE8}"/>
          </ac:spMkLst>
        </pc:spChg>
        <pc:spChg chg="add">
          <ac:chgData name="nirajthakurxyz0933@outlook.com" userId="5de401e978417caa" providerId="Windows Live" clId="Web-{BFCE8FB6-7308-A857-ACA6-495BCCBFDCB6}" dt="2024-08-12T05:58:54.590" v="111"/>
          <ac:spMkLst>
            <pc:docMk/>
            <pc:sldMk cId="3117719130" sldId="293"/>
            <ac:spMk id="7" creationId="{9DECDBF4-02B6-4BB4-B65B-B8107AD6A9E8}"/>
          </ac:spMkLst>
        </pc:spChg>
      </pc:sldChg>
      <pc:sldChg chg="addSp delSp modSp">
        <pc:chgData name="nirajthakurxyz0933@outlook.com" userId="5de401e978417caa" providerId="Windows Live" clId="Web-{BFCE8FB6-7308-A857-ACA6-495BCCBFDCB6}" dt="2024-08-12T06:01:12.685" v="124"/>
        <pc:sldMkLst>
          <pc:docMk/>
          <pc:sldMk cId="1300290911" sldId="294"/>
        </pc:sldMkLst>
        <pc:spChg chg="mod">
          <ac:chgData name="nirajthakurxyz0933@outlook.com" userId="5de401e978417caa" providerId="Windows Live" clId="Web-{BFCE8FB6-7308-A857-ACA6-495BCCBFDCB6}" dt="2024-08-12T06:01:12.685" v="124"/>
          <ac:spMkLst>
            <pc:docMk/>
            <pc:sldMk cId="1300290911" sldId="294"/>
            <ac:spMk id="2" creationId="{66ACC328-1109-F6BF-0158-AD274BF0E977}"/>
          </ac:spMkLst>
        </pc:spChg>
        <pc:spChg chg="mod">
          <ac:chgData name="nirajthakurxyz0933@outlook.com" userId="5de401e978417caa" providerId="Windows Live" clId="Web-{BFCE8FB6-7308-A857-ACA6-495BCCBFDCB6}" dt="2024-08-12T06:01:12.685" v="124"/>
          <ac:spMkLst>
            <pc:docMk/>
            <pc:sldMk cId="1300290911" sldId="294"/>
            <ac:spMk id="4" creationId="{DE8EF2B0-F874-C64E-2E8F-012CC84F9ABE}"/>
          </ac:spMkLst>
        </pc:spChg>
        <pc:spChg chg="add del">
          <ac:chgData name="nirajthakurxyz0933@outlook.com" userId="5de401e978417caa" providerId="Windows Live" clId="Web-{BFCE8FB6-7308-A857-ACA6-495BCCBFDCB6}" dt="2024-08-12T06:01:12.685" v="124"/>
          <ac:spMkLst>
            <pc:docMk/>
            <pc:sldMk cId="1300290911" sldId="294"/>
            <ac:spMk id="6" creationId="{DAF1966E-FD40-4A4A-B61B-C4DF7FA05F06}"/>
          </ac:spMkLst>
        </pc:spChg>
        <pc:spChg chg="add del">
          <ac:chgData name="nirajthakurxyz0933@outlook.com" userId="5de401e978417caa" providerId="Windows Live" clId="Web-{BFCE8FB6-7308-A857-ACA6-495BCCBFDCB6}" dt="2024-08-12T06:01:12.685" v="124"/>
          <ac:spMkLst>
            <pc:docMk/>
            <pc:sldMk cId="1300290911" sldId="294"/>
            <ac:spMk id="7" creationId="{047BFA19-D45E-416B-A404-7AF2F3F27017}"/>
          </ac:spMkLst>
        </pc:spChg>
        <pc:spChg chg="add del">
          <ac:chgData name="nirajthakurxyz0933@outlook.com" userId="5de401e978417caa" providerId="Windows Live" clId="Web-{BFCE8FB6-7308-A857-ACA6-495BCCBFDCB6}" dt="2024-08-12T06:01:12.685" v="124"/>
          <ac:spMkLst>
            <pc:docMk/>
            <pc:sldMk cId="1300290911" sldId="294"/>
            <ac:spMk id="8" creationId="{8E0105E7-23DB-4CF2-8258-FF47C7620F6E}"/>
          </ac:spMkLst>
        </pc:spChg>
        <pc:spChg chg="add del">
          <ac:chgData name="nirajthakurxyz0933@outlook.com" userId="5de401e978417caa" providerId="Windows Live" clId="Web-{BFCE8FB6-7308-A857-ACA6-495BCCBFDCB6}" dt="2024-08-12T06:01:12.685" v="124"/>
          <ac:spMkLst>
            <pc:docMk/>
            <pc:sldMk cId="1300290911" sldId="294"/>
            <ac:spMk id="10" creationId="{074B4F7D-14B2-478B-8BF5-01E4E0C5D263}"/>
          </ac:spMkLst>
        </pc:spChg>
        <pc:spChg chg="add">
          <ac:chgData name="nirajthakurxyz0933@outlook.com" userId="5de401e978417caa" providerId="Windows Live" clId="Web-{BFCE8FB6-7308-A857-ACA6-495BCCBFDCB6}" dt="2024-08-12T06:01:12.685" v="124"/>
          <ac:spMkLst>
            <pc:docMk/>
            <pc:sldMk cId="1300290911" sldId="294"/>
            <ac:spMk id="12" creationId="{100EDD19-6802-4EC3-95CE-CFFAB042CFD6}"/>
          </ac:spMkLst>
        </pc:spChg>
        <pc:spChg chg="add">
          <ac:chgData name="nirajthakurxyz0933@outlook.com" userId="5de401e978417caa" providerId="Windows Live" clId="Web-{BFCE8FB6-7308-A857-ACA6-495BCCBFDCB6}" dt="2024-08-12T06:01:12.685" v="124"/>
          <ac:spMkLst>
            <pc:docMk/>
            <pc:sldMk cId="1300290911" sldId="294"/>
            <ac:spMk id="14" creationId="{DB17E863-922E-4C26-BD64-E8FD41D28661}"/>
          </ac:spMkLst>
        </pc:spChg>
      </pc:sldChg>
      <pc:sldChg chg="addSp modSp">
        <pc:chgData name="nirajthakurxyz0933@outlook.com" userId="5de401e978417caa" providerId="Windows Live" clId="Web-{BFCE8FB6-7308-A857-ACA6-495BCCBFDCB6}" dt="2024-08-12T05:57:13.511" v="92"/>
        <pc:sldMkLst>
          <pc:docMk/>
          <pc:sldMk cId="1813178001" sldId="295"/>
        </pc:sldMkLst>
        <pc:spChg chg="mod">
          <ac:chgData name="nirajthakurxyz0933@outlook.com" userId="5de401e978417caa" providerId="Windows Live" clId="Web-{BFCE8FB6-7308-A857-ACA6-495BCCBFDCB6}" dt="2024-08-12T05:57:13.511" v="92"/>
          <ac:spMkLst>
            <pc:docMk/>
            <pc:sldMk cId="1813178001" sldId="295"/>
            <ac:spMk id="2" creationId="{E6692495-BD34-CED4-0096-AD2778E0E2D5}"/>
          </ac:spMkLst>
        </pc:spChg>
        <pc:spChg chg="mod">
          <ac:chgData name="nirajthakurxyz0933@outlook.com" userId="5de401e978417caa" providerId="Windows Live" clId="Web-{BFCE8FB6-7308-A857-ACA6-495BCCBFDCB6}" dt="2024-08-12T05:57:13.511" v="92"/>
          <ac:spMkLst>
            <pc:docMk/>
            <pc:sldMk cId="1813178001" sldId="295"/>
            <ac:spMk id="3" creationId="{39FEF5F5-E4E5-2F9D-82CD-99676BD68554}"/>
          </ac:spMkLst>
        </pc:spChg>
        <pc:spChg chg="add">
          <ac:chgData name="nirajthakurxyz0933@outlook.com" userId="5de401e978417caa" providerId="Windows Live" clId="Web-{BFCE8FB6-7308-A857-ACA6-495BCCBFDCB6}" dt="2024-08-12T05:57:13.511" v="92"/>
          <ac:spMkLst>
            <pc:docMk/>
            <pc:sldMk cId="1813178001" sldId="295"/>
            <ac:spMk id="5" creationId="{CBB2B1F0-0DD6-4744-9A46-7A344FB48E40}"/>
          </ac:spMkLst>
        </pc:spChg>
        <pc:spChg chg="add">
          <ac:chgData name="nirajthakurxyz0933@outlook.com" userId="5de401e978417caa" providerId="Windows Live" clId="Web-{BFCE8FB6-7308-A857-ACA6-495BCCBFDCB6}" dt="2024-08-12T05:57:13.511" v="92"/>
          <ac:spMkLst>
            <pc:docMk/>
            <pc:sldMk cId="1813178001" sldId="295"/>
            <ac:spMk id="6" creationId="{52D502E5-F6B4-4D58-B4AE-FC466FF15EE8}"/>
          </ac:spMkLst>
        </pc:spChg>
        <pc:spChg chg="add">
          <ac:chgData name="nirajthakurxyz0933@outlook.com" userId="5de401e978417caa" providerId="Windows Live" clId="Web-{BFCE8FB6-7308-A857-ACA6-495BCCBFDCB6}" dt="2024-08-12T05:57:13.511" v="92"/>
          <ac:spMkLst>
            <pc:docMk/>
            <pc:sldMk cId="1813178001" sldId="295"/>
            <ac:spMk id="7" creationId="{9DECDBF4-02B6-4BB4-B65B-B8107AD6A9E8}"/>
          </ac:spMkLst>
        </pc:spChg>
      </pc:sldChg>
      <pc:sldChg chg="addSp modSp">
        <pc:chgData name="nirajthakurxyz0933@outlook.com" userId="5de401e978417caa" providerId="Windows Live" clId="Web-{BFCE8FB6-7308-A857-ACA6-495BCCBFDCB6}" dt="2024-08-12T06:01:45.170" v="128"/>
        <pc:sldMkLst>
          <pc:docMk/>
          <pc:sldMk cId="2400434738" sldId="304"/>
        </pc:sldMkLst>
        <pc:spChg chg="mod">
          <ac:chgData name="nirajthakurxyz0933@outlook.com" userId="5de401e978417caa" providerId="Windows Live" clId="Web-{BFCE8FB6-7308-A857-ACA6-495BCCBFDCB6}" dt="2024-08-12T06:01:45.170" v="128"/>
          <ac:spMkLst>
            <pc:docMk/>
            <pc:sldMk cId="2400434738" sldId="304"/>
            <ac:spMk id="4" creationId="{CFB75365-1263-02AA-2561-6B390FD84C78}"/>
          </ac:spMkLst>
        </pc:spChg>
        <pc:spChg chg="mod">
          <ac:chgData name="nirajthakurxyz0933@outlook.com" userId="5de401e978417caa" providerId="Windows Live" clId="Web-{BFCE8FB6-7308-A857-ACA6-495BCCBFDCB6}" dt="2024-08-12T06:01:45.170" v="128"/>
          <ac:spMkLst>
            <pc:docMk/>
            <pc:sldMk cId="2400434738" sldId="304"/>
            <ac:spMk id="6" creationId="{B74444C8-09E7-76CD-7E52-8382D9BEEE66}"/>
          </ac:spMkLst>
        </pc:spChg>
        <pc:spChg chg="add">
          <ac:chgData name="nirajthakurxyz0933@outlook.com" userId="5de401e978417caa" providerId="Windows Live" clId="Web-{BFCE8FB6-7308-A857-ACA6-495BCCBFDCB6}" dt="2024-08-12T06:01:45.170" v="128"/>
          <ac:spMkLst>
            <pc:docMk/>
            <pc:sldMk cId="2400434738" sldId="304"/>
            <ac:spMk id="8" creationId="{100EDD19-6802-4EC3-95CE-CFFAB042CFD6}"/>
          </ac:spMkLst>
        </pc:spChg>
        <pc:spChg chg="add">
          <ac:chgData name="nirajthakurxyz0933@outlook.com" userId="5de401e978417caa" providerId="Windows Live" clId="Web-{BFCE8FB6-7308-A857-ACA6-495BCCBFDCB6}" dt="2024-08-12T06:01:45.170" v="128"/>
          <ac:spMkLst>
            <pc:docMk/>
            <pc:sldMk cId="2400434738" sldId="304"/>
            <ac:spMk id="9" creationId="{DB17E863-922E-4C26-BD64-E8FD41D28661}"/>
          </ac:spMkLst>
        </pc:spChg>
      </pc:sldChg>
      <pc:sldChg chg="addSp modSp">
        <pc:chgData name="nirajthakurxyz0933@outlook.com" userId="5de401e978417caa" providerId="Windows Live" clId="Web-{BFCE8FB6-7308-A857-ACA6-495BCCBFDCB6}" dt="2024-08-12T06:00:59.950" v="123"/>
        <pc:sldMkLst>
          <pc:docMk/>
          <pc:sldMk cId="1179405046" sldId="313"/>
        </pc:sldMkLst>
        <pc:spChg chg="mod">
          <ac:chgData name="nirajthakurxyz0933@outlook.com" userId="5de401e978417caa" providerId="Windows Live" clId="Web-{BFCE8FB6-7308-A857-ACA6-495BCCBFDCB6}" dt="2024-08-12T06:00:59.950" v="123"/>
          <ac:spMkLst>
            <pc:docMk/>
            <pc:sldMk cId="1179405046" sldId="313"/>
            <ac:spMk id="2" creationId="{66ACC328-1109-F6BF-0158-AD274BF0E977}"/>
          </ac:spMkLst>
        </pc:spChg>
        <pc:spChg chg="mod">
          <ac:chgData name="nirajthakurxyz0933@outlook.com" userId="5de401e978417caa" providerId="Windows Live" clId="Web-{BFCE8FB6-7308-A857-ACA6-495BCCBFDCB6}" dt="2024-08-12T06:00:59.950" v="123"/>
          <ac:spMkLst>
            <pc:docMk/>
            <pc:sldMk cId="1179405046" sldId="313"/>
            <ac:spMk id="4" creationId="{683A4EB5-76F6-1E94-1A11-24B75A52B07E}"/>
          </ac:spMkLst>
        </pc:spChg>
        <pc:spChg chg="add">
          <ac:chgData name="nirajthakurxyz0933@outlook.com" userId="5de401e978417caa" providerId="Windows Live" clId="Web-{BFCE8FB6-7308-A857-ACA6-495BCCBFDCB6}" dt="2024-08-12T06:00:59.950" v="123"/>
          <ac:spMkLst>
            <pc:docMk/>
            <pc:sldMk cId="1179405046" sldId="313"/>
            <ac:spMk id="6" creationId="{100EDD19-6802-4EC3-95CE-CFFAB042CFD6}"/>
          </ac:spMkLst>
        </pc:spChg>
        <pc:spChg chg="add">
          <ac:chgData name="nirajthakurxyz0933@outlook.com" userId="5de401e978417caa" providerId="Windows Live" clId="Web-{BFCE8FB6-7308-A857-ACA6-495BCCBFDCB6}" dt="2024-08-12T06:00:59.950" v="123"/>
          <ac:spMkLst>
            <pc:docMk/>
            <pc:sldMk cId="1179405046" sldId="313"/>
            <ac:spMk id="7" creationId="{DB17E863-922E-4C26-BD64-E8FD41D28661}"/>
          </ac:spMkLst>
        </pc:spChg>
      </pc:sldChg>
      <pc:sldChg chg="modSp">
        <pc:chgData name="nirajthakurxyz0933@outlook.com" userId="5de401e978417caa" providerId="Windows Live" clId="Web-{BFCE8FB6-7308-A857-ACA6-495BCCBFDCB6}" dt="2024-08-12T06:03:31.030" v="140"/>
        <pc:sldMkLst>
          <pc:docMk/>
          <pc:sldMk cId="3483566090" sldId="333"/>
        </pc:sldMkLst>
        <pc:spChg chg="mod">
          <ac:chgData name="nirajthakurxyz0933@outlook.com" userId="5de401e978417caa" providerId="Windows Live" clId="Web-{BFCE8FB6-7308-A857-ACA6-495BCCBFDCB6}" dt="2024-08-12T06:03:30.983" v="139"/>
          <ac:spMkLst>
            <pc:docMk/>
            <pc:sldMk cId="3483566090" sldId="333"/>
            <ac:spMk id="4" creationId="{226C3CDE-1789-A3BF-09A4-BD57F11BB497}"/>
          </ac:spMkLst>
        </pc:spChg>
        <pc:spChg chg="mod">
          <ac:chgData name="nirajthakurxyz0933@outlook.com" userId="5de401e978417caa" providerId="Windows Live" clId="Web-{BFCE8FB6-7308-A857-ACA6-495BCCBFDCB6}" dt="2024-08-12T06:03:31.030" v="140"/>
          <ac:spMkLst>
            <pc:docMk/>
            <pc:sldMk cId="3483566090" sldId="333"/>
            <ac:spMk id="7" creationId="{957876F4-BE0F-153D-6972-9D1D27010463}"/>
          </ac:spMkLst>
        </pc:spChg>
        <pc:spChg chg="mod">
          <ac:chgData name="nirajthakurxyz0933@outlook.com" userId="5de401e978417caa" providerId="Windows Live" clId="Web-{BFCE8FB6-7308-A857-ACA6-495BCCBFDCB6}" dt="2024-08-12T06:03:30.967" v="138"/>
          <ac:spMkLst>
            <pc:docMk/>
            <pc:sldMk cId="3483566090" sldId="333"/>
            <ac:spMk id="8" creationId="{A5CC95EE-2E20-5E16-2DB2-BE8AD2C1DEC1}"/>
          </ac:spMkLst>
        </pc:spChg>
      </pc:sldChg>
      <pc:sldChg chg="modSp">
        <pc:chgData name="nirajthakurxyz0933@outlook.com" userId="5de401e978417caa" providerId="Windows Live" clId="Web-{BFCE8FB6-7308-A857-ACA6-495BCCBFDCB6}" dt="2024-08-12T05:37:18.753" v="7" actId="20577"/>
        <pc:sldMkLst>
          <pc:docMk/>
          <pc:sldMk cId="238311069" sldId="353"/>
        </pc:sldMkLst>
        <pc:spChg chg="mod">
          <ac:chgData name="nirajthakurxyz0933@outlook.com" userId="5de401e978417caa" providerId="Windows Live" clId="Web-{BFCE8FB6-7308-A857-ACA6-495BCCBFDCB6}" dt="2024-08-12T05:37:18.753" v="7" actId="20577"/>
          <ac:spMkLst>
            <pc:docMk/>
            <pc:sldMk cId="238311069" sldId="353"/>
            <ac:spMk id="2" creationId="{1EB37692-AE8C-8AE4-7B22-8A863A468D29}"/>
          </ac:spMkLst>
        </pc:spChg>
      </pc:sldChg>
    </pc:docChg>
  </pc:docChgLst>
  <pc:docChgLst>
    <pc:chgData name="Faizan Karim" userId="48c8ba92fda0d8b0" providerId="Windows Live" clId="Web-{AB4BE1F4-5A68-353B-5156-78F3E0025F6F}"/>
    <pc:docChg chg="modSld">
      <pc:chgData name="Faizan Karim" userId="48c8ba92fda0d8b0" providerId="Windows Live" clId="Web-{AB4BE1F4-5A68-353B-5156-78F3E0025F6F}" dt="2024-08-05T05:34:34.859" v="1"/>
      <pc:docMkLst>
        <pc:docMk/>
      </pc:docMkLst>
      <pc:sldChg chg="addSp">
        <pc:chgData name="Faizan Karim" userId="48c8ba92fda0d8b0" providerId="Windows Live" clId="Web-{AB4BE1F4-5A68-353B-5156-78F3E0025F6F}" dt="2024-08-05T05:34:34.859" v="1"/>
        <pc:sldMkLst>
          <pc:docMk/>
          <pc:sldMk cId="865932588" sldId="260"/>
        </pc:sldMkLst>
        <pc:inkChg chg="add">
          <ac:chgData name="Faizan Karim" userId="48c8ba92fda0d8b0" providerId="Windows Live" clId="Web-{AB4BE1F4-5A68-353B-5156-78F3E0025F6F}" dt="2024-08-05T05:34:30.796" v="0"/>
          <ac:inkMkLst>
            <pc:docMk/>
            <pc:sldMk cId="865932588" sldId="260"/>
            <ac:inkMk id="3" creationId="{81715795-87F9-231D-D7D3-7A47B90B184D}"/>
          </ac:inkMkLst>
        </pc:inkChg>
        <pc:inkChg chg="add">
          <ac:chgData name="Faizan Karim" userId="48c8ba92fda0d8b0" providerId="Windows Live" clId="Web-{AB4BE1F4-5A68-353B-5156-78F3E0025F6F}" dt="2024-08-05T05:34:34.859" v="1"/>
          <ac:inkMkLst>
            <pc:docMk/>
            <pc:sldMk cId="865932588" sldId="260"/>
            <ac:inkMk id="4" creationId="{A2319143-31CF-25C7-FA94-0867DAF0B003}"/>
          </ac:inkMkLst>
        </pc:inkChg>
      </pc:sldChg>
    </pc:docChg>
  </pc:docChgLst>
  <pc:docChgLst>
    <pc:chgData name="Jeevith G L" userId="e944e7898bb0e0c2" providerId="Windows Live" clId="Web-{4EA56827-6449-4956-9F6E-7E39B6F719FB}"/>
    <pc:docChg chg="addSld modSld">
      <pc:chgData name="Jeevith G L" userId="e944e7898bb0e0c2" providerId="Windows Live" clId="Web-{4EA56827-6449-4956-9F6E-7E39B6F719FB}" dt="2024-07-31T15:32:43.205" v="41"/>
      <pc:docMkLst>
        <pc:docMk/>
      </pc:docMkLst>
      <pc:sldChg chg="addSp delSp modSp mod setBg">
        <pc:chgData name="Jeevith G L" userId="e944e7898bb0e0c2" providerId="Windows Live" clId="Web-{4EA56827-6449-4956-9F6E-7E39B6F719FB}" dt="2024-07-31T14:36:18.996" v="9" actId="20577"/>
        <pc:sldMkLst>
          <pc:docMk/>
          <pc:sldMk cId="1525050348" sldId="320"/>
        </pc:sldMkLst>
        <pc:spChg chg="mod">
          <ac:chgData name="Jeevith G L" userId="e944e7898bb0e0c2" providerId="Windows Live" clId="Web-{4EA56827-6449-4956-9F6E-7E39B6F719FB}" dt="2024-07-31T14:36:18.996" v="9" actId="20577"/>
          <ac:spMkLst>
            <pc:docMk/>
            <pc:sldMk cId="1525050348" sldId="320"/>
            <ac:spMk id="2" creationId="{CE20B656-B79D-E649-EE0F-120A41DCB9DF}"/>
          </ac:spMkLst>
        </pc:spChg>
        <pc:spChg chg="del">
          <ac:chgData name="Jeevith G L" userId="e944e7898bb0e0c2" providerId="Windows Live" clId="Web-{4EA56827-6449-4956-9F6E-7E39B6F719FB}" dt="2024-07-31T14:35:07.260" v="0"/>
          <ac:spMkLst>
            <pc:docMk/>
            <pc:sldMk cId="1525050348" sldId="320"/>
            <ac:spMk id="3" creationId="{57492B23-E3AA-EA85-4724-023AAE32580A}"/>
          </ac:spMkLst>
        </pc:spChg>
        <pc:spChg chg="add">
          <ac:chgData name="Jeevith G L" userId="e944e7898bb0e0c2" providerId="Windows Live" clId="Web-{4EA56827-6449-4956-9F6E-7E39B6F719FB}" dt="2024-07-31T14:35:38.714" v="6"/>
          <ac:spMkLst>
            <pc:docMk/>
            <pc:sldMk cId="1525050348" sldId="320"/>
            <ac:spMk id="10" creationId="{99ED5833-B85B-4103-8A3B-CAB0308E6C15}"/>
          </ac:spMkLst>
        </pc:spChg>
        <pc:picChg chg="add mod ord">
          <ac:chgData name="Jeevith G L" userId="e944e7898bb0e0c2" providerId="Windows Live" clId="Web-{4EA56827-6449-4956-9F6E-7E39B6F719FB}" dt="2024-07-31T14:35:38.714" v="6"/>
          <ac:picMkLst>
            <pc:docMk/>
            <pc:sldMk cId="1525050348" sldId="320"/>
            <ac:picMk id="4" creationId="{33B41939-2702-D33E-7F2B-8EA331DD531D}"/>
          </ac:picMkLst>
        </pc:picChg>
        <pc:picChg chg="add mod">
          <ac:chgData name="Jeevith G L" userId="e944e7898bb0e0c2" providerId="Windows Live" clId="Web-{4EA56827-6449-4956-9F6E-7E39B6F719FB}" dt="2024-07-31T14:35:38.714" v="6"/>
          <ac:picMkLst>
            <pc:docMk/>
            <pc:sldMk cId="1525050348" sldId="320"/>
            <ac:picMk id="5" creationId="{EAFA3772-FDB1-1985-B837-672C06DA0465}"/>
          </ac:picMkLst>
        </pc:picChg>
      </pc:sldChg>
      <pc:sldChg chg="delSp modSp new">
        <pc:chgData name="Jeevith G L" userId="e944e7898bb0e0c2" providerId="Windows Live" clId="Web-{4EA56827-6449-4956-9F6E-7E39B6F719FB}" dt="2024-07-31T14:51:10.246" v="39" actId="20577"/>
        <pc:sldMkLst>
          <pc:docMk/>
          <pc:sldMk cId="1604305189" sldId="321"/>
        </pc:sldMkLst>
        <pc:spChg chg="del">
          <ac:chgData name="Jeevith G L" userId="e944e7898bb0e0c2" providerId="Windows Live" clId="Web-{4EA56827-6449-4956-9F6E-7E39B6F719FB}" dt="2024-07-31T14:36:33.028" v="11"/>
          <ac:spMkLst>
            <pc:docMk/>
            <pc:sldMk cId="1604305189" sldId="321"/>
            <ac:spMk id="2" creationId="{AF642B86-5280-2ED9-09B2-05D6C6EDEFF6}"/>
          </ac:spMkLst>
        </pc:spChg>
        <pc:spChg chg="mod">
          <ac:chgData name="Jeevith G L" userId="e944e7898bb0e0c2" providerId="Windows Live" clId="Web-{4EA56827-6449-4956-9F6E-7E39B6F719FB}" dt="2024-07-31T14:51:10.246" v="39" actId="20577"/>
          <ac:spMkLst>
            <pc:docMk/>
            <pc:sldMk cId="1604305189" sldId="321"/>
            <ac:spMk id="3" creationId="{4FE3FD10-95A4-73BC-BE2A-4B0CD8CA7B0C}"/>
          </ac:spMkLst>
        </pc:spChg>
      </pc:sldChg>
      <pc:sldChg chg="addSp delSp modSp new">
        <pc:chgData name="Jeevith G L" userId="e944e7898bb0e0c2" providerId="Windows Live" clId="Web-{4EA56827-6449-4956-9F6E-7E39B6F719FB}" dt="2024-07-31T15:32:43.205" v="41"/>
        <pc:sldMkLst>
          <pc:docMk/>
          <pc:sldMk cId="1918191056" sldId="322"/>
        </pc:sldMkLst>
        <pc:spChg chg="del">
          <ac:chgData name="Jeevith G L" userId="e944e7898bb0e0c2" providerId="Windows Live" clId="Web-{4EA56827-6449-4956-9F6E-7E39B6F719FB}" dt="2024-07-31T15:32:43.205" v="41"/>
          <ac:spMkLst>
            <pc:docMk/>
            <pc:sldMk cId="1918191056" sldId="322"/>
            <ac:spMk id="3" creationId="{CF2FFCDF-1346-0A55-02C9-18F6015CFB18}"/>
          </ac:spMkLst>
        </pc:spChg>
        <pc:picChg chg="add mod ord">
          <ac:chgData name="Jeevith G L" userId="e944e7898bb0e0c2" providerId="Windows Live" clId="Web-{4EA56827-6449-4956-9F6E-7E39B6F719FB}" dt="2024-07-31T15:32:43.205" v="41"/>
          <ac:picMkLst>
            <pc:docMk/>
            <pc:sldMk cId="1918191056" sldId="322"/>
            <ac:picMk id="4" creationId="{694F49BD-A7E4-AE54-648D-A8D75F244E51}"/>
          </ac:picMkLst>
        </pc:picChg>
      </pc:sldChg>
    </pc:docChg>
  </pc:docChgLst>
  <pc:docChgLst>
    <pc:chgData name="Guest User" providerId="Windows Live" clId="Web-{211EF97A-7952-4EAB-8692-204F67E482BC}"/>
    <pc:docChg chg="addSld delSld modSld">
      <pc:chgData name="Guest User" userId="" providerId="Windows Live" clId="Web-{211EF97A-7952-4EAB-8692-204F67E482BC}" dt="2024-07-25T11:17:38.811" v="32" actId="20577"/>
      <pc:docMkLst>
        <pc:docMk/>
      </pc:docMkLst>
      <pc:sldChg chg="addSp delSp modSp">
        <pc:chgData name="Guest User" userId="" providerId="Windows Live" clId="Web-{211EF97A-7952-4EAB-8692-204F67E482BC}" dt="2024-07-25T11:17:38.811" v="32" actId="20577"/>
        <pc:sldMkLst>
          <pc:docMk/>
          <pc:sldMk cId="4144437103" sldId="258"/>
        </pc:sldMkLst>
        <pc:spChg chg="add mod">
          <ac:chgData name="Guest User" userId="" providerId="Windows Live" clId="Web-{211EF97A-7952-4EAB-8692-204F67E482BC}" dt="2024-07-25T11:16:28.855" v="19" actId="20577"/>
          <ac:spMkLst>
            <pc:docMk/>
            <pc:sldMk cId="4144437103" sldId="258"/>
            <ac:spMk id="2" creationId="{DA9D3409-2C1B-9BFD-335A-0550F83D841B}"/>
          </ac:spMkLst>
        </pc:spChg>
        <pc:spChg chg="add del">
          <ac:chgData name="Guest User" userId="" providerId="Windows Live" clId="Web-{211EF97A-7952-4EAB-8692-204F67E482BC}" dt="2024-07-25T11:17:01.965" v="22"/>
          <ac:spMkLst>
            <pc:docMk/>
            <pc:sldMk cId="4144437103" sldId="258"/>
            <ac:spMk id="3" creationId="{BFC9DF4E-7533-D4C8-F53E-104EA485FEAB}"/>
          </ac:spMkLst>
        </pc:spChg>
        <pc:spChg chg="add del">
          <ac:chgData name="Guest User" userId="" providerId="Windows Live" clId="Web-{211EF97A-7952-4EAB-8692-204F67E482BC}" dt="2024-07-25T11:17:14.794" v="24"/>
          <ac:spMkLst>
            <pc:docMk/>
            <pc:sldMk cId="4144437103" sldId="258"/>
            <ac:spMk id="4" creationId="{BE540B4E-5BF6-148D-D161-563CE66FD459}"/>
          </ac:spMkLst>
        </pc:spChg>
        <pc:spChg chg="add mod">
          <ac:chgData name="Guest User" userId="" providerId="Windows Live" clId="Web-{211EF97A-7952-4EAB-8692-204F67E482BC}" dt="2024-07-25T11:17:38.811" v="32" actId="20577"/>
          <ac:spMkLst>
            <pc:docMk/>
            <pc:sldMk cId="4144437103" sldId="258"/>
            <ac:spMk id="5" creationId="{2B90E767-C954-B7AA-A105-D2884B9196B0}"/>
          </ac:spMkLst>
        </pc:spChg>
      </pc:sldChg>
      <pc:sldChg chg="new">
        <pc:chgData name="Guest User" userId="" providerId="Windows Live" clId="Web-{211EF97A-7952-4EAB-8692-204F67E482BC}" dt="2024-07-25T11:16:50.746" v="20"/>
        <pc:sldMkLst>
          <pc:docMk/>
          <pc:sldMk cId="1641802934" sldId="259"/>
        </pc:sldMkLst>
      </pc:sldChg>
      <pc:sldChg chg="new del">
        <pc:chgData name="Guest User" userId="" providerId="Windows Live" clId="Web-{211EF97A-7952-4EAB-8692-204F67E482BC}" dt="2024-07-25T11:17:26.498" v="26"/>
        <pc:sldMkLst>
          <pc:docMk/>
          <pc:sldMk cId="3367919473" sldId="260"/>
        </pc:sldMkLst>
      </pc:sldChg>
    </pc:docChg>
  </pc:docChgLst>
  <pc:docChgLst>
    <pc:chgData name="nirajthakurxyz0933@outlook.com" userId="5de401e978417caa" providerId="Windows Live" clId="Web-{96A9EB43-6A8D-41EB-A68F-80CDF256EB5B}"/>
    <pc:docChg chg="modSld">
      <pc:chgData name="nirajthakurxyz0933@outlook.com" userId="5de401e978417caa" providerId="Windows Live" clId="Web-{96A9EB43-6A8D-41EB-A68F-80CDF256EB5B}" dt="2024-07-26T12:40:34.333" v="357" actId="20577"/>
      <pc:docMkLst>
        <pc:docMk/>
      </pc:docMkLst>
      <pc:sldChg chg="addSp modSp">
        <pc:chgData name="nirajthakurxyz0933@outlook.com" userId="5de401e978417caa" providerId="Windows Live" clId="Web-{96A9EB43-6A8D-41EB-A68F-80CDF256EB5B}" dt="2024-07-26T12:40:34.333" v="357" actId="20577"/>
        <pc:sldMkLst>
          <pc:docMk/>
          <pc:sldMk cId="3831362031" sldId="281"/>
        </pc:sldMkLst>
        <pc:spChg chg="add mod">
          <ac:chgData name="nirajthakurxyz0933@outlook.com" userId="5de401e978417caa" providerId="Windows Live" clId="Web-{96A9EB43-6A8D-41EB-A68F-80CDF256EB5B}" dt="2024-07-26T12:40:34.333" v="357" actId="20577"/>
          <ac:spMkLst>
            <pc:docMk/>
            <pc:sldMk cId="3831362031" sldId="281"/>
            <ac:spMk id="5" creationId="{60F043D5-F1DD-2007-47B2-10EC19D2640E}"/>
          </ac:spMkLst>
        </pc:spChg>
        <pc:picChg chg="mod">
          <ac:chgData name="nirajthakurxyz0933@outlook.com" userId="5de401e978417caa" providerId="Windows Live" clId="Web-{96A9EB43-6A8D-41EB-A68F-80CDF256EB5B}" dt="2024-07-26T12:40:10.880" v="355" actId="1076"/>
          <ac:picMkLst>
            <pc:docMk/>
            <pc:sldMk cId="3831362031" sldId="281"/>
            <ac:picMk id="2" creationId="{646BBCDE-9384-7819-C5BC-85FD7E34E8C1}"/>
          </ac:picMkLst>
        </pc:picChg>
        <pc:picChg chg="mod">
          <ac:chgData name="nirajthakurxyz0933@outlook.com" userId="5de401e978417caa" providerId="Windows Live" clId="Web-{96A9EB43-6A8D-41EB-A68F-80CDF256EB5B}" dt="2024-07-26T12:40:14.786" v="356" actId="1076"/>
          <ac:picMkLst>
            <pc:docMk/>
            <pc:sldMk cId="3831362031" sldId="281"/>
            <ac:picMk id="3" creationId="{C4611283-5D54-0DFA-5A79-669F9A315D58}"/>
          </ac:picMkLst>
        </pc:picChg>
      </pc:sldChg>
    </pc:docChg>
  </pc:docChgLst>
  <pc:docChgLst>
    <pc:chgData name="Jeevith G L" userId="e944e7898bb0e0c2" providerId="Windows Live" clId="Web-{0EA835EB-EB54-8EC3-6E89-94979AFF6866}"/>
    <pc:docChg chg="addSld modSld">
      <pc:chgData name="Jeevith G L" userId="e944e7898bb0e0c2" providerId="Windows Live" clId="Web-{0EA835EB-EB54-8EC3-6E89-94979AFF6866}" dt="2024-08-05T11:16:12.430" v="335" actId="20577"/>
      <pc:docMkLst>
        <pc:docMk/>
      </pc:docMkLst>
      <pc:sldChg chg="addSp delSp modSp mod setBg">
        <pc:chgData name="Jeevith G L" userId="e944e7898bb0e0c2" providerId="Windows Live" clId="Web-{0EA835EB-EB54-8EC3-6E89-94979AFF6866}" dt="2024-08-05T08:38:52.588" v="11"/>
        <pc:sldMkLst>
          <pc:docMk/>
          <pc:sldMk cId="1914878179" sldId="316"/>
        </pc:sldMkLst>
        <pc:spChg chg="mod">
          <ac:chgData name="Jeevith G L" userId="e944e7898bb0e0c2" providerId="Windows Live" clId="Web-{0EA835EB-EB54-8EC3-6E89-94979AFF6866}" dt="2024-08-05T08:38:52.588" v="11"/>
          <ac:spMkLst>
            <pc:docMk/>
            <pc:sldMk cId="1914878179" sldId="316"/>
            <ac:spMk id="2" creationId="{63792490-4EA7-24C8-3E50-CE68A67541AA}"/>
          </ac:spMkLst>
        </pc:spChg>
        <pc:spChg chg="add del mod">
          <ac:chgData name="Jeevith G L" userId="e944e7898bb0e0c2" providerId="Windows Live" clId="Web-{0EA835EB-EB54-8EC3-6E89-94979AFF6866}" dt="2024-08-05T08:38:12.369" v="5"/>
          <ac:spMkLst>
            <pc:docMk/>
            <pc:sldMk cId="1914878179" sldId="316"/>
            <ac:spMk id="5" creationId="{64B576BC-78CC-E790-5E80-98641B5B42A5}"/>
          </ac:spMkLst>
        </pc:spChg>
        <pc:spChg chg="add del">
          <ac:chgData name="Jeevith G L" userId="e944e7898bb0e0c2" providerId="Windows Live" clId="Web-{0EA835EB-EB54-8EC3-6E89-94979AFF6866}" dt="2024-08-05T08:38:52.588" v="11"/>
          <ac:spMkLst>
            <pc:docMk/>
            <pc:sldMk cId="1914878179" sldId="316"/>
            <ac:spMk id="10" creationId="{3FF37885-40B8-0363-B695-0D996ABAA3C2}"/>
          </ac:spMkLst>
        </pc:spChg>
        <pc:spChg chg="add del">
          <ac:chgData name="Jeevith G L" userId="e944e7898bb0e0c2" providerId="Windows Live" clId="Web-{0EA835EB-EB54-8EC3-6E89-94979AFF6866}" dt="2024-08-05T08:38:52.588" v="11"/>
          <ac:spMkLst>
            <pc:docMk/>
            <pc:sldMk cId="1914878179" sldId="316"/>
            <ac:spMk id="13" creationId="{84ECDE7A-6944-466D-8FFE-149A29BA6BAE}"/>
          </ac:spMkLst>
        </pc:spChg>
        <pc:spChg chg="add del">
          <ac:chgData name="Jeevith G L" userId="e944e7898bb0e0c2" providerId="Windows Live" clId="Web-{0EA835EB-EB54-8EC3-6E89-94979AFF6866}" dt="2024-08-05T08:38:52.588" v="11"/>
          <ac:spMkLst>
            <pc:docMk/>
            <pc:sldMk cId="1914878179" sldId="316"/>
            <ac:spMk id="15" creationId="{B3420082-9415-44EC-802E-C77D71D59C57}"/>
          </ac:spMkLst>
        </pc:spChg>
        <pc:spChg chg="add del">
          <ac:chgData name="Jeevith G L" userId="e944e7898bb0e0c2" providerId="Windows Live" clId="Web-{0EA835EB-EB54-8EC3-6E89-94979AFF6866}" dt="2024-08-05T08:38:52.588" v="11"/>
          <ac:spMkLst>
            <pc:docMk/>
            <pc:sldMk cId="1914878179" sldId="316"/>
            <ac:spMk id="17" creationId="{55A52C45-1FCB-4636-A80F-2849B8226C01}"/>
          </ac:spMkLst>
        </pc:spChg>
        <pc:spChg chg="add del">
          <ac:chgData name="Jeevith G L" userId="e944e7898bb0e0c2" providerId="Windows Live" clId="Web-{0EA835EB-EB54-8EC3-6E89-94979AFF6866}" dt="2024-08-05T08:38:52.588" v="11"/>
          <ac:spMkLst>
            <pc:docMk/>
            <pc:sldMk cId="1914878179" sldId="316"/>
            <ac:spMk id="19" creationId="{768EB4DD-3704-43AD-92B3-C4E0C6EA92CB}"/>
          </ac:spMkLst>
        </pc:spChg>
        <pc:picChg chg="del">
          <ac:chgData name="Jeevith G L" userId="e944e7898bb0e0c2" providerId="Windows Live" clId="Web-{0EA835EB-EB54-8EC3-6E89-94979AFF6866}" dt="2024-08-05T08:37:49.540" v="4"/>
          <ac:picMkLst>
            <pc:docMk/>
            <pc:sldMk cId="1914878179" sldId="316"/>
            <ac:picMk id="4" creationId="{75658781-791D-EDEC-136F-F481C0ABE182}"/>
          </ac:picMkLst>
        </pc:picChg>
        <pc:picChg chg="add mod ord">
          <ac:chgData name="Jeevith G L" userId="e944e7898bb0e0c2" providerId="Windows Live" clId="Web-{0EA835EB-EB54-8EC3-6E89-94979AFF6866}" dt="2024-08-05T08:38:52.588" v="11"/>
          <ac:picMkLst>
            <pc:docMk/>
            <pc:sldMk cId="1914878179" sldId="316"/>
            <ac:picMk id="6" creationId="{F8CF3B94-F2F2-B580-A978-9989290CB0A1}"/>
          </ac:picMkLst>
        </pc:picChg>
      </pc:sldChg>
      <pc:sldChg chg="modSp">
        <pc:chgData name="Jeevith G L" userId="e944e7898bb0e0c2" providerId="Windows Live" clId="Web-{0EA835EB-EB54-8EC3-6E89-94979AFF6866}" dt="2024-08-05T09:43:24.868" v="263" actId="20577"/>
        <pc:sldMkLst>
          <pc:docMk/>
          <pc:sldMk cId="172607064" sldId="317"/>
        </pc:sldMkLst>
        <pc:spChg chg="mod">
          <ac:chgData name="Jeevith G L" userId="e944e7898bb0e0c2" providerId="Windows Live" clId="Web-{0EA835EB-EB54-8EC3-6E89-94979AFF6866}" dt="2024-08-05T09:43:24.868" v="263" actId="20577"/>
          <ac:spMkLst>
            <pc:docMk/>
            <pc:sldMk cId="172607064" sldId="317"/>
            <ac:spMk id="3" creationId="{262B7B54-E9E9-BE93-FC19-E7FE44BDDA7A}"/>
          </ac:spMkLst>
        </pc:spChg>
      </pc:sldChg>
      <pc:sldChg chg="addSp delSp modSp">
        <pc:chgData name="Jeevith G L" userId="e944e7898bb0e0c2" providerId="Windows Live" clId="Web-{0EA835EB-EB54-8EC3-6E89-94979AFF6866}" dt="2024-08-05T10:04:52.797" v="282"/>
        <pc:sldMkLst>
          <pc:docMk/>
          <pc:sldMk cId="1525050348" sldId="320"/>
        </pc:sldMkLst>
        <pc:spChg chg="mod">
          <ac:chgData name="Jeevith G L" userId="e944e7898bb0e0c2" providerId="Windows Live" clId="Web-{0EA835EB-EB54-8EC3-6E89-94979AFF6866}" dt="2024-08-05T10:04:52.797" v="282"/>
          <ac:spMkLst>
            <pc:docMk/>
            <pc:sldMk cId="1525050348" sldId="320"/>
            <ac:spMk id="2" creationId="{CE20B656-B79D-E649-EE0F-120A41DCB9DF}"/>
          </ac:spMkLst>
        </pc:spChg>
        <pc:spChg chg="add del mod">
          <ac:chgData name="Jeevith G L" userId="e944e7898bb0e0c2" providerId="Windows Live" clId="Web-{0EA835EB-EB54-8EC3-6E89-94979AFF6866}" dt="2024-08-05T09:59:15.742" v="265"/>
          <ac:spMkLst>
            <pc:docMk/>
            <pc:sldMk cId="1525050348" sldId="320"/>
            <ac:spMk id="6" creationId="{26AC8765-7DE6-DBA2-93C0-42D884C62793}"/>
          </ac:spMkLst>
        </pc:spChg>
        <pc:spChg chg="del">
          <ac:chgData name="Jeevith G L" userId="e944e7898bb0e0c2" providerId="Windows Live" clId="Web-{0EA835EB-EB54-8EC3-6E89-94979AFF6866}" dt="2024-08-05T10:01:57.902" v="274"/>
          <ac:spMkLst>
            <pc:docMk/>
            <pc:sldMk cId="1525050348" sldId="320"/>
            <ac:spMk id="10" creationId="{99ED5833-B85B-4103-8A3B-CAB0308E6C15}"/>
          </ac:spMkLst>
        </pc:spChg>
        <pc:spChg chg="add del mod">
          <ac:chgData name="Jeevith G L" userId="e944e7898bb0e0c2" providerId="Windows Live" clId="Web-{0EA835EB-EB54-8EC3-6E89-94979AFF6866}" dt="2024-08-05T10:04:43.860" v="280"/>
          <ac:spMkLst>
            <pc:docMk/>
            <pc:sldMk cId="1525050348" sldId="320"/>
            <ac:spMk id="12" creationId="{B747A1A5-3ECF-AF22-E62B-F03EAC017144}"/>
          </ac:spMkLst>
        </pc:spChg>
        <pc:spChg chg="add del">
          <ac:chgData name="Jeevith G L" userId="e944e7898bb0e0c2" providerId="Windows Live" clId="Web-{0EA835EB-EB54-8EC3-6E89-94979AFF6866}" dt="2024-08-05T10:03:29.389" v="278"/>
          <ac:spMkLst>
            <pc:docMk/>
            <pc:sldMk cId="1525050348" sldId="320"/>
            <ac:spMk id="15" creationId="{99ED5833-B85B-4103-8A3B-CAB0308E6C15}"/>
          </ac:spMkLst>
        </pc:spChg>
        <pc:spChg chg="add del">
          <ac:chgData name="Jeevith G L" userId="e944e7898bb0e0c2" providerId="Windows Live" clId="Web-{0EA835EB-EB54-8EC3-6E89-94979AFF6866}" dt="2024-08-05T10:04:52.797" v="282"/>
          <ac:spMkLst>
            <pc:docMk/>
            <pc:sldMk cId="1525050348" sldId="320"/>
            <ac:spMk id="20" creationId="{99ED5833-B85B-4103-8A3B-CAB0308E6C15}"/>
          </ac:spMkLst>
        </pc:spChg>
        <pc:spChg chg="add">
          <ac:chgData name="Jeevith G L" userId="e944e7898bb0e0c2" providerId="Windows Live" clId="Web-{0EA835EB-EB54-8EC3-6E89-94979AFF6866}" dt="2024-08-05T10:04:52.797" v="282"/>
          <ac:spMkLst>
            <pc:docMk/>
            <pc:sldMk cId="1525050348" sldId="320"/>
            <ac:spMk id="25" creationId="{022BDE4A-8A20-4A69-9C5A-581C82036A4D}"/>
          </ac:spMkLst>
        </pc:spChg>
        <pc:picChg chg="del">
          <ac:chgData name="Jeevith G L" userId="e944e7898bb0e0c2" providerId="Windows Live" clId="Web-{0EA835EB-EB54-8EC3-6E89-94979AFF6866}" dt="2024-08-05T09:59:11.834" v="264"/>
          <ac:picMkLst>
            <pc:docMk/>
            <pc:sldMk cId="1525050348" sldId="320"/>
            <ac:picMk id="4" creationId="{33B41939-2702-D33E-7F2B-8EA331DD531D}"/>
          </ac:picMkLst>
        </pc:picChg>
        <pc:picChg chg="del mod">
          <ac:chgData name="Jeevith G L" userId="e944e7898bb0e0c2" providerId="Windows Live" clId="Web-{0EA835EB-EB54-8EC3-6E89-94979AFF6866}" dt="2024-08-05T10:01:48.057" v="272"/>
          <ac:picMkLst>
            <pc:docMk/>
            <pc:sldMk cId="1525050348" sldId="320"/>
            <ac:picMk id="5" creationId="{EAFA3772-FDB1-1985-B837-672C06DA0465}"/>
          </ac:picMkLst>
        </pc:picChg>
        <pc:picChg chg="add del mod ord">
          <ac:chgData name="Jeevith G L" userId="e944e7898bb0e0c2" providerId="Windows Live" clId="Web-{0EA835EB-EB54-8EC3-6E89-94979AFF6866}" dt="2024-08-05T10:04:42.219" v="279"/>
          <ac:picMkLst>
            <pc:docMk/>
            <pc:sldMk cId="1525050348" sldId="320"/>
            <ac:picMk id="7" creationId="{0E3AB328-A408-39C9-58D0-DA6C7862EA57}"/>
          </ac:picMkLst>
        </pc:picChg>
        <pc:picChg chg="add del mod">
          <ac:chgData name="Jeevith G L" userId="e944e7898bb0e0c2" providerId="Windows Live" clId="Web-{0EA835EB-EB54-8EC3-6E89-94979AFF6866}" dt="2024-08-05T10:03:20.232" v="275"/>
          <ac:picMkLst>
            <pc:docMk/>
            <pc:sldMk cId="1525050348" sldId="320"/>
            <ac:picMk id="8" creationId="{BCCD3213-24DD-038B-CFF6-BC6D16CC4631}"/>
          </ac:picMkLst>
        </pc:picChg>
        <pc:picChg chg="add mod">
          <ac:chgData name="Jeevith G L" userId="e944e7898bb0e0c2" providerId="Windows Live" clId="Web-{0EA835EB-EB54-8EC3-6E89-94979AFF6866}" dt="2024-08-05T10:04:52.797" v="282"/>
          <ac:picMkLst>
            <pc:docMk/>
            <pc:sldMk cId="1525050348" sldId="320"/>
            <ac:picMk id="9" creationId="{C4240AF3-E65E-7B1B-1F08-17BEC1861181}"/>
          </ac:picMkLst>
        </pc:picChg>
        <pc:picChg chg="add mod ord">
          <ac:chgData name="Jeevith G L" userId="e944e7898bb0e0c2" providerId="Windows Live" clId="Web-{0EA835EB-EB54-8EC3-6E89-94979AFF6866}" dt="2024-08-05T10:04:52.797" v="282"/>
          <ac:picMkLst>
            <pc:docMk/>
            <pc:sldMk cId="1525050348" sldId="320"/>
            <ac:picMk id="13" creationId="{08C37AB7-5843-44C7-11D4-8B4E07875625}"/>
          </ac:picMkLst>
        </pc:picChg>
      </pc:sldChg>
      <pc:sldChg chg="modSp">
        <pc:chgData name="Jeevith G L" userId="e944e7898bb0e0c2" providerId="Windows Live" clId="Web-{0EA835EB-EB54-8EC3-6E89-94979AFF6866}" dt="2024-08-05T10:46:55.750" v="318" actId="20577"/>
        <pc:sldMkLst>
          <pc:docMk/>
          <pc:sldMk cId="1604305189" sldId="321"/>
        </pc:sldMkLst>
        <pc:spChg chg="mod">
          <ac:chgData name="Jeevith G L" userId="e944e7898bb0e0c2" providerId="Windows Live" clId="Web-{0EA835EB-EB54-8EC3-6E89-94979AFF6866}" dt="2024-08-05T10:46:55.750" v="318" actId="20577"/>
          <ac:spMkLst>
            <pc:docMk/>
            <pc:sldMk cId="1604305189" sldId="321"/>
            <ac:spMk id="3" creationId="{4FE3FD10-95A4-73BC-BE2A-4B0CD8CA7B0C}"/>
          </ac:spMkLst>
        </pc:spChg>
      </pc:sldChg>
      <pc:sldChg chg="addSp delSp modSp">
        <pc:chgData name="Jeevith G L" userId="e944e7898bb0e0c2" providerId="Windows Live" clId="Web-{0EA835EB-EB54-8EC3-6E89-94979AFF6866}" dt="2024-08-05T10:54:25.913" v="320"/>
        <pc:sldMkLst>
          <pc:docMk/>
          <pc:sldMk cId="1918191056" sldId="322"/>
        </pc:sldMkLst>
        <pc:spChg chg="add del mod">
          <ac:chgData name="Jeevith G L" userId="e944e7898bb0e0c2" providerId="Windows Live" clId="Web-{0EA835EB-EB54-8EC3-6E89-94979AFF6866}" dt="2024-08-05T10:54:25.913" v="320"/>
          <ac:spMkLst>
            <pc:docMk/>
            <pc:sldMk cId="1918191056" sldId="322"/>
            <ac:spMk id="4" creationId="{519591C8-4416-C33A-EB5D-D274DE06DFC5}"/>
          </ac:spMkLst>
        </pc:spChg>
        <pc:picChg chg="add mod ord">
          <ac:chgData name="Jeevith G L" userId="e944e7898bb0e0c2" providerId="Windows Live" clId="Web-{0EA835EB-EB54-8EC3-6E89-94979AFF6866}" dt="2024-08-05T10:54:25.913" v="320"/>
          <ac:picMkLst>
            <pc:docMk/>
            <pc:sldMk cId="1918191056" sldId="322"/>
            <ac:picMk id="5" creationId="{41FB1F66-B0FB-1863-A287-D7BBF4523437}"/>
          </ac:picMkLst>
        </pc:picChg>
        <pc:picChg chg="del">
          <ac:chgData name="Jeevith G L" userId="e944e7898bb0e0c2" providerId="Windows Live" clId="Web-{0EA835EB-EB54-8EC3-6E89-94979AFF6866}" dt="2024-08-05T10:54:22.944" v="319"/>
          <ac:picMkLst>
            <pc:docMk/>
            <pc:sldMk cId="1918191056" sldId="322"/>
            <ac:picMk id="6" creationId="{5E1D7A7C-6E54-31B4-A940-33941183F9B1}"/>
          </ac:picMkLst>
        </pc:picChg>
      </pc:sldChg>
      <pc:sldChg chg="modSp">
        <pc:chgData name="Jeevith G L" userId="e944e7898bb0e0c2" providerId="Windows Live" clId="Web-{0EA835EB-EB54-8EC3-6E89-94979AFF6866}" dt="2024-08-05T10:54:47.835" v="331" actId="20577"/>
        <pc:sldMkLst>
          <pc:docMk/>
          <pc:sldMk cId="2739476488" sldId="323"/>
        </pc:sldMkLst>
        <pc:spChg chg="mod">
          <ac:chgData name="Jeevith G L" userId="e944e7898bb0e0c2" providerId="Windows Live" clId="Web-{0EA835EB-EB54-8EC3-6E89-94979AFF6866}" dt="2024-08-05T10:54:47.835" v="331" actId="20577"/>
          <ac:spMkLst>
            <pc:docMk/>
            <pc:sldMk cId="2739476488" sldId="323"/>
            <ac:spMk id="3" creationId="{58D518F8-9276-DDC7-8BDD-93B5A50A8335}"/>
          </ac:spMkLst>
        </pc:spChg>
      </pc:sldChg>
      <pc:sldChg chg="addSp delSp modSp">
        <pc:chgData name="Jeevith G L" userId="e944e7898bb0e0c2" providerId="Windows Live" clId="Web-{0EA835EB-EB54-8EC3-6E89-94979AFF6866}" dt="2024-08-05T11:06:42.282" v="333"/>
        <pc:sldMkLst>
          <pc:docMk/>
          <pc:sldMk cId="3638442742" sldId="324"/>
        </pc:sldMkLst>
        <pc:spChg chg="add del mod">
          <ac:chgData name="Jeevith G L" userId="e944e7898bb0e0c2" providerId="Windows Live" clId="Web-{0EA835EB-EB54-8EC3-6E89-94979AFF6866}" dt="2024-08-05T11:06:42.282" v="333"/>
          <ac:spMkLst>
            <pc:docMk/>
            <pc:sldMk cId="3638442742" sldId="324"/>
            <ac:spMk id="4" creationId="{D0C30EEA-3104-E964-7B02-7DC69425EA05}"/>
          </ac:spMkLst>
        </pc:spChg>
        <pc:picChg chg="add mod ord">
          <ac:chgData name="Jeevith G L" userId="e944e7898bb0e0c2" providerId="Windows Live" clId="Web-{0EA835EB-EB54-8EC3-6E89-94979AFF6866}" dt="2024-08-05T11:06:42.282" v="333"/>
          <ac:picMkLst>
            <pc:docMk/>
            <pc:sldMk cId="3638442742" sldId="324"/>
            <ac:picMk id="5" creationId="{EEE7C619-585D-F8AD-5229-287A652A0594}"/>
          </ac:picMkLst>
        </pc:picChg>
        <pc:picChg chg="del">
          <ac:chgData name="Jeevith G L" userId="e944e7898bb0e0c2" providerId="Windows Live" clId="Web-{0EA835EB-EB54-8EC3-6E89-94979AFF6866}" dt="2024-08-05T11:06:38.954" v="332"/>
          <ac:picMkLst>
            <pc:docMk/>
            <pc:sldMk cId="3638442742" sldId="324"/>
            <ac:picMk id="7" creationId="{CD53748B-969B-0BE3-4F91-E7B7E1A7BF49}"/>
          </ac:picMkLst>
        </pc:picChg>
      </pc:sldChg>
      <pc:sldChg chg="modSp">
        <pc:chgData name="Jeevith G L" userId="e944e7898bb0e0c2" providerId="Windows Live" clId="Web-{0EA835EB-EB54-8EC3-6E89-94979AFF6866}" dt="2024-08-05T11:16:12.430" v="335" actId="20577"/>
        <pc:sldMkLst>
          <pc:docMk/>
          <pc:sldMk cId="1779495789" sldId="325"/>
        </pc:sldMkLst>
        <pc:spChg chg="mod">
          <ac:chgData name="Jeevith G L" userId="e944e7898bb0e0c2" providerId="Windows Live" clId="Web-{0EA835EB-EB54-8EC3-6E89-94979AFF6866}" dt="2024-08-05T11:16:12.430" v="335" actId="20577"/>
          <ac:spMkLst>
            <pc:docMk/>
            <pc:sldMk cId="1779495789" sldId="325"/>
            <ac:spMk id="3" creationId="{E56F2212-97D8-4231-0972-2A9C87F6863A}"/>
          </ac:spMkLst>
        </pc:spChg>
      </pc:sldChg>
      <pc:sldChg chg="addSp delSp modSp add mod replId setBg">
        <pc:chgData name="Jeevith G L" userId="e944e7898bb0e0c2" providerId="Windows Live" clId="Web-{0EA835EB-EB54-8EC3-6E89-94979AFF6866}" dt="2024-08-05T08:52:43.232" v="114" actId="20577"/>
        <pc:sldMkLst>
          <pc:docMk/>
          <pc:sldMk cId="2048618348" sldId="358"/>
        </pc:sldMkLst>
        <pc:spChg chg="mod">
          <ac:chgData name="Jeevith G L" userId="e944e7898bb0e0c2" providerId="Windows Live" clId="Web-{0EA835EB-EB54-8EC3-6E89-94979AFF6866}" dt="2024-08-05T08:51:07.448" v="34"/>
          <ac:spMkLst>
            <pc:docMk/>
            <pc:sldMk cId="2048618348" sldId="358"/>
            <ac:spMk id="2" creationId="{63792490-4EA7-24C8-3E50-CE68A67541AA}"/>
          </ac:spMkLst>
        </pc:spChg>
        <pc:spChg chg="add del mod">
          <ac:chgData name="Jeevith G L" userId="e944e7898bb0e0c2" providerId="Windows Live" clId="Web-{0EA835EB-EB54-8EC3-6E89-94979AFF6866}" dt="2024-08-05T08:41:47.373" v="30"/>
          <ac:spMkLst>
            <pc:docMk/>
            <pc:sldMk cId="2048618348" sldId="358"/>
            <ac:spMk id="4" creationId="{A9305E8D-E92D-AD56-67CB-2FA9583998CE}"/>
          </ac:spMkLst>
        </pc:spChg>
        <pc:spChg chg="add mod">
          <ac:chgData name="Jeevith G L" userId="e944e7898bb0e0c2" providerId="Windows Live" clId="Web-{0EA835EB-EB54-8EC3-6E89-94979AFF6866}" dt="2024-08-05T08:52:43.232" v="114" actId="20577"/>
          <ac:spMkLst>
            <pc:docMk/>
            <pc:sldMk cId="2048618348" sldId="358"/>
            <ac:spMk id="8" creationId="{2A73A2F2-411E-8D9D-4EF8-C11886FE81CB}"/>
          </ac:spMkLst>
        </pc:spChg>
        <pc:spChg chg="add del">
          <ac:chgData name="Jeevith G L" userId="e944e7898bb0e0c2" providerId="Windows Live" clId="Web-{0EA835EB-EB54-8EC3-6E89-94979AFF6866}" dt="2024-08-05T08:51:07.448" v="34"/>
          <ac:spMkLst>
            <pc:docMk/>
            <pc:sldMk cId="2048618348" sldId="358"/>
            <ac:spMk id="12" creationId="{5105D448-4A6C-48A3-8C3C-71AF58F3E506}"/>
          </ac:spMkLst>
        </pc:spChg>
        <pc:spChg chg="add del">
          <ac:chgData name="Jeevith G L" userId="e944e7898bb0e0c2" providerId="Windows Live" clId="Web-{0EA835EB-EB54-8EC3-6E89-94979AFF6866}" dt="2024-08-05T08:51:07.448" v="34"/>
          <ac:spMkLst>
            <pc:docMk/>
            <pc:sldMk cId="2048618348" sldId="358"/>
            <ac:spMk id="14" creationId="{4025579F-C5D8-43BE-AF84-3E66A482C567}"/>
          </ac:spMkLst>
        </pc:spChg>
        <pc:graphicFrameChg chg="add mod ord modGraphic">
          <ac:chgData name="Jeevith G L" userId="e944e7898bb0e0c2" providerId="Windows Live" clId="Web-{0EA835EB-EB54-8EC3-6E89-94979AFF6866}" dt="2024-08-05T08:51:39.934" v="102"/>
          <ac:graphicFrameMkLst>
            <pc:docMk/>
            <pc:sldMk cId="2048618348" sldId="358"/>
            <ac:graphicFrameMk id="7" creationId="{6BC30B6E-FC3B-17EE-53CE-AC2041D17027}"/>
          </ac:graphicFrameMkLst>
        </pc:graphicFrameChg>
        <pc:picChg chg="del">
          <ac:chgData name="Jeevith G L" userId="e944e7898bb0e0c2" providerId="Windows Live" clId="Web-{0EA835EB-EB54-8EC3-6E89-94979AFF6866}" dt="2024-08-05T08:40:11.231" v="17"/>
          <ac:picMkLst>
            <pc:docMk/>
            <pc:sldMk cId="2048618348" sldId="358"/>
            <ac:picMk id="6" creationId="{F8CF3B94-F2F2-B580-A978-9989290CB0A1}"/>
          </ac:picMkLst>
        </pc:picChg>
      </pc:sldChg>
      <pc:sldChg chg="addSp delSp modSp add replId">
        <pc:chgData name="Jeevith G L" userId="e944e7898bb0e0c2" providerId="Windows Live" clId="Web-{0EA835EB-EB54-8EC3-6E89-94979AFF6866}" dt="2024-08-05T09:01:17.853" v="227"/>
        <pc:sldMkLst>
          <pc:docMk/>
          <pc:sldMk cId="2083065013" sldId="359"/>
        </pc:sldMkLst>
        <pc:spChg chg="mod">
          <ac:chgData name="Jeevith G L" userId="e944e7898bb0e0c2" providerId="Windows Live" clId="Web-{0EA835EB-EB54-8EC3-6E89-94979AFF6866}" dt="2024-08-05T08:54:56.547" v="124" actId="20577"/>
          <ac:spMkLst>
            <pc:docMk/>
            <pc:sldMk cId="2083065013" sldId="359"/>
            <ac:spMk id="2" creationId="{63792490-4EA7-24C8-3E50-CE68A67541AA}"/>
          </ac:spMkLst>
        </pc:spChg>
        <pc:spChg chg="add del mod">
          <ac:chgData name="Jeevith G L" userId="e944e7898bb0e0c2" providerId="Windows Live" clId="Web-{0EA835EB-EB54-8EC3-6E89-94979AFF6866}" dt="2024-08-05T08:55:36.111" v="132"/>
          <ac:spMkLst>
            <pc:docMk/>
            <pc:sldMk cId="2083065013" sldId="359"/>
            <ac:spMk id="6" creationId="{AD7AA72C-4E62-9F71-A41E-451552B68600}"/>
          </ac:spMkLst>
        </pc:spChg>
        <pc:spChg chg="mod">
          <ac:chgData name="Jeevith G L" userId="e944e7898bb0e0c2" providerId="Windows Live" clId="Web-{0EA835EB-EB54-8EC3-6E89-94979AFF6866}" dt="2024-08-05T09:00:49.758" v="167" actId="20577"/>
          <ac:spMkLst>
            <pc:docMk/>
            <pc:sldMk cId="2083065013" sldId="359"/>
            <ac:spMk id="8" creationId="{2A73A2F2-411E-8D9D-4EF8-C11886FE81CB}"/>
          </ac:spMkLst>
        </pc:spChg>
        <pc:spChg chg="add del mod">
          <ac:chgData name="Jeevith G L" userId="e944e7898bb0e0c2" providerId="Windows Live" clId="Web-{0EA835EB-EB54-8EC3-6E89-94979AFF6866}" dt="2024-08-05T08:55:57.924" v="136"/>
          <ac:spMkLst>
            <pc:docMk/>
            <pc:sldMk cId="2083065013" sldId="359"/>
            <ac:spMk id="10" creationId="{06870ADC-3FEC-078D-C4C3-B95F8E49D5E1}"/>
          </ac:spMkLst>
        </pc:spChg>
        <pc:graphicFrameChg chg="add del mod">
          <ac:chgData name="Jeevith G L" userId="e944e7898bb0e0c2" providerId="Windows Live" clId="Web-{0EA835EB-EB54-8EC3-6E89-94979AFF6866}" dt="2024-08-05T08:55:48.033" v="134"/>
          <ac:graphicFrameMkLst>
            <pc:docMk/>
            <pc:sldMk cId="2083065013" sldId="359"/>
            <ac:graphicFrameMk id="4" creationId="{660568B4-680C-23C9-A555-78FA0418799C}"/>
          </ac:graphicFrameMkLst>
        </pc:graphicFrameChg>
        <pc:graphicFrameChg chg="add del">
          <ac:chgData name="Jeevith G L" userId="e944e7898bb0e0c2" providerId="Windows Live" clId="Web-{0EA835EB-EB54-8EC3-6E89-94979AFF6866}" dt="2024-08-05T08:55:54.064" v="135"/>
          <ac:graphicFrameMkLst>
            <pc:docMk/>
            <pc:sldMk cId="2083065013" sldId="359"/>
            <ac:graphicFrameMk id="7" creationId="{6BC30B6E-FC3B-17EE-53CE-AC2041D17027}"/>
          </ac:graphicFrameMkLst>
        </pc:graphicFrameChg>
        <pc:graphicFrameChg chg="add mod ord modGraphic">
          <ac:chgData name="Jeevith G L" userId="e944e7898bb0e0c2" providerId="Windows Live" clId="Web-{0EA835EB-EB54-8EC3-6E89-94979AFF6866}" dt="2024-08-05T09:01:17.853" v="227"/>
          <ac:graphicFrameMkLst>
            <pc:docMk/>
            <pc:sldMk cId="2083065013" sldId="359"/>
            <ac:graphicFrameMk id="12" creationId="{8A758378-3FC1-C9AE-BDB9-89E41C69D372}"/>
          </ac:graphicFrameMkLst>
        </pc:graphicFrameChg>
      </pc:sldChg>
      <pc:sldChg chg="addSp delSp modSp new">
        <pc:chgData name="Jeevith G L" userId="e944e7898bb0e0c2" providerId="Windows Live" clId="Web-{0EA835EB-EB54-8EC3-6E89-94979AFF6866}" dt="2024-08-05T09:13:51.416" v="246"/>
        <pc:sldMkLst>
          <pc:docMk/>
          <pc:sldMk cId="2831168163" sldId="360"/>
        </pc:sldMkLst>
        <pc:spChg chg="mod">
          <ac:chgData name="Jeevith G L" userId="e944e7898bb0e0c2" providerId="Windows Live" clId="Web-{0EA835EB-EB54-8EC3-6E89-94979AFF6866}" dt="2024-08-05T09:13:48.182" v="245" actId="20577"/>
          <ac:spMkLst>
            <pc:docMk/>
            <pc:sldMk cId="2831168163" sldId="360"/>
            <ac:spMk id="2" creationId="{DF351180-BBFD-EB7C-374B-1E0004078C6C}"/>
          </ac:spMkLst>
        </pc:spChg>
        <pc:spChg chg="del">
          <ac:chgData name="Jeevith G L" userId="e944e7898bb0e0c2" providerId="Windows Live" clId="Web-{0EA835EB-EB54-8EC3-6E89-94979AFF6866}" dt="2024-08-05T09:13:51.416" v="246"/>
          <ac:spMkLst>
            <pc:docMk/>
            <pc:sldMk cId="2831168163" sldId="360"/>
            <ac:spMk id="3" creationId="{E47A48D4-F993-676A-F73A-63F804BCCBE8}"/>
          </ac:spMkLst>
        </pc:spChg>
        <pc:picChg chg="add mod ord">
          <ac:chgData name="Jeevith G L" userId="e944e7898bb0e0c2" providerId="Windows Live" clId="Web-{0EA835EB-EB54-8EC3-6E89-94979AFF6866}" dt="2024-08-05T09:13:51.416" v="246"/>
          <ac:picMkLst>
            <pc:docMk/>
            <pc:sldMk cId="2831168163" sldId="360"/>
            <ac:picMk id="4" creationId="{7E52D269-E631-0A38-98A1-1FBB63E2D1D0}"/>
          </ac:picMkLst>
        </pc:picChg>
      </pc:sldChg>
    </pc:docChg>
  </pc:docChgLst>
  <pc:docChgLst>
    <pc:chgData name="Faizan Karim" userId="48c8ba92fda0d8b0" providerId="Windows Live" clId="Web-{F4832F21-328C-910F-8550-02F54212020D}"/>
    <pc:docChg chg="modSld">
      <pc:chgData name="Faizan Karim" userId="48c8ba92fda0d8b0" providerId="Windows Live" clId="Web-{F4832F21-328C-910F-8550-02F54212020D}" dt="2024-08-04T05:12:28.392" v="40" actId="20577"/>
      <pc:docMkLst>
        <pc:docMk/>
      </pc:docMkLst>
      <pc:sldChg chg="modSp">
        <pc:chgData name="Faizan Karim" userId="48c8ba92fda0d8b0" providerId="Windows Live" clId="Web-{F4832F21-328C-910F-8550-02F54212020D}" dt="2024-08-04T05:11:39.640" v="25" actId="20577"/>
        <pc:sldMkLst>
          <pc:docMk/>
          <pc:sldMk cId="4144437103" sldId="258"/>
        </pc:sldMkLst>
        <pc:spChg chg="mod">
          <ac:chgData name="Faizan Karim" userId="48c8ba92fda0d8b0" providerId="Windows Live" clId="Web-{F4832F21-328C-910F-8550-02F54212020D}" dt="2024-08-04T05:11:39.640" v="25" actId="20577"/>
          <ac:spMkLst>
            <pc:docMk/>
            <pc:sldMk cId="4144437103" sldId="258"/>
            <ac:spMk id="2" creationId="{DA9D3409-2C1B-9BFD-335A-0550F83D841B}"/>
          </ac:spMkLst>
        </pc:spChg>
        <pc:spChg chg="mod">
          <ac:chgData name="Faizan Karim" userId="48c8ba92fda0d8b0" providerId="Windows Live" clId="Web-{F4832F21-328C-910F-8550-02F54212020D}" dt="2024-08-04T05:10:59.186" v="17" actId="20577"/>
          <ac:spMkLst>
            <pc:docMk/>
            <pc:sldMk cId="4144437103" sldId="258"/>
            <ac:spMk id="7" creationId="{52FB9D04-2A3D-0DCC-D7A4-DEEDEB3B4956}"/>
          </ac:spMkLst>
        </pc:spChg>
      </pc:sldChg>
      <pc:sldChg chg="modSp">
        <pc:chgData name="Faizan Karim" userId="48c8ba92fda0d8b0" providerId="Windows Live" clId="Web-{F4832F21-328C-910F-8550-02F54212020D}" dt="2024-08-04T05:12:12.844" v="33" actId="20577"/>
        <pc:sldMkLst>
          <pc:docMk/>
          <pc:sldMk cId="1641802934" sldId="259"/>
        </pc:sldMkLst>
        <pc:spChg chg="mod">
          <ac:chgData name="Faizan Karim" userId="48c8ba92fda0d8b0" providerId="Windows Live" clId="Web-{F4832F21-328C-910F-8550-02F54212020D}" dt="2024-08-04T05:12:12.844" v="33" actId="20577"/>
          <ac:spMkLst>
            <pc:docMk/>
            <pc:sldMk cId="1641802934" sldId="259"/>
            <ac:spMk id="5" creationId="{0B65D88C-A615-6805-CF51-A03E94215084}"/>
          </ac:spMkLst>
        </pc:spChg>
        <pc:spChg chg="mod">
          <ac:chgData name="Faizan Karim" userId="48c8ba92fda0d8b0" providerId="Windows Live" clId="Web-{F4832F21-328C-910F-8550-02F54212020D}" dt="2024-08-04T05:09:11.082" v="11" actId="20577"/>
          <ac:spMkLst>
            <pc:docMk/>
            <pc:sldMk cId="1641802934" sldId="259"/>
            <ac:spMk id="13" creationId="{6E201A12-BFE2-8913-9371-301002D3455B}"/>
          </ac:spMkLst>
        </pc:spChg>
      </pc:sldChg>
      <pc:sldChg chg="modSp">
        <pc:chgData name="Faizan Karim" userId="48c8ba92fda0d8b0" providerId="Windows Live" clId="Web-{F4832F21-328C-910F-8550-02F54212020D}" dt="2024-08-04T05:12:28.392" v="40" actId="20577"/>
        <pc:sldMkLst>
          <pc:docMk/>
          <pc:sldMk cId="865932588" sldId="260"/>
        </pc:sldMkLst>
        <pc:spChg chg="mod">
          <ac:chgData name="Faizan Karim" userId="48c8ba92fda0d8b0" providerId="Windows Live" clId="Web-{F4832F21-328C-910F-8550-02F54212020D}" dt="2024-08-04T05:12:28.392" v="40" actId="20577"/>
          <ac:spMkLst>
            <pc:docMk/>
            <pc:sldMk cId="865932588" sldId="260"/>
            <ac:spMk id="6" creationId="{A6F1578C-F3BB-DDC4-9653-1FD82701A544}"/>
          </ac:spMkLst>
        </pc:spChg>
      </pc:sldChg>
    </pc:docChg>
  </pc:docChgLst>
  <pc:docChgLst>
    <pc:chgData name="nirajthakurxyz0933@outlook.com" userId="5de401e978417caa" providerId="Windows Live" clId="Web-{3722383F-D54C-4153-85D7-4CEBC1007324}"/>
    <pc:docChg chg="addSld delSld modSld">
      <pc:chgData name="nirajthakurxyz0933@outlook.com" userId="5de401e978417caa" providerId="Windows Live" clId="Web-{3722383F-D54C-4153-85D7-4CEBC1007324}" dt="2024-07-29T15:04:25.312" v="44"/>
      <pc:docMkLst>
        <pc:docMk/>
      </pc:docMkLst>
      <pc:sldChg chg="modSp">
        <pc:chgData name="nirajthakurxyz0933@outlook.com" userId="5de401e978417caa" providerId="Windows Live" clId="Web-{3722383F-D54C-4153-85D7-4CEBC1007324}" dt="2024-07-29T14:38:36.047" v="7" actId="1076"/>
        <pc:sldMkLst>
          <pc:docMk/>
          <pc:sldMk cId="1641802934" sldId="259"/>
        </pc:sldMkLst>
        <pc:picChg chg="mod">
          <ac:chgData name="nirajthakurxyz0933@outlook.com" userId="5de401e978417caa" providerId="Windows Live" clId="Web-{3722383F-D54C-4153-85D7-4CEBC1007324}" dt="2024-07-29T14:38:36.047" v="7" actId="1076"/>
          <ac:picMkLst>
            <pc:docMk/>
            <pc:sldMk cId="1641802934" sldId="259"/>
            <ac:picMk id="10" creationId="{905A751B-5391-07AD-5F19-9EE7EEEF4D1E}"/>
          </ac:picMkLst>
        </pc:picChg>
        <pc:inkChg chg="mod">
          <ac:chgData name="nirajthakurxyz0933@outlook.com" userId="5de401e978417caa" providerId="Windows Live" clId="Web-{3722383F-D54C-4153-85D7-4CEBC1007324}" dt="2024-07-29T14:38:23.422" v="5" actId="14100"/>
          <ac:inkMkLst>
            <pc:docMk/>
            <pc:sldMk cId="1641802934" sldId="259"/>
            <ac:inkMk id="8" creationId="{4039A18D-C9CC-E60B-F7FF-C34267C2619D}"/>
          </ac:inkMkLst>
        </pc:inkChg>
      </pc:sldChg>
      <pc:sldChg chg="modSp">
        <pc:chgData name="nirajthakurxyz0933@outlook.com" userId="5de401e978417caa" providerId="Windows Live" clId="Web-{3722383F-D54C-4153-85D7-4CEBC1007324}" dt="2024-07-29T14:44:01.718" v="11" actId="20577"/>
        <pc:sldMkLst>
          <pc:docMk/>
          <pc:sldMk cId="3348632021" sldId="283"/>
        </pc:sldMkLst>
        <pc:spChg chg="mod">
          <ac:chgData name="nirajthakurxyz0933@outlook.com" userId="5de401e978417caa" providerId="Windows Live" clId="Web-{3722383F-D54C-4153-85D7-4CEBC1007324}" dt="2024-07-29T14:44:01.718" v="11" actId="20577"/>
          <ac:spMkLst>
            <pc:docMk/>
            <pc:sldMk cId="3348632021" sldId="283"/>
            <ac:spMk id="2" creationId="{86DBA208-54F4-6A47-E692-D37BBB231C12}"/>
          </ac:spMkLst>
        </pc:spChg>
      </pc:sldChg>
      <pc:sldChg chg="del">
        <pc:chgData name="nirajthakurxyz0933@outlook.com" userId="5de401e978417caa" providerId="Windows Live" clId="Web-{3722383F-D54C-4153-85D7-4CEBC1007324}" dt="2024-07-29T15:04:25.312" v="44"/>
        <pc:sldMkLst>
          <pc:docMk/>
          <pc:sldMk cId="2141119868" sldId="289"/>
        </pc:sldMkLst>
      </pc:sldChg>
      <pc:sldChg chg="modSp">
        <pc:chgData name="nirajthakurxyz0933@outlook.com" userId="5de401e978417caa" providerId="Windows Live" clId="Web-{3722383F-D54C-4153-85D7-4CEBC1007324}" dt="2024-07-29T14:36:03.297" v="1" actId="1076"/>
        <pc:sldMkLst>
          <pc:docMk/>
          <pc:sldMk cId="1646757292" sldId="300"/>
        </pc:sldMkLst>
        <pc:picChg chg="mod">
          <ac:chgData name="nirajthakurxyz0933@outlook.com" userId="5de401e978417caa" providerId="Windows Live" clId="Web-{3722383F-D54C-4153-85D7-4CEBC1007324}" dt="2024-07-29T14:36:03.297" v="1" actId="1076"/>
          <ac:picMkLst>
            <pc:docMk/>
            <pc:sldMk cId="1646757292" sldId="300"/>
            <ac:picMk id="4" creationId="{4E6AEAFA-C396-A54D-7AC6-0D4691C53BB1}"/>
          </ac:picMkLst>
        </pc:picChg>
      </pc:sldChg>
      <pc:sldChg chg="addSp modSp add replId">
        <pc:chgData name="nirajthakurxyz0933@outlook.com" userId="5de401e978417caa" providerId="Windows Live" clId="Web-{3722383F-D54C-4153-85D7-4CEBC1007324}" dt="2024-07-29T15:02:43.843" v="38" actId="14100"/>
        <pc:sldMkLst>
          <pc:docMk/>
          <pc:sldMk cId="3046487070" sldId="306"/>
        </pc:sldMkLst>
        <pc:picChg chg="add mod">
          <ac:chgData name="nirajthakurxyz0933@outlook.com" userId="5de401e978417caa" providerId="Windows Live" clId="Web-{3722383F-D54C-4153-85D7-4CEBC1007324}" dt="2024-07-29T15:02:43.843" v="38" actId="14100"/>
          <ac:picMkLst>
            <pc:docMk/>
            <pc:sldMk cId="3046487070" sldId="306"/>
            <ac:picMk id="2" creationId="{5DD6266D-7C3E-C159-287D-3660B1C16C66}"/>
          </ac:picMkLst>
        </pc:picChg>
      </pc:sldChg>
      <pc:sldChg chg="addSp modSp add replId">
        <pc:chgData name="nirajthakurxyz0933@outlook.com" userId="5de401e978417caa" providerId="Windows Live" clId="Web-{3722383F-D54C-4153-85D7-4CEBC1007324}" dt="2024-07-29T15:02:27.374" v="36" actId="14100"/>
        <pc:sldMkLst>
          <pc:docMk/>
          <pc:sldMk cId="3587744246" sldId="307"/>
        </pc:sldMkLst>
        <pc:picChg chg="add mod">
          <ac:chgData name="nirajthakurxyz0933@outlook.com" userId="5de401e978417caa" providerId="Windows Live" clId="Web-{3722383F-D54C-4153-85D7-4CEBC1007324}" dt="2024-07-29T15:02:27.374" v="36" actId="14100"/>
          <ac:picMkLst>
            <pc:docMk/>
            <pc:sldMk cId="3587744246" sldId="307"/>
            <ac:picMk id="2" creationId="{197207BE-584B-6EF2-433C-DD05B847AC4E}"/>
          </ac:picMkLst>
        </pc:picChg>
      </pc:sldChg>
      <pc:sldChg chg="addSp modSp add replId">
        <pc:chgData name="nirajthakurxyz0933@outlook.com" userId="5de401e978417caa" providerId="Windows Live" clId="Web-{3722383F-D54C-4153-85D7-4CEBC1007324}" dt="2024-07-29T15:04:06.437" v="41" actId="14100"/>
        <pc:sldMkLst>
          <pc:docMk/>
          <pc:sldMk cId="496207960" sldId="308"/>
        </pc:sldMkLst>
        <pc:picChg chg="add mod">
          <ac:chgData name="nirajthakurxyz0933@outlook.com" userId="5de401e978417caa" providerId="Windows Live" clId="Web-{3722383F-D54C-4153-85D7-4CEBC1007324}" dt="2024-07-29T15:04:06.437" v="41" actId="14100"/>
          <ac:picMkLst>
            <pc:docMk/>
            <pc:sldMk cId="496207960" sldId="308"/>
            <ac:picMk id="2" creationId="{81FAECA4-4169-E04F-8046-4EC5AA5866EA}"/>
          </ac:picMkLst>
        </pc:picChg>
      </pc:sldChg>
      <pc:sldChg chg="add del replId">
        <pc:chgData name="nirajthakurxyz0933@outlook.com" userId="5de401e978417caa" providerId="Windows Live" clId="Web-{3722383F-D54C-4153-85D7-4CEBC1007324}" dt="2024-07-29T15:04:20.421" v="43"/>
        <pc:sldMkLst>
          <pc:docMk/>
          <pc:sldMk cId="1591217731" sldId="309"/>
        </pc:sldMkLst>
      </pc:sldChg>
      <pc:sldChg chg="add del replId">
        <pc:chgData name="nirajthakurxyz0933@outlook.com" userId="5de401e978417caa" providerId="Windows Live" clId="Web-{3722383F-D54C-4153-85D7-4CEBC1007324}" dt="2024-07-29T15:04:18.718" v="42"/>
        <pc:sldMkLst>
          <pc:docMk/>
          <pc:sldMk cId="127486777" sldId="310"/>
        </pc:sldMkLst>
      </pc:sldChg>
    </pc:docChg>
  </pc:docChgLst>
  <pc:docChgLst>
    <pc:chgData name="nirajthakurxyz0933@outlook.com" userId="5de401e978417caa" providerId="Windows Live" clId="Web-{DAB6AE4F-DA89-46AF-824E-729D99A2051B}"/>
    <pc:docChg chg="addSld delSld modSld">
      <pc:chgData name="nirajthakurxyz0933@outlook.com" userId="5de401e978417caa" providerId="Windows Live" clId="Web-{DAB6AE4F-DA89-46AF-824E-729D99A2051B}" dt="2024-07-27T16:30:41.746" v="301"/>
      <pc:docMkLst>
        <pc:docMk/>
      </pc:docMkLst>
      <pc:sldChg chg="addSp delSp modSp mod setBg">
        <pc:chgData name="nirajthakurxyz0933@outlook.com" userId="5de401e978417caa" providerId="Windows Live" clId="Web-{DAB6AE4F-DA89-46AF-824E-729D99A2051B}" dt="2024-07-27T16:06:14.309" v="150" actId="20577"/>
        <pc:sldMkLst>
          <pc:docMk/>
          <pc:sldMk cId="1915543690" sldId="271"/>
        </pc:sldMkLst>
        <pc:spChg chg="add mod">
          <ac:chgData name="nirajthakurxyz0933@outlook.com" userId="5de401e978417caa" providerId="Windows Live" clId="Web-{DAB6AE4F-DA89-46AF-824E-729D99A2051B}" dt="2024-07-27T16:06:14.309" v="150" actId="20577"/>
          <ac:spMkLst>
            <pc:docMk/>
            <pc:sldMk cId="1915543690" sldId="271"/>
            <ac:spMk id="4" creationId="{EABD8437-33E0-AFB7-29F8-1C37B8337721}"/>
          </ac:spMkLst>
        </pc:spChg>
        <pc:spChg chg="add">
          <ac:chgData name="nirajthakurxyz0933@outlook.com" userId="5de401e978417caa" providerId="Windows Live" clId="Web-{DAB6AE4F-DA89-46AF-824E-729D99A2051B}" dt="2024-07-27T16:05:47.215" v="142"/>
          <ac:spMkLst>
            <pc:docMk/>
            <pc:sldMk cId="1915543690" sldId="271"/>
            <ac:spMk id="9" creationId="{6753252F-4873-4F63-801D-CC719279A7D5}"/>
          </ac:spMkLst>
        </pc:spChg>
        <pc:spChg chg="add">
          <ac:chgData name="nirajthakurxyz0933@outlook.com" userId="5de401e978417caa" providerId="Windows Live" clId="Web-{DAB6AE4F-DA89-46AF-824E-729D99A2051B}" dt="2024-07-27T16:05:47.215" v="142"/>
          <ac:spMkLst>
            <pc:docMk/>
            <pc:sldMk cId="1915543690" sldId="271"/>
            <ac:spMk id="11" creationId="{047C8CCB-F95D-4249-92DD-651249D3535A}"/>
          </ac:spMkLst>
        </pc:spChg>
        <pc:picChg chg="add del mod">
          <ac:chgData name="nirajthakurxyz0933@outlook.com" userId="5de401e978417caa" providerId="Windows Live" clId="Web-{DAB6AE4F-DA89-46AF-824E-729D99A2051B}" dt="2024-07-27T16:00:28.336" v="2"/>
          <ac:picMkLst>
            <pc:docMk/>
            <pc:sldMk cId="1915543690" sldId="271"/>
            <ac:picMk id="2" creationId="{A8801C1C-CD83-8DA7-C670-DEC50425DFBB}"/>
          </ac:picMkLst>
        </pc:picChg>
        <pc:picChg chg="add mod ord">
          <ac:chgData name="nirajthakurxyz0933@outlook.com" userId="5de401e978417caa" providerId="Windows Live" clId="Web-{DAB6AE4F-DA89-46AF-824E-729D99A2051B}" dt="2024-07-27T16:05:47.215" v="142"/>
          <ac:picMkLst>
            <pc:docMk/>
            <pc:sldMk cId="1915543690" sldId="271"/>
            <ac:picMk id="3" creationId="{44C9B110-10F7-537B-80F8-ABE9D82B04F7}"/>
          </ac:picMkLst>
        </pc:picChg>
      </pc:sldChg>
      <pc:sldChg chg="addSp modSp mod setBg">
        <pc:chgData name="nirajthakurxyz0933@outlook.com" userId="5de401e978417caa" providerId="Windows Live" clId="Web-{DAB6AE4F-DA89-46AF-824E-729D99A2051B}" dt="2024-07-27T16:30:41.746" v="301"/>
        <pc:sldMkLst>
          <pc:docMk/>
          <pc:sldMk cId="989782328" sldId="272"/>
        </pc:sldMkLst>
        <pc:spChg chg="add mod">
          <ac:chgData name="nirajthakurxyz0933@outlook.com" userId="5de401e978417caa" providerId="Windows Live" clId="Web-{DAB6AE4F-DA89-46AF-824E-729D99A2051B}" dt="2024-07-27T16:30:41.746" v="301"/>
          <ac:spMkLst>
            <pc:docMk/>
            <pc:sldMk cId="989782328" sldId="272"/>
            <ac:spMk id="2" creationId="{63BB3962-85BB-8158-466E-CDA6B2E9126D}"/>
          </ac:spMkLst>
        </pc:spChg>
        <pc:spChg chg="add mod">
          <ac:chgData name="nirajthakurxyz0933@outlook.com" userId="5de401e978417caa" providerId="Windows Live" clId="Web-{DAB6AE4F-DA89-46AF-824E-729D99A2051B}" dt="2024-07-27T16:30:41.746" v="300"/>
          <ac:spMkLst>
            <pc:docMk/>
            <pc:sldMk cId="989782328" sldId="272"/>
            <ac:spMk id="3" creationId="{E9CFD940-FA26-ED40-EE4D-B9287ECC7508}"/>
          </ac:spMkLst>
        </pc:spChg>
        <pc:spChg chg="add mod">
          <ac:chgData name="nirajthakurxyz0933@outlook.com" userId="5de401e978417caa" providerId="Windows Live" clId="Web-{DAB6AE4F-DA89-46AF-824E-729D99A2051B}" dt="2024-07-27T16:30:41.746" v="299"/>
          <ac:spMkLst>
            <pc:docMk/>
            <pc:sldMk cId="989782328" sldId="272"/>
            <ac:spMk id="4" creationId="{3CE12D0D-80B8-C7A1-7769-AE479E40D9F4}"/>
          </ac:spMkLst>
        </pc:spChg>
        <pc:spChg chg="add mod">
          <ac:chgData name="nirajthakurxyz0933@outlook.com" userId="5de401e978417caa" providerId="Windows Live" clId="Web-{DAB6AE4F-DA89-46AF-824E-729D99A2051B}" dt="2024-07-27T16:30:41.746" v="298"/>
          <ac:spMkLst>
            <pc:docMk/>
            <pc:sldMk cId="989782328" sldId="272"/>
            <ac:spMk id="5" creationId="{BC67238A-2921-E544-F8BA-5B36F3483923}"/>
          </ac:spMkLst>
        </pc:spChg>
        <pc:spChg chg="add">
          <ac:chgData name="nirajthakurxyz0933@outlook.com" userId="5de401e978417caa" providerId="Windows Live" clId="Web-{DAB6AE4F-DA89-46AF-824E-729D99A2051B}" dt="2024-07-27T16:30:00.558" v="289"/>
          <ac:spMkLst>
            <pc:docMk/>
            <pc:sldMk cId="989782328" sldId="272"/>
            <ac:spMk id="11" creationId="{0B761509-3B9A-49A6-A84B-C3D86811697D}"/>
          </ac:spMkLst>
        </pc:spChg>
        <pc:spChg chg="add">
          <ac:chgData name="nirajthakurxyz0933@outlook.com" userId="5de401e978417caa" providerId="Windows Live" clId="Web-{DAB6AE4F-DA89-46AF-824E-729D99A2051B}" dt="2024-07-27T16:30:00.558" v="289"/>
          <ac:spMkLst>
            <pc:docMk/>
            <pc:sldMk cId="989782328" sldId="272"/>
            <ac:spMk id="13" creationId="{91DE43FD-EB47-414A-B0AB-169B0FFFA527}"/>
          </ac:spMkLst>
        </pc:spChg>
        <pc:grpChg chg="add">
          <ac:chgData name="nirajthakurxyz0933@outlook.com" userId="5de401e978417caa" providerId="Windows Live" clId="Web-{DAB6AE4F-DA89-46AF-824E-729D99A2051B}" dt="2024-07-27T16:30:00.558" v="289"/>
          <ac:grpSpMkLst>
            <pc:docMk/>
            <pc:sldMk cId="989782328" sldId="272"/>
            <ac:grpSpMk id="15" creationId="{58495BCC-CE77-4CC2-952E-846F41119FD5}"/>
          </ac:grpSpMkLst>
        </pc:grpChg>
      </pc:sldChg>
      <pc:sldChg chg="add del replId">
        <pc:chgData name="nirajthakurxyz0933@outlook.com" userId="5de401e978417caa" providerId="Windows Live" clId="Web-{DAB6AE4F-DA89-46AF-824E-729D99A2051B}" dt="2024-07-27T16:28:11.822" v="258"/>
        <pc:sldMkLst>
          <pc:docMk/>
          <pc:sldMk cId="2700024524" sldId="285"/>
        </pc:sldMkLst>
      </pc:sldChg>
    </pc:docChg>
  </pc:docChgLst>
  <pc:docChgLst>
    <pc:chgData name="udit narayana" userId="a6382a2cc5a5dea1" providerId="Windows Live" clId="Web-{8A648CAA-2FEA-4DF5-A369-1C4149314BE2}"/>
    <pc:docChg chg="addSld modSld">
      <pc:chgData name="udit narayana" userId="a6382a2cc5a5dea1" providerId="Windows Live" clId="Web-{8A648CAA-2FEA-4DF5-A369-1C4149314BE2}" dt="2024-07-29T16:25:08.743" v="649" actId="20577"/>
      <pc:docMkLst>
        <pc:docMk/>
      </pc:docMkLst>
      <pc:sldChg chg="modSp">
        <pc:chgData name="udit narayana" userId="a6382a2cc5a5dea1" providerId="Windows Live" clId="Web-{8A648CAA-2FEA-4DF5-A369-1C4149314BE2}" dt="2024-07-29T16:24:07.508" v="638" actId="20577"/>
        <pc:sldMkLst>
          <pc:docMk/>
          <pc:sldMk cId="3459298073" sldId="257"/>
        </pc:sldMkLst>
        <pc:spChg chg="mod">
          <ac:chgData name="udit narayana" userId="a6382a2cc5a5dea1" providerId="Windows Live" clId="Web-{8A648CAA-2FEA-4DF5-A369-1C4149314BE2}" dt="2024-07-29T16:24:07.508" v="638" actId="20577"/>
          <ac:spMkLst>
            <pc:docMk/>
            <pc:sldMk cId="3459298073" sldId="257"/>
            <ac:spMk id="2" creationId="{1C9C0B66-107A-7635-0F1B-8105D964BA55}"/>
          </ac:spMkLst>
        </pc:spChg>
        <pc:spChg chg="mod">
          <ac:chgData name="udit narayana" userId="a6382a2cc5a5dea1" providerId="Windows Live" clId="Web-{8A648CAA-2FEA-4DF5-A369-1C4149314BE2}" dt="2024-07-29T16:23:25.945" v="632"/>
          <ac:spMkLst>
            <pc:docMk/>
            <pc:sldMk cId="3459298073" sldId="257"/>
            <ac:spMk id="6" creationId="{FC44A2A9-59D5-66B5-CB06-81FE62E76545}"/>
          </ac:spMkLst>
        </pc:spChg>
        <pc:spChg chg="mod">
          <ac:chgData name="udit narayana" userId="a6382a2cc5a5dea1" providerId="Windows Live" clId="Web-{8A648CAA-2FEA-4DF5-A369-1C4149314BE2}" dt="2024-07-29T16:21:17.241" v="612" actId="20577"/>
          <ac:spMkLst>
            <pc:docMk/>
            <pc:sldMk cId="3459298073" sldId="257"/>
            <ac:spMk id="7" creationId="{01E5AC14-8A29-695A-C575-13DE84FC16A3}"/>
          </ac:spMkLst>
        </pc:spChg>
        <pc:spChg chg="mod">
          <ac:chgData name="udit narayana" userId="a6382a2cc5a5dea1" providerId="Windows Live" clId="Web-{8A648CAA-2FEA-4DF5-A369-1C4149314BE2}" dt="2024-07-29T16:23:25.914" v="630"/>
          <ac:spMkLst>
            <pc:docMk/>
            <pc:sldMk cId="3459298073" sldId="257"/>
            <ac:spMk id="8" creationId="{E4019BD2-5E9E-B21D-E7F5-CCD3863C3EAC}"/>
          </ac:spMkLst>
        </pc:spChg>
        <pc:spChg chg="mod">
          <ac:chgData name="udit narayana" userId="a6382a2cc5a5dea1" providerId="Windows Live" clId="Web-{8A648CAA-2FEA-4DF5-A369-1C4149314BE2}" dt="2024-07-29T16:23:25.914" v="631"/>
          <ac:spMkLst>
            <pc:docMk/>
            <pc:sldMk cId="3459298073" sldId="257"/>
            <ac:spMk id="10" creationId="{D8587B6B-84D5-205E-E22F-2257EA8116E0}"/>
          </ac:spMkLst>
        </pc:spChg>
      </pc:sldChg>
      <pc:sldChg chg="modSp">
        <pc:chgData name="udit narayana" userId="a6382a2cc5a5dea1" providerId="Windows Live" clId="Web-{8A648CAA-2FEA-4DF5-A369-1C4149314BE2}" dt="2024-07-29T16:24:11.133" v="639" actId="20577"/>
        <pc:sldMkLst>
          <pc:docMk/>
          <pc:sldMk cId="1646757292" sldId="300"/>
        </pc:sldMkLst>
        <pc:spChg chg="mod">
          <ac:chgData name="udit narayana" userId="a6382a2cc5a5dea1" providerId="Windows Live" clId="Web-{8A648CAA-2FEA-4DF5-A369-1C4149314BE2}" dt="2024-07-29T16:24:11.133" v="639" actId="20577"/>
          <ac:spMkLst>
            <pc:docMk/>
            <pc:sldMk cId="1646757292" sldId="300"/>
            <ac:spMk id="2" creationId="{481E6D42-1428-7533-81FB-15BB58024BEB}"/>
          </ac:spMkLst>
        </pc:spChg>
        <pc:spChg chg="mod">
          <ac:chgData name="udit narayana" userId="a6382a2cc5a5dea1" providerId="Windows Live" clId="Web-{8A648CAA-2FEA-4DF5-A369-1C4149314BE2}" dt="2024-07-29T16:22:03.991" v="622" actId="20577"/>
          <ac:spMkLst>
            <pc:docMk/>
            <pc:sldMk cId="1646757292" sldId="300"/>
            <ac:spMk id="6" creationId="{49A05CAB-5A26-7BD7-3F05-855FE262AC5C}"/>
          </ac:spMkLst>
        </pc:spChg>
        <pc:spChg chg="mod">
          <ac:chgData name="udit narayana" userId="a6382a2cc5a5dea1" providerId="Windows Live" clId="Web-{8A648CAA-2FEA-4DF5-A369-1C4149314BE2}" dt="2024-07-29T16:22:22.054" v="626" actId="20577"/>
          <ac:spMkLst>
            <pc:docMk/>
            <pc:sldMk cId="1646757292" sldId="300"/>
            <ac:spMk id="8" creationId="{2E3413A9-B14A-BC1A-2CD4-A7BF5EF7723E}"/>
          </ac:spMkLst>
        </pc:spChg>
        <pc:spChg chg="mod">
          <ac:chgData name="udit narayana" userId="a6382a2cc5a5dea1" providerId="Windows Live" clId="Web-{8A648CAA-2FEA-4DF5-A369-1C4149314BE2}" dt="2024-07-29T16:22:07.147" v="623" actId="20577"/>
          <ac:spMkLst>
            <pc:docMk/>
            <pc:sldMk cId="1646757292" sldId="300"/>
            <ac:spMk id="10" creationId="{7A682818-76F4-1D4E-8937-13FE73F352BF}"/>
          </ac:spMkLst>
        </pc:spChg>
        <pc:spChg chg="mod">
          <ac:chgData name="udit narayana" userId="a6382a2cc5a5dea1" providerId="Windows Live" clId="Web-{8A648CAA-2FEA-4DF5-A369-1C4149314BE2}" dt="2024-07-29T16:22:13.304" v="624" actId="20577"/>
          <ac:spMkLst>
            <pc:docMk/>
            <pc:sldMk cId="1646757292" sldId="300"/>
            <ac:spMk id="11" creationId="{B37B2BF9-55D0-EB27-07CA-1525FAEBC56E}"/>
          </ac:spMkLst>
        </pc:spChg>
        <pc:spChg chg="mod">
          <ac:chgData name="udit narayana" userId="a6382a2cc5a5dea1" providerId="Windows Live" clId="Web-{8A648CAA-2FEA-4DF5-A369-1C4149314BE2}" dt="2024-07-29T16:23:39.617" v="633"/>
          <ac:spMkLst>
            <pc:docMk/>
            <pc:sldMk cId="1646757292" sldId="300"/>
            <ac:spMk id="12" creationId="{62DF623E-20A4-517F-3257-6B30B7467BAE}"/>
          </ac:spMkLst>
        </pc:spChg>
        <pc:spChg chg="mod">
          <ac:chgData name="udit narayana" userId="a6382a2cc5a5dea1" providerId="Windows Live" clId="Web-{8A648CAA-2FEA-4DF5-A369-1C4149314BE2}" dt="2024-07-29T16:22:17.897" v="625" actId="20577"/>
          <ac:spMkLst>
            <pc:docMk/>
            <pc:sldMk cId="1646757292" sldId="300"/>
            <ac:spMk id="13" creationId="{BF8AC714-669F-0AA7-24E6-C9BF10A8E438}"/>
          </ac:spMkLst>
        </pc:spChg>
      </pc:sldChg>
      <pc:sldChg chg="modSp">
        <pc:chgData name="udit narayana" userId="a6382a2cc5a5dea1" providerId="Windows Live" clId="Web-{8A648CAA-2FEA-4DF5-A369-1C4149314BE2}" dt="2024-07-29T16:24:15.523" v="640" actId="20577"/>
        <pc:sldMkLst>
          <pc:docMk/>
          <pc:sldMk cId="3630515598" sldId="301"/>
        </pc:sldMkLst>
        <pc:spChg chg="mod">
          <ac:chgData name="udit narayana" userId="a6382a2cc5a5dea1" providerId="Windows Live" clId="Web-{8A648CAA-2FEA-4DF5-A369-1C4149314BE2}" dt="2024-07-29T16:24:15.523" v="640" actId="20577"/>
          <ac:spMkLst>
            <pc:docMk/>
            <pc:sldMk cId="3630515598" sldId="301"/>
            <ac:spMk id="2" creationId="{456DEA38-95CC-5ED5-5694-32D37AA744C5}"/>
          </ac:spMkLst>
        </pc:spChg>
      </pc:sldChg>
      <pc:sldChg chg="modSp">
        <pc:chgData name="udit narayana" userId="a6382a2cc5a5dea1" providerId="Windows Live" clId="Web-{8A648CAA-2FEA-4DF5-A369-1C4149314BE2}" dt="2024-07-29T16:24:20.320" v="641" actId="20577"/>
        <pc:sldMkLst>
          <pc:docMk/>
          <pc:sldMk cId="534794542" sldId="302"/>
        </pc:sldMkLst>
        <pc:spChg chg="mod">
          <ac:chgData name="udit narayana" userId="a6382a2cc5a5dea1" providerId="Windows Live" clId="Web-{8A648CAA-2FEA-4DF5-A369-1C4149314BE2}" dt="2024-07-29T16:24:20.320" v="641" actId="20577"/>
          <ac:spMkLst>
            <pc:docMk/>
            <pc:sldMk cId="534794542" sldId="302"/>
            <ac:spMk id="2" creationId="{A0B9C245-32E9-187D-B80F-CADB83FA4370}"/>
          </ac:spMkLst>
        </pc:spChg>
        <pc:spChg chg="mod">
          <ac:chgData name="udit narayana" userId="a6382a2cc5a5dea1" providerId="Windows Live" clId="Web-{8A648CAA-2FEA-4DF5-A369-1C4149314BE2}" dt="2024-07-29T16:23:55.976" v="635"/>
          <ac:spMkLst>
            <pc:docMk/>
            <pc:sldMk cId="534794542" sldId="302"/>
            <ac:spMk id="5" creationId="{2B3E9238-CADC-B36E-F74F-29573733FB4D}"/>
          </ac:spMkLst>
        </pc:spChg>
        <pc:spChg chg="mod">
          <ac:chgData name="udit narayana" userId="a6382a2cc5a5dea1" providerId="Windows Live" clId="Web-{8A648CAA-2FEA-4DF5-A369-1C4149314BE2}" dt="2024-07-29T16:23:55.976" v="636"/>
          <ac:spMkLst>
            <pc:docMk/>
            <pc:sldMk cId="534794542" sldId="302"/>
            <ac:spMk id="6" creationId="{CFBB4612-02B3-3C4C-1E0C-4C9BC535827B}"/>
          </ac:spMkLst>
        </pc:spChg>
        <pc:spChg chg="mod">
          <ac:chgData name="udit narayana" userId="a6382a2cc5a5dea1" providerId="Windows Live" clId="Web-{8A648CAA-2FEA-4DF5-A369-1C4149314BE2}" dt="2024-07-29T16:23:56.008" v="637"/>
          <ac:spMkLst>
            <pc:docMk/>
            <pc:sldMk cId="534794542" sldId="302"/>
            <ac:spMk id="8" creationId="{FDF65EC1-F641-70F8-5FF7-E725A010172A}"/>
          </ac:spMkLst>
        </pc:spChg>
      </pc:sldChg>
      <pc:sldChg chg="addSp delSp modSp">
        <pc:chgData name="udit narayana" userId="a6382a2cc5a5dea1" providerId="Windows Live" clId="Web-{8A648CAA-2FEA-4DF5-A369-1C4149314BE2}" dt="2024-07-29T16:24:34.399" v="644"/>
        <pc:sldMkLst>
          <pc:docMk/>
          <pc:sldMk cId="3571535158" sldId="303"/>
        </pc:sldMkLst>
        <pc:spChg chg="mod">
          <ac:chgData name="udit narayana" userId="a6382a2cc5a5dea1" providerId="Windows Live" clId="Web-{8A648CAA-2FEA-4DF5-A369-1C4149314BE2}" dt="2024-07-29T16:24:25.961" v="642" actId="20577"/>
          <ac:spMkLst>
            <pc:docMk/>
            <pc:sldMk cId="3571535158" sldId="303"/>
            <ac:spMk id="2" creationId="{B57F8CF2-1B3E-5902-A5F1-2927C5DEFB15}"/>
          </ac:spMkLst>
        </pc:spChg>
        <pc:spChg chg="add del">
          <ac:chgData name="udit narayana" userId="a6382a2cc5a5dea1" providerId="Windows Live" clId="Web-{8A648CAA-2FEA-4DF5-A369-1C4149314BE2}" dt="2024-07-29T14:28:56.121" v="15"/>
          <ac:spMkLst>
            <pc:docMk/>
            <pc:sldMk cId="3571535158" sldId="303"/>
            <ac:spMk id="3" creationId="{2265ABBB-5960-DB0B-64B0-E891D863780E}"/>
          </ac:spMkLst>
        </pc:spChg>
        <pc:spChg chg="add del">
          <ac:chgData name="udit narayana" userId="a6382a2cc5a5dea1" providerId="Windows Live" clId="Web-{8A648CAA-2FEA-4DF5-A369-1C4149314BE2}" dt="2024-07-29T14:28:50.308" v="14"/>
          <ac:spMkLst>
            <pc:docMk/>
            <pc:sldMk cId="3571535158" sldId="303"/>
            <ac:spMk id="5" creationId="{3992746A-8A81-1641-DB93-CC586BF59475}"/>
          </ac:spMkLst>
        </pc:spChg>
        <pc:spChg chg="add del">
          <ac:chgData name="udit narayana" userId="a6382a2cc5a5dea1" providerId="Windows Live" clId="Web-{8A648CAA-2FEA-4DF5-A369-1C4149314BE2}" dt="2024-07-29T14:27:30.979" v="9"/>
          <ac:spMkLst>
            <pc:docMk/>
            <pc:sldMk cId="3571535158" sldId="303"/>
            <ac:spMk id="6" creationId="{5AFD6FA2-EF6C-AD27-45AD-430387E9A2D3}"/>
          </ac:spMkLst>
        </pc:spChg>
        <pc:spChg chg="add del">
          <ac:chgData name="udit narayana" userId="a6382a2cc5a5dea1" providerId="Windows Live" clId="Web-{8A648CAA-2FEA-4DF5-A369-1C4149314BE2}" dt="2024-07-29T14:28:40.074" v="11"/>
          <ac:spMkLst>
            <pc:docMk/>
            <pc:sldMk cId="3571535158" sldId="303"/>
            <ac:spMk id="7" creationId="{BD7EFCD8-4F65-70C0-AD75-BEFF517D3283}"/>
          </ac:spMkLst>
        </pc:spChg>
        <pc:spChg chg="add del">
          <ac:chgData name="udit narayana" userId="a6382a2cc5a5dea1" providerId="Windows Live" clId="Web-{8A648CAA-2FEA-4DF5-A369-1C4149314BE2}" dt="2024-07-29T14:29:14.012" v="17"/>
          <ac:spMkLst>
            <pc:docMk/>
            <pc:sldMk cId="3571535158" sldId="303"/>
            <ac:spMk id="9" creationId="{DA501FFE-1F08-2EA7-FBE2-6DBF717244FF}"/>
          </ac:spMkLst>
        </pc:spChg>
        <pc:spChg chg="add del">
          <ac:chgData name="udit narayana" userId="a6382a2cc5a5dea1" providerId="Windows Live" clId="Web-{8A648CAA-2FEA-4DF5-A369-1C4149314BE2}" dt="2024-07-29T14:29:04.355" v="16"/>
          <ac:spMkLst>
            <pc:docMk/>
            <pc:sldMk cId="3571535158" sldId="303"/>
            <ac:spMk id="11" creationId="{45BBEC07-47D7-F6C7-949E-EEC6374484AC}"/>
          </ac:spMkLst>
        </pc:spChg>
        <pc:spChg chg="add del">
          <ac:chgData name="udit narayana" userId="a6382a2cc5a5dea1" providerId="Windows Live" clId="Web-{8A648CAA-2FEA-4DF5-A369-1C4149314BE2}" dt="2024-07-29T14:29:26.168" v="19"/>
          <ac:spMkLst>
            <pc:docMk/>
            <pc:sldMk cId="3571535158" sldId="303"/>
            <ac:spMk id="12" creationId="{87A8F6F1-8DC1-E8C5-AD36-7FCF0FADCDCF}"/>
          </ac:spMkLst>
        </pc:spChg>
        <pc:spChg chg="add del">
          <ac:chgData name="udit narayana" userId="a6382a2cc5a5dea1" providerId="Windows Live" clId="Web-{8A648CAA-2FEA-4DF5-A369-1C4149314BE2}" dt="2024-07-29T14:30:33.481" v="21"/>
          <ac:spMkLst>
            <pc:docMk/>
            <pc:sldMk cId="3571535158" sldId="303"/>
            <ac:spMk id="13" creationId="{1E45DA4D-F468-C896-32CF-2E609FDF5749}"/>
          </ac:spMkLst>
        </pc:spChg>
        <pc:spChg chg="add del">
          <ac:chgData name="udit narayana" userId="a6382a2cc5a5dea1" providerId="Windows Live" clId="Web-{8A648CAA-2FEA-4DF5-A369-1C4149314BE2}" dt="2024-07-29T14:40:36.439" v="23"/>
          <ac:spMkLst>
            <pc:docMk/>
            <pc:sldMk cId="3571535158" sldId="303"/>
            <ac:spMk id="14" creationId="{705CBC59-4BEC-C2C7-0A65-8CD2922E0F72}"/>
          </ac:spMkLst>
        </pc:spChg>
        <pc:spChg chg="add mod">
          <ac:chgData name="udit narayana" userId="a6382a2cc5a5dea1" providerId="Windows Live" clId="Web-{8A648CAA-2FEA-4DF5-A369-1C4149314BE2}" dt="2024-07-29T16:24:34.383" v="643"/>
          <ac:spMkLst>
            <pc:docMk/>
            <pc:sldMk cId="3571535158" sldId="303"/>
            <ac:spMk id="15" creationId="{FAFF49EA-84C4-A693-3BD2-68A77EDBAAC6}"/>
          </ac:spMkLst>
        </pc:spChg>
        <pc:spChg chg="add mod">
          <ac:chgData name="udit narayana" userId="a6382a2cc5a5dea1" providerId="Windows Live" clId="Web-{8A648CAA-2FEA-4DF5-A369-1C4149314BE2}" dt="2024-07-29T16:24:34.399" v="644"/>
          <ac:spMkLst>
            <pc:docMk/>
            <pc:sldMk cId="3571535158" sldId="303"/>
            <ac:spMk id="16" creationId="{BDC5B614-DD0F-4F5D-A382-5F29389DD6D5}"/>
          </ac:spMkLst>
        </pc:spChg>
        <pc:picChg chg="mod">
          <ac:chgData name="udit narayana" userId="a6382a2cc5a5dea1" providerId="Windows Live" clId="Web-{8A648CAA-2FEA-4DF5-A369-1C4149314BE2}" dt="2024-07-29T14:25:07.338" v="0" actId="1076"/>
          <ac:picMkLst>
            <pc:docMk/>
            <pc:sldMk cId="3571535158" sldId="303"/>
            <ac:picMk id="4" creationId="{58C29B9F-5488-C3BF-D737-DA24E5B9FDC1}"/>
          </ac:picMkLst>
        </pc:picChg>
      </pc:sldChg>
      <pc:sldChg chg="addSp delSp modSp new">
        <pc:chgData name="udit narayana" userId="a6382a2cc5a5dea1" providerId="Windows Live" clId="Web-{8A648CAA-2FEA-4DF5-A369-1C4149314BE2}" dt="2024-07-29T16:25:08.743" v="649" actId="20577"/>
        <pc:sldMkLst>
          <pc:docMk/>
          <pc:sldMk cId="3214335302" sldId="305"/>
        </pc:sldMkLst>
        <pc:spChg chg="mod">
          <ac:chgData name="udit narayana" userId="a6382a2cc5a5dea1" providerId="Windows Live" clId="Web-{8A648CAA-2FEA-4DF5-A369-1C4149314BE2}" dt="2024-07-29T14:58:17.073" v="593" actId="20577"/>
          <ac:spMkLst>
            <pc:docMk/>
            <pc:sldMk cId="3214335302" sldId="305"/>
            <ac:spMk id="2" creationId="{FBC1F4F1-398F-C84A-6745-6F9F821E6EDC}"/>
          </ac:spMkLst>
        </pc:spChg>
        <pc:spChg chg="del">
          <ac:chgData name="udit narayana" userId="a6382a2cc5a5dea1" providerId="Windows Live" clId="Web-{8A648CAA-2FEA-4DF5-A369-1C4149314BE2}" dt="2024-07-29T14:51:51.429" v="265"/>
          <ac:spMkLst>
            <pc:docMk/>
            <pc:sldMk cId="3214335302" sldId="305"/>
            <ac:spMk id="3" creationId="{F5F56534-13DE-D8BF-D8AA-E0F4AEE942C6}"/>
          </ac:spMkLst>
        </pc:spChg>
        <pc:spChg chg="add mod">
          <ac:chgData name="udit narayana" userId="a6382a2cc5a5dea1" providerId="Windows Live" clId="Web-{8A648CAA-2FEA-4DF5-A369-1C4149314BE2}" dt="2024-07-29T16:24:46.696" v="645"/>
          <ac:spMkLst>
            <pc:docMk/>
            <pc:sldMk cId="3214335302" sldId="305"/>
            <ac:spMk id="7" creationId="{CA46EF4A-8221-7748-7621-B46E8FD8AC68}"/>
          </ac:spMkLst>
        </pc:spChg>
        <pc:spChg chg="add mod">
          <ac:chgData name="udit narayana" userId="a6382a2cc5a5dea1" providerId="Windows Live" clId="Web-{8A648CAA-2FEA-4DF5-A369-1C4149314BE2}" dt="2024-07-29T16:24:46.696" v="646"/>
          <ac:spMkLst>
            <pc:docMk/>
            <pc:sldMk cId="3214335302" sldId="305"/>
            <ac:spMk id="8" creationId="{0DCF59E4-A17A-3CE1-2668-791A0A3D16B4}"/>
          </ac:spMkLst>
        </pc:spChg>
        <pc:spChg chg="add mod">
          <ac:chgData name="udit narayana" userId="a6382a2cc5a5dea1" providerId="Windows Live" clId="Web-{8A648CAA-2FEA-4DF5-A369-1C4149314BE2}" dt="2024-07-29T16:25:08.743" v="649" actId="20577"/>
          <ac:spMkLst>
            <pc:docMk/>
            <pc:sldMk cId="3214335302" sldId="305"/>
            <ac:spMk id="9" creationId="{4439967F-9A0B-FD32-D592-86FA6B460F3F}"/>
          </ac:spMkLst>
        </pc:spChg>
        <pc:picChg chg="add mod ord">
          <ac:chgData name="udit narayana" userId="a6382a2cc5a5dea1" providerId="Windows Live" clId="Web-{8A648CAA-2FEA-4DF5-A369-1C4149314BE2}" dt="2024-07-29T14:53:34.133" v="288" actId="1076"/>
          <ac:picMkLst>
            <pc:docMk/>
            <pc:sldMk cId="3214335302" sldId="305"/>
            <ac:picMk id="4" creationId="{F13CAEA2-D1C1-9972-BD31-7827F6C44C08}"/>
          </ac:picMkLst>
        </pc:picChg>
        <pc:picChg chg="add del mod">
          <ac:chgData name="udit narayana" userId="a6382a2cc5a5dea1" providerId="Windows Live" clId="Web-{8A648CAA-2FEA-4DF5-A369-1C4149314BE2}" dt="2024-07-29T14:52:17.351" v="274"/>
          <ac:picMkLst>
            <pc:docMk/>
            <pc:sldMk cId="3214335302" sldId="305"/>
            <ac:picMk id="5" creationId="{3B2B6FC6-73EB-4811-C2FD-E68AD4B74493}"/>
          </ac:picMkLst>
        </pc:picChg>
        <pc:picChg chg="add mod">
          <ac:chgData name="udit narayana" userId="a6382a2cc5a5dea1" providerId="Windows Live" clId="Web-{8A648CAA-2FEA-4DF5-A369-1C4149314BE2}" dt="2024-07-29T14:53:36.040" v="289" actId="1076"/>
          <ac:picMkLst>
            <pc:docMk/>
            <pc:sldMk cId="3214335302" sldId="305"/>
            <ac:picMk id="6" creationId="{E32AA81B-26EB-0E6D-CB9D-75129520513B}"/>
          </ac:picMkLst>
        </pc:picChg>
      </pc:sldChg>
      <pc:sldChg chg="addSp delSp modSp new mod setBg">
        <pc:chgData name="udit narayana" userId="a6382a2cc5a5dea1" providerId="Windows Live" clId="Web-{8A648CAA-2FEA-4DF5-A369-1C4149314BE2}" dt="2024-07-29T15:05:03.670" v="597"/>
        <pc:sldMkLst>
          <pc:docMk/>
          <pc:sldMk cId="4048724981" sldId="309"/>
        </pc:sldMkLst>
        <pc:spChg chg="del">
          <ac:chgData name="udit narayana" userId="a6382a2cc5a5dea1" providerId="Windows Live" clId="Web-{8A648CAA-2FEA-4DF5-A369-1C4149314BE2}" dt="2024-07-29T15:05:03.670" v="597"/>
          <ac:spMkLst>
            <pc:docMk/>
            <pc:sldMk cId="4048724981" sldId="309"/>
            <ac:spMk id="2" creationId="{258F0373-799F-36EE-B5F2-9E8320E69C46}"/>
          </ac:spMkLst>
        </pc:spChg>
        <pc:spChg chg="del">
          <ac:chgData name="udit narayana" userId="a6382a2cc5a5dea1" providerId="Windows Live" clId="Web-{8A648CAA-2FEA-4DF5-A369-1C4149314BE2}" dt="2024-07-29T15:04:54.577" v="595"/>
          <ac:spMkLst>
            <pc:docMk/>
            <pc:sldMk cId="4048724981" sldId="309"/>
            <ac:spMk id="3" creationId="{8E9D0CF6-0AC3-5BC9-EFFC-EA2A7E0EF6C5}"/>
          </ac:spMkLst>
        </pc:spChg>
        <pc:spChg chg="add">
          <ac:chgData name="udit narayana" userId="a6382a2cc5a5dea1" providerId="Windows Live" clId="Web-{8A648CAA-2FEA-4DF5-A369-1C4149314BE2}" dt="2024-07-29T15:05:03.670" v="597"/>
          <ac:spMkLst>
            <pc:docMk/>
            <pc:sldMk cId="4048724981" sldId="309"/>
            <ac:spMk id="9" creationId="{42A4FC2C-047E-45A5-965D-8E1E3BF09BC6}"/>
          </ac:spMkLst>
        </pc:spChg>
        <pc:picChg chg="add mod ord">
          <ac:chgData name="udit narayana" userId="a6382a2cc5a5dea1" providerId="Windows Live" clId="Web-{8A648CAA-2FEA-4DF5-A369-1C4149314BE2}" dt="2024-07-29T15:05:03.670" v="597"/>
          <ac:picMkLst>
            <pc:docMk/>
            <pc:sldMk cId="4048724981" sldId="309"/>
            <ac:picMk id="4" creationId="{05D0E6EF-2EC1-2D5A-1C89-F55CAE7F0730}"/>
          </ac:picMkLst>
        </pc:picChg>
      </pc:sldChg>
      <pc:sldChg chg="addSp delSp modSp new mod setBg">
        <pc:chgData name="udit narayana" userId="a6382a2cc5a5dea1" providerId="Windows Live" clId="Web-{8A648CAA-2FEA-4DF5-A369-1C4149314BE2}" dt="2024-07-29T16:20:47.725" v="608"/>
        <pc:sldMkLst>
          <pc:docMk/>
          <pc:sldMk cId="3484015139" sldId="310"/>
        </pc:sldMkLst>
        <pc:spChg chg="del">
          <ac:chgData name="udit narayana" userId="a6382a2cc5a5dea1" providerId="Windows Live" clId="Web-{8A648CAA-2FEA-4DF5-A369-1C4149314BE2}" dt="2024-07-29T15:05:24.796" v="600"/>
          <ac:spMkLst>
            <pc:docMk/>
            <pc:sldMk cId="3484015139" sldId="310"/>
            <ac:spMk id="2" creationId="{1EED10CF-5AC9-419C-6F74-DFC6FDB98268}"/>
          </ac:spMkLst>
        </pc:spChg>
        <pc:spChg chg="del">
          <ac:chgData name="udit narayana" userId="a6382a2cc5a5dea1" providerId="Windows Live" clId="Web-{8A648CAA-2FEA-4DF5-A369-1C4149314BE2}" dt="2024-07-29T15:05:19.280" v="599"/>
          <ac:spMkLst>
            <pc:docMk/>
            <pc:sldMk cId="3484015139" sldId="310"/>
            <ac:spMk id="3" creationId="{4CF35664-B4E4-1068-AF2A-F327A38F0FF5}"/>
          </ac:spMkLst>
        </pc:spChg>
        <pc:spChg chg="add del mod">
          <ac:chgData name="udit narayana" userId="a6382a2cc5a5dea1" providerId="Windows Live" clId="Web-{8A648CAA-2FEA-4DF5-A369-1C4149314BE2}" dt="2024-07-29T16:20:23.162" v="606"/>
          <ac:spMkLst>
            <pc:docMk/>
            <pc:sldMk cId="3484015139" sldId="310"/>
            <ac:spMk id="6" creationId="{7F2C3528-CCA9-78E9-B0E4-315B5C09365E}"/>
          </ac:spMkLst>
        </pc:spChg>
        <pc:spChg chg="add del">
          <ac:chgData name="udit narayana" userId="a6382a2cc5a5dea1" providerId="Windows Live" clId="Web-{8A648CAA-2FEA-4DF5-A369-1C4149314BE2}" dt="2024-07-29T16:20:47.725" v="608"/>
          <ac:spMkLst>
            <pc:docMk/>
            <pc:sldMk cId="3484015139" sldId="310"/>
            <ac:spMk id="9" creationId="{42A4FC2C-047E-45A5-965D-8E1E3BF09BC6}"/>
          </ac:spMkLst>
        </pc:spChg>
        <pc:spChg chg="add">
          <ac:chgData name="udit narayana" userId="a6382a2cc5a5dea1" providerId="Windows Live" clId="Web-{8A648CAA-2FEA-4DF5-A369-1C4149314BE2}" dt="2024-07-29T16:20:47.725" v="608"/>
          <ac:spMkLst>
            <pc:docMk/>
            <pc:sldMk cId="3484015139" sldId="310"/>
            <ac:spMk id="14" creationId="{42A4FC2C-047E-45A5-965D-8E1E3BF09BC6}"/>
          </ac:spMkLst>
        </pc:spChg>
        <pc:picChg chg="add del mod ord">
          <ac:chgData name="udit narayana" userId="a6382a2cc5a5dea1" providerId="Windows Live" clId="Web-{8A648CAA-2FEA-4DF5-A369-1C4149314BE2}" dt="2024-07-29T16:20:17.693" v="605"/>
          <ac:picMkLst>
            <pc:docMk/>
            <pc:sldMk cId="3484015139" sldId="310"/>
            <ac:picMk id="4" creationId="{DC417133-B721-D8B5-A0C6-ED4EB9BB5738}"/>
          </ac:picMkLst>
        </pc:picChg>
        <pc:picChg chg="add mod ord">
          <ac:chgData name="udit narayana" userId="a6382a2cc5a5dea1" providerId="Windows Live" clId="Web-{8A648CAA-2FEA-4DF5-A369-1C4149314BE2}" dt="2024-07-29T16:20:47.725" v="608"/>
          <ac:picMkLst>
            <pc:docMk/>
            <pc:sldMk cId="3484015139" sldId="310"/>
            <ac:picMk id="7" creationId="{567381A0-3C5A-0840-89D0-6E81A70E9A88}"/>
          </ac:picMkLst>
        </pc:picChg>
      </pc:sldChg>
      <pc:sldChg chg="addSp delSp modSp new mod setBg modClrScheme chgLayout">
        <pc:chgData name="udit narayana" userId="a6382a2cc5a5dea1" providerId="Windows Live" clId="Web-{8A648CAA-2FEA-4DF5-A369-1C4149314BE2}" dt="2024-07-29T16:21:04.241" v="611"/>
        <pc:sldMkLst>
          <pc:docMk/>
          <pc:sldMk cId="3436065412" sldId="311"/>
        </pc:sldMkLst>
        <pc:spChg chg="del">
          <ac:chgData name="udit narayana" userId="a6382a2cc5a5dea1" providerId="Windows Live" clId="Web-{8A648CAA-2FEA-4DF5-A369-1C4149314BE2}" dt="2024-07-29T15:06:12.999" v="603"/>
          <ac:spMkLst>
            <pc:docMk/>
            <pc:sldMk cId="3436065412" sldId="311"/>
            <ac:spMk id="2" creationId="{4E21E08E-8670-35DE-2D01-2C18C397F8FF}"/>
          </ac:spMkLst>
        </pc:spChg>
        <pc:spChg chg="del">
          <ac:chgData name="udit narayana" userId="a6382a2cc5a5dea1" providerId="Windows Live" clId="Web-{8A648CAA-2FEA-4DF5-A369-1C4149314BE2}" dt="2024-07-29T15:05:41.983" v="602"/>
          <ac:spMkLst>
            <pc:docMk/>
            <pc:sldMk cId="3436065412" sldId="311"/>
            <ac:spMk id="3" creationId="{404930A3-9852-51FB-A1DE-624186D44475}"/>
          </ac:spMkLst>
        </pc:spChg>
        <pc:spChg chg="add del">
          <ac:chgData name="udit narayana" userId="a6382a2cc5a5dea1" providerId="Windows Live" clId="Web-{8A648CAA-2FEA-4DF5-A369-1C4149314BE2}" dt="2024-07-29T16:21:04.241" v="611"/>
          <ac:spMkLst>
            <pc:docMk/>
            <pc:sldMk cId="3436065412" sldId="311"/>
            <ac:spMk id="9" creationId="{42A4FC2C-047E-45A5-965D-8E1E3BF09BC6}"/>
          </ac:spMkLst>
        </pc:spChg>
        <pc:spChg chg="add">
          <ac:chgData name="udit narayana" userId="a6382a2cc5a5dea1" providerId="Windows Live" clId="Web-{8A648CAA-2FEA-4DF5-A369-1C4149314BE2}" dt="2024-07-29T16:21:04.241" v="611"/>
          <ac:spMkLst>
            <pc:docMk/>
            <pc:sldMk cId="3436065412" sldId="311"/>
            <ac:spMk id="14" creationId="{42A4FC2C-047E-45A5-965D-8E1E3BF09BC6}"/>
          </ac:spMkLst>
        </pc:spChg>
        <pc:picChg chg="add del mod ord">
          <ac:chgData name="udit narayana" userId="a6382a2cc5a5dea1" providerId="Windows Live" clId="Web-{8A648CAA-2FEA-4DF5-A369-1C4149314BE2}" dt="2024-07-29T16:20:54.162" v="609"/>
          <ac:picMkLst>
            <pc:docMk/>
            <pc:sldMk cId="3436065412" sldId="311"/>
            <ac:picMk id="4" creationId="{15489FE3-7793-FA7B-BD3B-2F3A34B86B81}"/>
          </ac:picMkLst>
        </pc:picChg>
        <pc:picChg chg="add mod">
          <ac:chgData name="udit narayana" userId="a6382a2cc5a5dea1" providerId="Windows Live" clId="Web-{8A648CAA-2FEA-4DF5-A369-1C4149314BE2}" dt="2024-07-29T16:21:04.241" v="611"/>
          <ac:picMkLst>
            <pc:docMk/>
            <pc:sldMk cId="3436065412" sldId="311"/>
            <ac:picMk id="5" creationId="{EEA6AE0E-3403-664E-37C8-E3F5CB89B102}"/>
          </ac:picMkLst>
        </pc:picChg>
      </pc:sldChg>
    </pc:docChg>
  </pc:docChgLst>
  <pc:docChgLst>
    <pc:chgData name="nirajthakurxyz0933@outlook.com" userId="5de401e978417caa" providerId="Windows Live" clId="Web-{53A607D9-ED8D-49EC-B176-916963B0C24D}"/>
    <pc:docChg chg="modSld">
      <pc:chgData name="nirajthakurxyz0933@outlook.com" userId="5de401e978417caa" providerId="Windows Live" clId="Web-{53A607D9-ED8D-49EC-B176-916963B0C24D}" dt="2024-07-26T17:44:55.628" v="10"/>
      <pc:docMkLst>
        <pc:docMk/>
      </pc:docMkLst>
      <pc:sldChg chg="addSp delSp modSp">
        <pc:chgData name="nirajthakurxyz0933@outlook.com" userId="5de401e978417caa" providerId="Windows Live" clId="Web-{53A607D9-ED8D-49EC-B176-916963B0C24D}" dt="2024-07-26T17:44:55.628" v="10"/>
        <pc:sldMkLst>
          <pc:docMk/>
          <pc:sldMk cId="2421960610" sldId="268"/>
        </pc:sldMkLst>
        <pc:picChg chg="add del mod modCrop">
          <ac:chgData name="nirajthakurxyz0933@outlook.com" userId="5de401e978417caa" providerId="Windows Live" clId="Web-{53A607D9-ED8D-49EC-B176-916963B0C24D}" dt="2024-07-26T17:44:55.628" v="10"/>
          <ac:picMkLst>
            <pc:docMk/>
            <pc:sldMk cId="2421960610" sldId="268"/>
            <ac:picMk id="4" creationId="{061CD2B1-223D-8691-2B99-8E89C2486C28}"/>
          </ac:picMkLst>
        </pc:picChg>
      </pc:sldChg>
    </pc:docChg>
  </pc:docChgLst>
  <pc:docChgLst>
    <pc:chgData name="udit narayana" userId="a6382a2cc5a5dea1" providerId="Windows Live" clId="Web-{22ADDCF5-ECF2-4186-8E82-38A23A58DC4D}"/>
    <pc:docChg chg="addSld modSld">
      <pc:chgData name="udit narayana" userId="a6382a2cc5a5dea1" providerId="Windows Live" clId="Web-{22ADDCF5-ECF2-4186-8E82-38A23A58DC4D}" dt="2024-07-29T14:16:33.614" v="1329"/>
      <pc:docMkLst>
        <pc:docMk/>
      </pc:docMkLst>
      <pc:sldChg chg="addSp delSp modSp">
        <pc:chgData name="udit narayana" userId="a6382a2cc5a5dea1" providerId="Windows Live" clId="Web-{22ADDCF5-ECF2-4186-8E82-38A23A58DC4D}" dt="2024-07-29T13:39:28.022" v="264" actId="20577"/>
        <pc:sldMkLst>
          <pc:docMk/>
          <pc:sldMk cId="3459298073" sldId="257"/>
        </pc:sldMkLst>
        <pc:spChg chg="mod">
          <ac:chgData name="udit narayana" userId="a6382a2cc5a5dea1" providerId="Windows Live" clId="Web-{22ADDCF5-ECF2-4186-8E82-38A23A58DC4D}" dt="2024-07-29T13:39:28.022" v="264" actId="20577"/>
          <ac:spMkLst>
            <pc:docMk/>
            <pc:sldMk cId="3459298073" sldId="257"/>
            <ac:spMk id="2" creationId="{1C9C0B66-107A-7635-0F1B-8105D964BA55}"/>
          </ac:spMkLst>
        </pc:spChg>
        <pc:spChg chg="del">
          <ac:chgData name="udit narayana" userId="a6382a2cc5a5dea1" providerId="Windows Live" clId="Web-{22ADDCF5-ECF2-4186-8E82-38A23A58DC4D}" dt="2024-07-29T13:24:03.013" v="0"/>
          <ac:spMkLst>
            <pc:docMk/>
            <pc:sldMk cId="3459298073" sldId="257"/>
            <ac:spMk id="3" creationId="{EF9EC92D-618B-040B-F4D7-016D4234C821}"/>
          </ac:spMkLst>
        </pc:spChg>
        <pc:spChg chg="add mod">
          <ac:chgData name="udit narayana" userId="a6382a2cc5a5dea1" providerId="Windows Live" clId="Web-{22ADDCF5-ECF2-4186-8E82-38A23A58DC4D}" dt="2024-07-29T13:33:50.185" v="174" actId="14100"/>
          <ac:spMkLst>
            <pc:docMk/>
            <pc:sldMk cId="3459298073" sldId="257"/>
            <ac:spMk id="6" creationId="{FC44A2A9-59D5-66B5-CB06-81FE62E76545}"/>
          </ac:spMkLst>
        </pc:spChg>
        <pc:spChg chg="add mod">
          <ac:chgData name="udit narayana" userId="a6382a2cc5a5dea1" providerId="Windows Live" clId="Web-{22ADDCF5-ECF2-4186-8E82-38A23A58DC4D}" dt="2024-07-29T13:33:46.372" v="173" actId="14100"/>
          <ac:spMkLst>
            <pc:docMk/>
            <pc:sldMk cId="3459298073" sldId="257"/>
            <ac:spMk id="7" creationId="{01E5AC14-8A29-695A-C575-13DE84FC16A3}"/>
          </ac:spMkLst>
        </pc:spChg>
        <pc:spChg chg="add mod">
          <ac:chgData name="udit narayana" userId="a6382a2cc5a5dea1" providerId="Windows Live" clId="Web-{22ADDCF5-ECF2-4186-8E82-38A23A58DC4D}" dt="2024-07-29T13:37:06.253" v="196" actId="14100"/>
          <ac:spMkLst>
            <pc:docMk/>
            <pc:sldMk cId="3459298073" sldId="257"/>
            <ac:spMk id="8" creationId="{E4019BD2-5E9E-B21D-E7F5-CCD3863C3EAC}"/>
          </ac:spMkLst>
        </pc:spChg>
        <pc:spChg chg="add del">
          <ac:chgData name="udit narayana" userId="a6382a2cc5a5dea1" providerId="Windows Live" clId="Web-{22ADDCF5-ECF2-4186-8E82-38A23A58DC4D}" dt="2024-07-29T13:36:18.267" v="177"/>
          <ac:spMkLst>
            <pc:docMk/>
            <pc:sldMk cId="3459298073" sldId="257"/>
            <ac:spMk id="9" creationId="{B5277526-B892-F362-9BB6-711FE43F28C0}"/>
          </ac:spMkLst>
        </pc:spChg>
        <pc:spChg chg="add mod">
          <ac:chgData name="udit narayana" userId="a6382a2cc5a5dea1" providerId="Windows Live" clId="Web-{22ADDCF5-ECF2-4186-8E82-38A23A58DC4D}" dt="2024-07-29T13:38:33.568" v="258" actId="14100"/>
          <ac:spMkLst>
            <pc:docMk/>
            <pc:sldMk cId="3459298073" sldId="257"/>
            <ac:spMk id="10" creationId="{D8587B6B-84D5-205E-E22F-2257EA8116E0}"/>
          </ac:spMkLst>
        </pc:spChg>
        <pc:picChg chg="add mod ord">
          <ac:chgData name="udit narayana" userId="a6382a2cc5a5dea1" providerId="Windows Live" clId="Web-{22ADDCF5-ECF2-4186-8E82-38A23A58DC4D}" dt="2024-07-29T13:39:13.913" v="262" actId="14100"/>
          <ac:picMkLst>
            <pc:docMk/>
            <pc:sldMk cId="3459298073" sldId="257"/>
            <ac:picMk id="4" creationId="{27B21D03-32C2-122E-FC42-C464372F08A2}"/>
          </ac:picMkLst>
        </pc:picChg>
        <pc:picChg chg="add del mod">
          <ac:chgData name="udit narayana" userId="a6382a2cc5a5dea1" providerId="Windows Live" clId="Web-{22ADDCF5-ECF2-4186-8E82-38A23A58DC4D}" dt="2024-07-29T13:38:57.865" v="259"/>
          <ac:picMkLst>
            <pc:docMk/>
            <pc:sldMk cId="3459298073" sldId="257"/>
            <ac:picMk id="5" creationId="{E11E3A7F-1745-31D0-41A3-8575E2E80537}"/>
          </ac:picMkLst>
        </pc:picChg>
      </pc:sldChg>
      <pc:sldChg chg="addSp delSp modSp new">
        <pc:chgData name="udit narayana" userId="a6382a2cc5a5dea1" providerId="Windows Live" clId="Web-{22ADDCF5-ECF2-4186-8E82-38A23A58DC4D}" dt="2024-07-29T13:48:00.161" v="544" actId="1076"/>
        <pc:sldMkLst>
          <pc:docMk/>
          <pc:sldMk cId="1646757292" sldId="300"/>
        </pc:sldMkLst>
        <pc:spChg chg="mod">
          <ac:chgData name="udit narayana" userId="a6382a2cc5a5dea1" providerId="Windows Live" clId="Web-{22ADDCF5-ECF2-4186-8E82-38A23A58DC4D}" dt="2024-07-29T13:40:49.243" v="294" actId="14100"/>
          <ac:spMkLst>
            <pc:docMk/>
            <pc:sldMk cId="1646757292" sldId="300"/>
            <ac:spMk id="2" creationId="{481E6D42-1428-7533-81FB-15BB58024BEB}"/>
          </ac:spMkLst>
        </pc:spChg>
        <pc:spChg chg="del">
          <ac:chgData name="udit narayana" userId="a6382a2cc5a5dea1" providerId="Windows Live" clId="Web-{22ADDCF5-ECF2-4186-8E82-38A23A58DC4D}" dt="2024-07-29T13:39:35.319" v="265"/>
          <ac:spMkLst>
            <pc:docMk/>
            <pc:sldMk cId="1646757292" sldId="300"/>
            <ac:spMk id="3" creationId="{37DDFB48-FBD7-E068-5662-7BE7BCF83792}"/>
          </ac:spMkLst>
        </pc:spChg>
        <pc:spChg chg="add">
          <ac:chgData name="udit narayana" userId="a6382a2cc5a5dea1" providerId="Windows Live" clId="Web-{22ADDCF5-ECF2-4186-8E82-38A23A58DC4D}" dt="2024-07-29T13:41:07.338" v="297"/>
          <ac:spMkLst>
            <pc:docMk/>
            <pc:sldMk cId="1646757292" sldId="300"/>
            <ac:spMk id="6" creationId="{49A05CAB-5A26-7BD7-3F05-855FE262AC5C}"/>
          </ac:spMkLst>
        </pc:spChg>
        <pc:spChg chg="add mod">
          <ac:chgData name="udit narayana" userId="a6382a2cc5a5dea1" providerId="Windows Live" clId="Web-{22ADDCF5-ECF2-4186-8E82-38A23A58DC4D}" dt="2024-07-29T13:42:14.949" v="335" actId="14100"/>
          <ac:spMkLst>
            <pc:docMk/>
            <pc:sldMk cId="1646757292" sldId="300"/>
            <ac:spMk id="8" creationId="{2E3413A9-B14A-BC1A-2CD4-A7BF5EF7723E}"/>
          </ac:spMkLst>
        </pc:spChg>
        <pc:spChg chg="add mod">
          <ac:chgData name="udit narayana" userId="a6382a2cc5a5dea1" providerId="Windows Live" clId="Web-{22ADDCF5-ECF2-4186-8E82-38A23A58DC4D}" dt="2024-07-29T13:47:53.021" v="542" actId="1076"/>
          <ac:spMkLst>
            <pc:docMk/>
            <pc:sldMk cId="1646757292" sldId="300"/>
            <ac:spMk id="10" creationId="{7A682818-76F4-1D4E-8937-13FE73F352BF}"/>
          </ac:spMkLst>
        </pc:spChg>
        <pc:spChg chg="add mod">
          <ac:chgData name="udit narayana" userId="a6382a2cc5a5dea1" providerId="Windows Live" clId="Web-{22ADDCF5-ECF2-4186-8E82-38A23A58DC4D}" dt="2024-07-29T13:47:57.114" v="543" actId="1076"/>
          <ac:spMkLst>
            <pc:docMk/>
            <pc:sldMk cId="1646757292" sldId="300"/>
            <ac:spMk id="11" creationId="{B37B2BF9-55D0-EB27-07CA-1525FAEBC56E}"/>
          </ac:spMkLst>
        </pc:spChg>
        <pc:spChg chg="add mod">
          <ac:chgData name="udit narayana" userId="a6382a2cc5a5dea1" providerId="Windows Live" clId="Web-{22ADDCF5-ECF2-4186-8E82-38A23A58DC4D}" dt="2024-07-29T13:46:32.487" v="479" actId="20577"/>
          <ac:spMkLst>
            <pc:docMk/>
            <pc:sldMk cId="1646757292" sldId="300"/>
            <ac:spMk id="12" creationId="{62DF623E-20A4-517F-3257-6B30B7467BAE}"/>
          </ac:spMkLst>
        </pc:spChg>
        <pc:spChg chg="add mod">
          <ac:chgData name="udit narayana" userId="a6382a2cc5a5dea1" providerId="Windows Live" clId="Web-{22ADDCF5-ECF2-4186-8E82-38A23A58DC4D}" dt="2024-07-29T13:48:00.161" v="544" actId="1076"/>
          <ac:spMkLst>
            <pc:docMk/>
            <pc:sldMk cId="1646757292" sldId="300"/>
            <ac:spMk id="13" creationId="{BF8AC714-669F-0AA7-24E6-C9BF10A8E438}"/>
          </ac:spMkLst>
        </pc:spChg>
        <pc:picChg chg="add mod ord">
          <ac:chgData name="udit narayana" userId="a6382a2cc5a5dea1" providerId="Windows Live" clId="Web-{22ADDCF5-ECF2-4186-8E82-38A23A58DC4D}" dt="2024-07-29T13:42:17.886" v="336" actId="14100"/>
          <ac:picMkLst>
            <pc:docMk/>
            <pc:sldMk cId="1646757292" sldId="300"/>
            <ac:picMk id="4" creationId="{4E6AEAFA-C396-A54D-7AC6-0D4691C53BB1}"/>
          </ac:picMkLst>
        </pc:picChg>
      </pc:sldChg>
      <pc:sldChg chg="addSp delSp modSp new">
        <pc:chgData name="udit narayana" userId="a6382a2cc5a5dea1" providerId="Windows Live" clId="Web-{22ADDCF5-ECF2-4186-8E82-38A23A58DC4D}" dt="2024-07-29T14:03:59.031" v="1065" actId="1076"/>
        <pc:sldMkLst>
          <pc:docMk/>
          <pc:sldMk cId="3630515598" sldId="301"/>
        </pc:sldMkLst>
        <pc:spChg chg="mod">
          <ac:chgData name="udit narayana" userId="a6382a2cc5a5dea1" providerId="Windows Live" clId="Web-{22ADDCF5-ECF2-4186-8E82-38A23A58DC4D}" dt="2024-07-29T13:53:04.216" v="559" actId="14100"/>
          <ac:spMkLst>
            <pc:docMk/>
            <pc:sldMk cId="3630515598" sldId="301"/>
            <ac:spMk id="2" creationId="{456DEA38-95CC-5ED5-5694-32D37AA744C5}"/>
          </ac:spMkLst>
        </pc:spChg>
        <pc:spChg chg="del">
          <ac:chgData name="udit narayana" userId="a6382a2cc5a5dea1" providerId="Windows Live" clId="Web-{22ADDCF5-ECF2-4186-8E82-38A23A58DC4D}" dt="2024-07-29T13:52:23.825" v="546"/>
          <ac:spMkLst>
            <pc:docMk/>
            <pc:sldMk cId="3630515598" sldId="301"/>
            <ac:spMk id="3" creationId="{C79DB224-6207-C461-81DB-204DE20A8CF3}"/>
          </ac:spMkLst>
        </pc:spChg>
        <pc:spChg chg="add del mod">
          <ac:chgData name="udit narayana" userId="a6382a2cc5a5dea1" providerId="Windows Live" clId="Web-{22ADDCF5-ECF2-4186-8E82-38A23A58DC4D}" dt="2024-07-29T13:53:43.311" v="564"/>
          <ac:spMkLst>
            <pc:docMk/>
            <pc:sldMk cId="3630515598" sldId="301"/>
            <ac:spMk id="7" creationId="{1AB6AC40-27AD-6AE4-992D-A61E2752E409}"/>
          </ac:spMkLst>
        </pc:spChg>
        <pc:spChg chg="add mod">
          <ac:chgData name="udit narayana" userId="a6382a2cc5a5dea1" providerId="Windows Live" clId="Web-{22ADDCF5-ECF2-4186-8E82-38A23A58DC4D}" dt="2024-07-29T13:55:11.767" v="606" actId="14100"/>
          <ac:spMkLst>
            <pc:docMk/>
            <pc:sldMk cId="3630515598" sldId="301"/>
            <ac:spMk id="11" creationId="{699A7E2E-D868-D4C3-F729-CC6E27CD7C3B}"/>
          </ac:spMkLst>
        </pc:spChg>
        <pc:spChg chg="add mod">
          <ac:chgData name="udit narayana" userId="a6382a2cc5a5dea1" providerId="Windows Live" clId="Web-{22ADDCF5-ECF2-4186-8E82-38A23A58DC4D}" dt="2024-07-29T13:57:36.115" v="738" actId="20577"/>
          <ac:spMkLst>
            <pc:docMk/>
            <pc:sldMk cId="3630515598" sldId="301"/>
            <ac:spMk id="13" creationId="{BF32B119-6320-4916-EE55-DB57644580B1}"/>
          </ac:spMkLst>
        </pc:spChg>
        <pc:spChg chg="add mod">
          <ac:chgData name="udit narayana" userId="a6382a2cc5a5dea1" providerId="Windows Live" clId="Web-{22ADDCF5-ECF2-4186-8E82-38A23A58DC4D}" dt="2024-07-29T13:59:58.009" v="840" actId="20577"/>
          <ac:spMkLst>
            <pc:docMk/>
            <pc:sldMk cId="3630515598" sldId="301"/>
            <ac:spMk id="15" creationId="{2BB89BF0-3275-828F-9E58-CAE0EC45A2D0}"/>
          </ac:spMkLst>
        </pc:spChg>
        <pc:spChg chg="add mod">
          <ac:chgData name="udit narayana" userId="a6382a2cc5a5dea1" providerId="Windows Live" clId="Web-{22ADDCF5-ECF2-4186-8E82-38A23A58DC4D}" dt="2024-07-29T14:01:09.370" v="899" actId="20577"/>
          <ac:spMkLst>
            <pc:docMk/>
            <pc:sldMk cId="3630515598" sldId="301"/>
            <ac:spMk id="16" creationId="{DD0B99DE-E81A-9C8E-C136-09A333EF2591}"/>
          </ac:spMkLst>
        </pc:spChg>
        <pc:spChg chg="add mod">
          <ac:chgData name="udit narayana" userId="a6382a2cc5a5dea1" providerId="Windows Live" clId="Web-{22ADDCF5-ECF2-4186-8E82-38A23A58DC4D}" dt="2024-07-29T14:03:59.031" v="1065" actId="1076"/>
          <ac:spMkLst>
            <pc:docMk/>
            <pc:sldMk cId="3630515598" sldId="301"/>
            <ac:spMk id="17" creationId="{BC37A89F-0CC5-6DB8-E967-3FE528FF80D2}"/>
          </ac:spMkLst>
        </pc:spChg>
        <pc:picChg chg="add del mod ord">
          <ac:chgData name="udit narayana" userId="a6382a2cc5a5dea1" providerId="Windows Live" clId="Web-{22ADDCF5-ECF2-4186-8E82-38A23A58DC4D}" dt="2024-07-29T13:53:35.499" v="563"/>
          <ac:picMkLst>
            <pc:docMk/>
            <pc:sldMk cId="3630515598" sldId="301"/>
            <ac:picMk id="4" creationId="{3F066608-2D74-D67E-A624-FA79D25C3D02}"/>
          </ac:picMkLst>
        </pc:picChg>
        <pc:picChg chg="add del mod">
          <ac:chgData name="udit narayana" userId="a6382a2cc5a5dea1" providerId="Windows Live" clId="Web-{22ADDCF5-ECF2-4186-8E82-38A23A58DC4D}" dt="2024-07-29T13:53:19.342" v="561"/>
          <ac:picMkLst>
            <pc:docMk/>
            <pc:sldMk cId="3630515598" sldId="301"/>
            <ac:picMk id="5" creationId="{D8AA6F5F-9FAE-646C-C56F-443006AF4674}"/>
          </ac:picMkLst>
        </pc:picChg>
        <pc:picChg chg="add mod ord">
          <ac:chgData name="udit narayana" userId="a6382a2cc5a5dea1" providerId="Windows Live" clId="Web-{22ADDCF5-ECF2-4186-8E82-38A23A58DC4D}" dt="2024-07-29T13:54:13.484" v="571" actId="14100"/>
          <ac:picMkLst>
            <pc:docMk/>
            <pc:sldMk cId="3630515598" sldId="301"/>
            <ac:picMk id="8" creationId="{386553AC-B8FD-CF8E-60B3-B7573EFC3109}"/>
          </ac:picMkLst>
        </pc:picChg>
        <pc:picChg chg="add mod">
          <ac:chgData name="udit narayana" userId="a6382a2cc5a5dea1" providerId="Windows Live" clId="Web-{22ADDCF5-ECF2-4186-8E82-38A23A58DC4D}" dt="2024-07-29T13:54:22.703" v="574" actId="1076"/>
          <ac:picMkLst>
            <pc:docMk/>
            <pc:sldMk cId="3630515598" sldId="301"/>
            <ac:picMk id="9" creationId="{40C4B1B0-2BEF-B63F-B59F-65D0934F2A9A}"/>
          </ac:picMkLst>
        </pc:picChg>
      </pc:sldChg>
      <pc:sldChg chg="addSp delSp modSp new">
        <pc:chgData name="udit narayana" userId="a6382a2cc5a5dea1" providerId="Windows Live" clId="Web-{22ADDCF5-ECF2-4186-8E82-38A23A58DC4D}" dt="2024-07-29T14:15:32.753" v="1327" actId="20577"/>
        <pc:sldMkLst>
          <pc:docMk/>
          <pc:sldMk cId="534794542" sldId="302"/>
        </pc:sldMkLst>
        <pc:spChg chg="mod">
          <ac:chgData name="udit narayana" userId="a6382a2cc5a5dea1" providerId="Windows Live" clId="Web-{22ADDCF5-ECF2-4186-8E82-38A23A58DC4D}" dt="2024-07-29T14:08:45.023" v="1073" actId="20577"/>
          <ac:spMkLst>
            <pc:docMk/>
            <pc:sldMk cId="534794542" sldId="302"/>
            <ac:spMk id="2" creationId="{A0B9C245-32E9-187D-B80F-CADB83FA4370}"/>
          </ac:spMkLst>
        </pc:spChg>
        <pc:spChg chg="del">
          <ac:chgData name="udit narayana" userId="a6382a2cc5a5dea1" providerId="Windows Live" clId="Web-{22ADDCF5-ECF2-4186-8E82-38A23A58DC4D}" dt="2024-07-29T14:05:08.736" v="1067"/>
          <ac:spMkLst>
            <pc:docMk/>
            <pc:sldMk cId="534794542" sldId="302"/>
            <ac:spMk id="3" creationId="{F05936DD-E45A-B241-69A5-770D1FE29F1A}"/>
          </ac:spMkLst>
        </pc:spChg>
        <pc:spChg chg="add mod">
          <ac:chgData name="udit narayana" userId="a6382a2cc5a5dea1" providerId="Windows Live" clId="Web-{22ADDCF5-ECF2-4186-8E82-38A23A58DC4D}" dt="2024-07-29T14:10:18.260" v="1080" actId="20577"/>
          <ac:spMkLst>
            <pc:docMk/>
            <pc:sldMk cId="534794542" sldId="302"/>
            <ac:spMk id="5" creationId="{2B3E9238-CADC-B36E-F74F-29573733FB4D}"/>
          </ac:spMkLst>
        </pc:spChg>
        <pc:spChg chg="add mod">
          <ac:chgData name="udit narayana" userId="a6382a2cc5a5dea1" providerId="Windows Live" clId="Web-{22ADDCF5-ECF2-4186-8E82-38A23A58DC4D}" dt="2024-07-29T14:15:32.753" v="1327" actId="20577"/>
          <ac:spMkLst>
            <pc:docMk/>
            <pc:sldMk cId="534794542" sldId="302"/>
            <ac:spMk id="6" creationId="{CFBB4612-02B3-3C4C-1E0C-4C9BC535827B}"/>
          </ac:spMkLst>
        </pc:spChg>
        <pc:spChg chg="add del mod">
          <ac:chgData name="udit narayana" userId="a6382a2cc5a5dea1" providerId="Windows Live" clId="Web-{22ADDCF5-ECF2-4186-8E82-38A23A58DC4D}" dt="2024-07-29T14:12:40.670" v="1203"/>
          <ac:spMkLst>
            <pc:docMk/>
            <pc:sldMk cId="534794542" sldId="302"/>
            <ac:spMk id="7" creationId="{FE36B456-302D-5F43-7850-FEA1F6D8091E}"/>
          </ac:spMkLst>
        </pc:spChg>
        <pc:spChg chg="add mod">
          <ac:chgData name="udit narayana" userId="a6382a2cc5a5dea1" providerId="Windows Live" clId="Web-{22ADDCF5-ECF2-4186-8E82-38A23A58DC4D}" dt="2024-07-29T14:13:42.141" v="1226" actId="1076"/>
          <ac:spMkLst>
            <pc:docMk/>
            <pc:sldMk cId="534794542" sldId="302"/>
            <ac:spMk id="8" creationId="{FDF65EC1-F641-70F8-5FF7-E725A010172A}"/>
          </ac:spMkLst>
        </pc:spChg>
        <pc:picChg chg="add mod ord">
          <ac:chgData name="udit narayana" userId="a6382a2cc5a5dea1" providerId="Windows Live" clId="Web-{22ADDCF5-ECF2-4186-8E82-38A23A58DC4D}" dt="2024-07-29T14:07:51.991" v="1070" actId="14100"/>
          <ac:picMkLst>
            <pc:docMk/>
            <pc:sldMk cId="534794542" sldId="302"/>
            <ac:picMk id="4" creationId="{2F766A57-213F-1221-5D01-5A3E38806532}"/>
          </ac:picMkLst>
        </pc:picChg>
      </pc:sldChg>
      <pc:sldChg chg="addSp delSp modSp new">
        <pc:chgData name="udit narayana" userId="a6382a2cc5a5dea1" providerId="Windows Live" clId="Web-{22ADDCF5-ECF2-4186-8E82-38A23A58DC4D}" dt="2024-07-29T14:16:33.614" v="1329"/>
        <pc:sldMkLst>
          <pc:docMk/>
          <pc:sldMk cId="3571535158" sldId="303"/>
        </pc:sldMkLst>
        <pc:spChg chg="del">
          <ac:chgData name="udit narayana" userId="a6382a2cc5a5dea1" providerId="Windows Live" clId="Web-{22ADDCF5-ECF2-4186-8E82-38A23A58DC4D}" dt="2024-07-29T14:16:33.614" v="1329"/>
          <ac:spMkLst>
            <pc:docMk/>
            <pc:sldMk cId="3571535158" sldId="303"/>
            <ac:spMk id="3" creationId="{9685DF79-99F6-1423-9042-EE8F19EEA048}"/>
          </ac:spMkLst>
        </pc:spChg>
        <pc:picChg chg="add mod ord">
          <ac:chgData name="udit narayana" userId="a6382a2cc5a5dea1" providerId="Windows Live" clId="Web-{22ADDCF5-ECF2-4186-8E82-38A23A58DC4D}" dt="2024-07-29T14:16:33.614" v="1329"/>
          <ac:picMkLst>
            <pc:docMk/>
            <pc:sldMk cId="3571535158" sldId="303"/>
            <ac:picMk id="4" creationId="{58C29B9F-5488-C3BF-D737-DA24E5B9FDC1}"/>
          </ac:picMkLst>
        </pc:picChg>
      </pc:sldChg>
    </pc:docChg>
  </pc:docChgLst>
  <pc:docChgLst>
    <pc:chgData name="Guest User" userId="5de401e978417caa" providerId="Windows Live" clId="Web-{5431ABDE-7B97-4229-966B-7A205924D080}"/>
    <pc:docChg chg="modSld">
      <pc:chgData name="Guest User" userId="5de401e978417caa" providerId="Windows Live" clId="Web-{5431ABDE-7B97-4229-966B-7A205924D080}" dt="2024-08-13T11:59:47.557" v="36" actId="1076"/>
      <pc:docMkLst>
        <pc:docMk/>
      </pc:docMkLst>
      <pc:sldChg chg="addSp delSp modSp">
        <pc:chgData name="Guest User" userId="5de401e978417caa" providerId="Windows Live" clId="Web-{5431ABDE-7B97-4229-966B-7A205924D080}" dt="2024-08-13T11:59:47.557" v="36" actId="1076"/>
        <pc:sldMkLst>
          <pc:docMk/>
          <pc:sldMk cId="3638442742" sldId="324"/>
        </pc:sldMkLst>
        <pc:spChg chg="del">
          <ac:chgData name="Guest User" userId="5de401e978417caa" providerId="Windows Live" clId="Web-{5431ABDE-7B97-4229-966B-7A205924D080}" dt="2024-08-13T11:56:17.227" v="5"/>
          <ac:spMkLst>
            <pc:docMk/>
            <pc:sldMk cId="3638442742" sldId="324"/>
            <ac:spMk id="2" creationId="{AEC6F60F-04BF-5964-E9E0-021AF80EBB31}"/>
          </ac:spMkLst>
        </pc:spChg>
        <pc:spChg chg="add del mod">
          <ac:chgData name="Guest User" userId="5de401e978417caa" providerId="Windows Live" clId="Web-{5431ABDE-7B97-4229-966B-7A205924D080}" dt="2024-08-13T11:56:21.196" v="7"/>
          <ac:spMkLst>
            <pc:docMk/>
            <pc:sldMk cId="3638442742" sldId="324"/>
            <ac:spMk id="6" creationId="{58954FC2-59CE-417E-FE1C-ECA12986D64E}"/>
          </ac:spMkLst>
        </pc:spChg>
        <pc:spChg chg="del">
          <ac:chgData name="Guest User" userId="5de401e978417caa" providerId="Windows Live" clId="Web-{5431ABDE-7B97-4229-966B-7A205924D080}" dt="2024-08-13T11:56:17.227" v="6"/>
          <ac:spMkLst>
            <pc:docMk/>
            <pc:sldMk cId="3638442742" sldId="324"/>
            <ac:spMk id="8" creationId="{665DBBEF-238B-476B-96AB-8AAC3224ECEA}"/>
          </ac:spMkLst>
        </pc:spChg>
        <pc:spChg chg="del">
          <ac:chgData name="Guest User" userId="5de401e978417caa" providerId="Windows Live" clId="Web-{5431ABDE-7B97-4229-966B-7A205924D080}" dt="2024-08-13T11:56:17.211" v="4"/>
          <ac:spMkLst>
            <pc:docMk/>
            <pc:sldMk cId="3638442742" sldId="324"/>
            <ac:spMk id="9" creationId="{3FCFB1DE-0B7E-48CC-BA90-B2AB0889F9D6}"/>
          </ac:spMkLst>
        </pc:spChg>
        <pc:spChg chg="add del mod">
          <ac:chgData name="Guest User" userId="5de401e978417caa" providerId="Windows Live" clId="Web-{5431ABDE-7B97-4229-966B-7A205924D080}" dt="2024-08-13T11:56:36.665" v="9"/>
          <ac:spMkLst>
            <pc:docMk/>
            <pc:sldMk cId="3638442742" sldId="324"/>
            <ac:spMk id="10" creationId="{4B1E76EE-763F-25CE-6C7E-507B01E0BA7F}"/>
          </ac:spMkLst>
        </pc:spChg>
        <pc:spChg chg="add del mod">
          <ac:chgData name="Guest User" userId="5de401e978417caa" providerId="Windows Live" clId="Web-{5431ABDE-7B97-4229-966B-7A205924D080}" dt="2024-08-13T11:56:43.446" v="11"/>
          <ac:spMkLst>
            <pc:docMk/>
            <pc:sldMk cId="3638442742" sldId="324"/>
            <ac:spMk id="13" creationId="{D7F7A87D-DA16-1B68-93C2-4560F11E68E9}"/>
          </ac:spMkLst>
        </pc:spChg>
        <pc:spChg chg="add mod">
          <ac:chgData name="Guest User" userId="5de401e978417caa" providerId="Windows Live" clId="Web-{5431ABDE-7B97-4229-966B-7A205924D080}" dt="2024-08-13T11:59:39.853" v="35" actId="1076"/>
          <ac:spMkLst>
            <pc:docMk/>
            <pc:sldMk cId="3638442742" sldId="324"/>
            <ac:spMk id="15" creationId="{7257BE29-F369-46B6-3320-98C71F833BC4}"/>
          </ac:spMkLst>
        </pc:spChg>
        <pc:picChg chg="add del mod">
          <ac:chgData name="Guest User" userId="5de401e978417caa" providerId="Windows Live" clId="Web-{5431ABDE-7B97-4229-966B-7A205924D080}" dt="2024-08-13T11:56:17.196" v="2"/>
          <ac:picMkLst>
            <pc:docMk/>
            <pc:sldMk cId="3638442742" sldId="324"/>
            <ac:picMk id="3" creationId="{5C432D11-68CC-B7D1-4B93-B3433125B688}"/>
          </ac:picMkLst>
        </pc:picChg>
        <pc:picChg chg="del">
          <ac:chgData name="Guest User" userId="5de401e978417caa" providerId="Windows Live" clId="Web-{5431ABDE-7B97-4229-966B-7A205924D080}" dt="2024-08-13T11:56:17.211" v="3"/>
          <ac:picMkLst>
            <pc:docMk/>
            <pc:sldMk cId="3638442742" sldId="324"/>
            <ac:picMk id="5" creationId="{EEE7C619-585D-F8AD-5229-287A652A0594}"/>
          </ac:picMkLst>
        </pc:picChg>
        <pc:picChg chg="add del mod ord">
          <ac:chgData name="Guest User" userId="5de401e978417caa" providerId="Windows Live" clId="Web-{5431ABDE-7B97-4229-966B-7A205924D080}" dt="2024-08-13T11:56:36.665" v="10"/>
          <ac:picMkLst>
            <pc:docMk/>
            <pc:sldMk cId="3638442742" sldId="324"/>
            <ac:picMk id="11" creationId="{4FC432AC-CA58-2B1A-F5EB-1F1D915C13DF}"/>
          </ac:picMkLst>
        </pc:picChg>
        <pc:picChg chg="add mod">
          <ac:chgData name="Guest User" userId="5de401e978417caa" providerId="Windows Live" clId="Web-{5431ABDE-7B97-4229-966B-7A205924D080}" dt="2024-08-13T11:59:27.541" v="33" actId="1076"/>
          <ac:picMkLst>
            <pc:docMk/>
            <pc:sldMk cId="3638442742" sldId="324"/>
            <ac:picMk id="14" creationId="{5B0D320F-EB54-40DB-09F7-0FD51511F63C}"/>
          </ac:picMkLst>
        </pc:picChg>
        <pc:picChg chg="add mod">
          <ac:chgData name="Guest User" userId="5de401e978417caa" providerId="Windows Live" clId="Web-{5431ABDE-7B97-4229-966B-7A205924D080}" dt="2024-08-13T11:59:47.557" v="36" actId="1076"/>
          <ac:picMkLst>
            <pc:docMk/>
            <pc:sldMk cId="3638442742" sldId="324"/>
            <ac:picMk id="16" creationId="{5D2227C1-011D-78C0-E1E9-A4FE5A230AF9}"/>
          </ac:picMkLst>
        </pc:picChg>
      </pc:sldChg>
    </pc:docChg>
  </pc:docChgLst>
  <pc:docChgLst>
    <pc:chgData name="Guest User" providerId="Windows Live" clId="Web-{77128D0E-BBB8-C9B2-C701-9FD4EEF34758}"/>
    <pc:docChg chg="modSld">
      <pc:chgData name="Guest User" userId="" providerId="Windows Live" clId="Web-{77128D0E-BBB8-C9B2-C701-9FD4EEF34758}" dt="2024-08-12T02:18:26.431" v="35" actId="20577"/>
      <pc:docMkLst>
        <pc:docMk/>
      </pc:docMkLst>
      <pc:sldChg chg="modSp">
        <pc:chgData name="Guest User" userId="" providerId="Windows Live" clId="Web-{77128D0E-BBB8-C9B2-C701-9FD4EEF34758}" dt="2024-08-12T02:17:37.289" v="29" actId="20577"/>
        <pc:sldMkLst>
          <pc:docMk/>
          <pc:sldMk cId="0" sldId="260"/>
        </pc:sldMkLst>
        <pc:spChg chg="mod">
          <ac:chgData name="Guest User" userId="" providerId="Windows Live" clId="Web-{77128D0E-BBB8-C9B2-C701-9FD4EEF34758}" dt="2024-08-12T02:17:37.289" v="29" actId="20577"/>
          <ac:spMkLst>
            <pc:docMk/>
            <pc:sldMk cId="0" sldId="260"/>
            <ac:spMk id="10" creationId="{00000000-0000-0000-0000-000000000000}"/>
          </ac:spMkLst>
        </pc:spChg>
      </pc:sldChg>
      <pc:sldChg chg="modSp">
        <pc:chgData name="Guest User" userId="" providerId="Windows Live" clId="Web-{77128D0E-BBB8-C9B2-C701-9FD4EEF34758}" dt="2024-08-12T02:17:17.882" v="25" actId="20577"/>
        <pc:sldMkLst>
          <pc:docMk/>
          <pc:sldMk cId="0" sldId="262"/>
        </pc:sldMkLst>
        <pc:spChg chg="mod">
          <ac:chgData name="Guest User" userId="" providerId="Windows Live" clId="Web-{77128D0E-BBB8-C9B2-C701-9FD4EEF34758}" dt="2024-08-12T02:17:17.882" v="25" actId="20577"/>
          <ac:spMkLst>
            <pc:docMk/>
            <pc:sldMk cId="0" sldId="262"/>
            <ac:spMk id="3" creationId="{00000000-0000-0000-0000-000000000000}"/>
          </ac:spMkLst>
        </pc:spChg>
      </pc:sldChg>
      <pc:sldChg chg="modSp">
        <pc:chgData name="Guest User" userId="" providerId="Windows Live" clId="Web-{77128D0E-BBB8-C9B2-C701-9FD4EEF34758}" dt="2024-08-12T02:17:58.087" v="34" actId="20577"/>
        <pc:sldMkLst>
          <pc:docMk/>
          <pc:sldMk cId="0" sldId="263"/>
        </pc:sldMkLst>
        <pc:spChg chg="mod">
          <ac:chgData name="Guest User" userId="" providerId="Windows Live" clId="Web-{77128D0E-BBB8-C9B2-C701-9FD4EEF34758}" dt="2024-08-12T02:17:47.352" v="31" actId="20577"/>
          <ac:spMkLst>
            <pc:docMk/>
            <pc:sldMk cId="0" sldId="263"/>
            <ac:spMk id="5" creationId="{00000000-0000-0000-0000-000000000000}"/>
          </ac:spMkLst>
        </pc:spChg>
        <pc:spChg chg="mod">
          <ac:chgData name="Guest User" userId="" providerId="Windows Live" clId="Web-{77128D0E-BBB8-C9B2-C701-9FD4EEF34758}" dt="2024-08-12T02:17:58.087" v="34" actId="20577"/>
          <ac:spMkLst>
            <pc:docMk/>
            <pc:sldMk cId="0" sldId="263"/>
            <ac:spMk id="6" creationId="{00000000-0000-0000-0000-000000000000}"/>
          </ac:spMkLst>
        </pc:spChg>
      </pc:sldChg>
      <pc:sldChg chg="modSp">
        <pc:chgData name="Guest User" userId="" providerId="Windows Live" clId="Web-{77128D0E-BBB8-C9B2-C701-9FD4EEF34758}" dt="2024-08-12T02:14:43.673" v="3" actId="20577"/>
        <pc:sldMkLst>
          <pc:docMk/>
          <pc:sldMk cId="2458575686" sldId="314"/>
        </pc:sldMkLst>
        <pc:graphicFrameChg chg="mod modGraphic">
          <ac:chgData name="Guest User" userId="" providerId="Windows Live" clId="Web-{77128D0E-BBB8-C9B2-C701-9FD4EEF34758}" dt="2024-08-12T02:14:43.673" v="3" actId="20577"/>
          <ac:graphicFrameMkLst>
            <pc:docMk/>
            <pc:sldMk cId="2458575686" sldId="314"/>
            <ac:graphicFrameMk id="10" creationId="{5BF10C5E-2705-13C1-2AFB-8882037882AC}"/>
          </ac:graphicFrameMkLst>
        </pc:graphicFrameChg>
      </pc:sldChg>
      <pc:sldChg chg="modSp">
        <pc:chgData name="Guest User" userId="" providerId="Windows Live" clId="Web-{77128D0E-BBB8-C9B2-C701-9FD4EEF34758}" dt="2024-08-12T02:16:31.021" v="21" actId="14100"/>
        <pc:sldMkLst>
          <pc:docMk/>
          <pc:sldMk cId="188087926" sldId="380"/>
        </pc:sldMkLst>
        <pc:spChg chg="mod">
          <ac:chgData name="Guest User" userId="" providerId="Windows Live" clId="Web-{77128D0E-BBB8-C9B2-C701-9FD4EEF34758}" dt="2024-08-12T02:16:31.021" v="21" actId="14100"/>
          <ac:spMkLst>
            <pc:docMk/>
            <pc:sldMk cId="188087926" sldId="380"/>
            <ac:spMk id="5" creationId="{00000000-0000-0000-0000-000000000000}"/>
          </ac:spMkLst>
        </pc:spChg>
        <pc:spChg chg="mod">
          <ac:chgData name="Guest User" userId="" providerId="Windows Live" clId="Web-{77128D0E-BBB8-C9B2-C701-9FD4EEF34758}" dt="2024-08-12T02:15:23.534" v="6" actId="20577"/>
          <ac:spMkLst>
            <pc:docMk/>
            <pc:sldMk cId="188087926" sldId="380"/>
            <ac:spMk id="6" creationId="{00000000-0000-0000-0000-000000000000}"/>
          </ac:spMkLst>
        </pc:spChg>
      </pc:sldChg>
      <pc:sldChg chg="modSp">
        <pc:chgData name="Guest User" userId="" providerId="Windows Live" clId="Web-{77128D0E-BBB8-C9B2-C701-9FD4EEF34758}" dt="2024-08-12T02:16:30.614" v="20" actId="14100"/>
        <pc:sldMkLst>
          <pc:docMk/>
          <pc:sldMk cId="3052713185" sldId="381"/>
        </pc:sldMkLst>
        <pc:spChg chg="mod">
          <ac:chgData name="Guest User" userId="" providerId="Windows Live" clId="Web-{77128D0E-BBB8-C9B2-C701-9FD4EEF34758}" dt="2024-08-12T02:16:30.614" v="20" actId="14100"/>
          <ac:spMkLst>
            <pc:docMk/>
            <pc:sldMk cId="3052713185" sldId="381"/>
            <ac:spMk id="5" creationId="{00000000-0000-0000-0000-000000000000}"/>
          </ac:spMkLst>
        </pc:spChg>
        <pc:spChg chg="mod">
          <ac:chgData name="Guest User" userId="" providerId="Windows Live" clId="Web-{77128D0E-BBB8-C9B2-C701-9FD4EEF34758}" dt="2024-08-12T02:15:43.003" v="12" actId="20577"/>
          <ac:spMkLst>
            <pc:docMk/>
            <pc:sldMk cId="3052713185" sldId="381"/>
            <ac:spMk id="6" creationId="{00000000-0000-0000-0000-000000000000}"/>
          </ac:spMkLst>
        </pc:spChg>
      </pc:sldChg>
      <pc:sldChg chg="modSp">
        <pc:chgData name="Guest User" userId="" providerId="Windows Live" clId="Web-{77128D0E-BBB8-C9B2-C701-9FD4EEF34758}" dt="2024-08-12T02:17:30.882" v="27" actId="20577"/>
        <pc:sldMkLst>
          <pc:docMk/>
          <pc:sldMk cId="4270803704" sldId="382"/>
        </pc:sldMkLst>
        <pc:spChg chg="mod">
          <ac:chgData name="Guest User" userId="" providerId="Windows Live" clId="Web-{77128D0E-BBB8-C9B2-C701-9FD4EEF34758}" dt="2024-08-12T02:17:30.882" v="27" actId="20577"/>
          <ac:spMkLst>
            <pc:docMk/>
            <pc:sldMk cId="4270803704" sldId="382"/>
            <ac:spMk id="10" creationId="{00000000-0000-0000-0000-000000000000}"/>
          </ac:spMkLst>
        </pc:spChg>
      </pc:sldChg>
      <pc:sldChg chg="modSp">
        <pc:chgData name="Guest User" userId="" providerId="Windows Live" clId="Web-{77128D0E-BBB8-C9B2-C701-9FD4EEF34758}" dt="2024-08-12T02:18:26.431" v="35" actId="20577"/>
        <pc:sldMkLst>
          <pc:docMk/>
          <pc:sldMk cId="3382164091" sldId="383"/>
        </pc:sldMkLst>
        <pc:graphicFrameChg chg="modGraphic">
          <ac:chgData name="Guest User" userId="" providerId="Windows Live" clId="Web-{77128D0E-BBB8-C9B2-C701-9FD4EEF34758}" dt="2024-08-12T02:18:26.431" v="35" actId="20577"/>
          <ac:graphicFrameMkLst>
            <pc:docMk/>
            <pc:sldMk cId="3382164091" sldId="383"/>
            <ac:graphicFrameMk id="4" creationId="{AB00FC65-37D4-923B-85F1-4B10F4CA4C02}"/>
          </ac:graphicFrameMkLst>
        </pc:graphicFrameChg>
      </pc:sldChg>
    </pc:docChg>
  </pc:docChgLst>
  <pc:docChgLst>
    <pc:chgData name="nirajthakurxyz0933@outlook.com" userId="5de401e978417caa" providerId="Windows Live" clId="Web-{E27AE7FE-C729-4C00-88BD-B586E959618E}"/>
    <pc:docChg chg="modSld">
      <pc:chgData name="nirajthakurxyz0933@outlook.com" userId="5de401e978417caa" providerId="Windows Live" clId="Web-{E27AE7FE-C729-4C00-88BD-B586E959618E}" dt="2024-07-26T07:58:06.388" v="1"/>
      <pc:docMkLst>
        <pc:docMk/>
      </pc:docMkLst>
      <pc:sldChg chg="addSp delSp modSp">
        <pc:chgData name="nirajthakurxyz0933@outlook.com" userId="5de401e978417caa" providerId="Windows Live" clId="Web-{E27AE7FE-C729-4C00-88BD-B586E959618E}" dt="2024-07-26T07:58:06.388" v="1"/>
        <pc:sldMkLst>
          <pc:docMk/>
          <pc:sldMk cId="1341047850" sldId="267"/>
        </pc:sldMkLst>
        <pc:graphicFrameChg chg="add del mod modGraphic">
          <ac:chgData name="nirajthakurxyz0933@outlook.com" userId="5de401e978417caa" providerId="Windows Live" clId="Web-{E27AE7FE-C729-4C00-88BD-B586E959618E}" dt="2024-07-26T07:58:06.388" v="1"/>
          <ac:graphicFrameMkLst>
            <pc:docMk/>
            <pc:sldMk cId="1341047850" sldId="267"/>
            <ac:graphicFrameMk id="2" creationId="{AE72292F-ED29-718A-AC4A-475B4CD87E0B}"/>
          </ac:graphicFrameMkLst>
        </pc:graphicFrameChg>
      </pc:sldChg>
    </pc:docChg>
  </pc:docChgLst>
  <pc:docChgLst>
    <pc:chgData name="Guest User" userId="5de401e978417caa" providerId="Windows Live" clId="Web-{AFF5EA23-A7BD-4EC1-9CB1-A5527AB1B949}"/>
    <pc:docChg chg="modSld">
      <pc:chgData name="Guest User" userId="5de401e978417caa" providerId="Windows Live" clId="Web-{AFF5EA23-A7BD-4EC1-9CB1-A5527AB1B949}" dt="2024-08-13T12:10:08.582" v="39" actId="14100"/>
      <pc:docMkLst>
        <pc:docMk/>
      </pc:docMkLst>
      <pc:sldChg chg="modSp">
        <pc:chgData name="Guest User" userId="5de401e978417caa" providerId="Windows Live" clId="Web-{AFF5EA23-A7BD-4EC1-9CB1-A5527AB1B949}" dt="2024-08-13T12:10:08.582" v="39" actId="14100"/>
        <pc:sldMkLst>
          <pc:docMk/>
          <pc:sldMk cId="711608987" sldId="286"/>
        </pc:sldMkLst>
        <pc:spChg chg="mod">
          <ac:chgData name="Guest User" userId="5de401e978417caa" providerId="Windows Live" clId="Web-{AFF5EA23-A7BD-4EC1-9CB1-A5527AB1B949}" dt="2024-08-13T12:10:08.582" v="39" actId="14100"/>
          <ac:spMkLst>
            <pc:docMk/>
            <pc:sldMk cId="711608987" sldId="286"/>
            <ac:spMk id="1085" creationId="{A92A92D7-2E68-FFD7-87EE-0F7720C3C6C0}"/>
          </ac:spMkLst>
        </pc:spChg>
      </pc:sldChg>
      <pc:sldChg chg="addSp delSp modSp">
        <pc:chgData name="Guest User" userId="5de401e978417caa" providerId="Windows Live" clId="Web-{AFF5EA23-A7BD-4EC1-9CB1-A5527AB1B949}" dt="2024-08-13T12:06:17.279" v="16" actId="1076"/>
        <pc:sldMkLst>
          <pc:docMk/>
          <pc:sldMk cId="3638442742" sldId="324"/>
        </pc:sldMkLst>
        <pc:spChg chg="add del">
          <ac:chgData name="Guest User" userId="5de401e978417caa" providerId="Windows Live" clId="Web-{AFF5EA23-A7BD-4EC1-9CB1-A5527AB1B949}" dt="2024-08-13T12:03:04.790" v="2"/>
          <ac:spMkLst>
            <pc:docMk/>
            <pc:sldMk cId="3638442742" sldId="324"/>
            <ac:spMk id="15" creationId="{7257BE29-F369-46B6-3320-98C71F833BC4}"/>
          </ac:spMkLst>
        </pc:spChg>
        <pc:spChg chg="add mod">
          <ac:chgData name="Guest User" userId="5de401e978417caa" providerId="Windows Live" clId="Web-{AFF5EA23-A7BD-4EC1-9CB1-A5527AB1B949}" dt="2024-08-13T12:06:17.279" v="16" actId="1076"/>
          <ac:spMkLst>
            <pc:docMk/>
            <pc:sldMk cId="3638442742" sldId="324"/>
            <ac:spMk id="59" creationId="{021820E0-87FD-AA0C-2350-F8801E53D3EE}"/>
          </ac:spMkLst>
        </pc:spChg>
        <pc:graphicFrameChg chg="add del">
          <ac:chgData name="Guest User" userId="5de401e978417caa" providerId="Windows Live" clId="Web-{AFF5EA23-A7BD-4EC1-9CB1-A5527AB1B949}" dt="2024-08-13T12:03:04.759" v="1"/>
          <ac:graphicFrameMkLst>
            <pc:docMk/>
            <pc:sldMk cId="3638442742" sldId="324"/>
            <ac:graphicFrameMk id="19" creationId="{7587F3CB-8490-E072-E691-6F1C0F68ECF4}"/>
          </ac:graphicFrameMkLst>
        </pc:graphicFrameChg>
        <pc:graphicFrameChg chg="add mod">
          <ac:chgData name="Guest User" userId="5de401e978417caa" providerId="Windows Live" clId="Web-{AFF5EA23-A7BD-4EC1-9CB1-A5527AB1B949}" dt="2024-08-13T12:05:14.606" v="7" actId="1076"/>
          <ac:graphicFrameMkLst>
            <pc:docMk/>
            <pc:sldMk cId="3638442742" sldId="324"/>
            <ac:graphicFrameMk id="21" creationId="{D1CA552D-8C35-90F6-F4AC-EFDCF27C8690}"/>
          </ac:graphicFrameMkLst>
        </pc:graphicFrameChg>
        <pc:picChg chg="mod">
          <ac:chgData name="Guest User" userId="5de401e978417caa" providerId="Windows Live" clId="Web-{AFF5EA23-A7BD-4EC1-9CB1-A5527AB1B949}" dt="2024-08-13T12:06:13.701" v="15" actId="1076"/>
          <ac:picMkLst>
            <pc:docMk/>
            <pc:sldMk cId="3638442742" sldId="324"/>
            <ac:picMk id="14" creationId="{5B0D320F-EB54-40DB-09F7-0FD51511F63C}"/>
          </ac:picMkLst>
        </pc:picChg>
        <pc:picChg chg="mod">
          <ac:chgData name="Guest User" userId="5de401e978417caa" providerId="Windows Live" clId="Web-{AFF5EA23-A7BD-4EC1-9CB1-A5527AB1B949}" dt="2024-08-13T12:05:09.981" v="6" actId="1076"/>
          <ac:picMkLst>
            <pc:docMk/>
            <pc:sldMk cId="3638442742" sldId="324"/>
            <ac:picMk id="16" creationId="{5D2227C1-011D-78C0-E1E9-A4FE5A230AF9}"/>
          </ac:picMkLst>
        </pc:picChg>
      </pc:sldChg>
      <pc:sldChg chg="addSp delSp modSp">
        <pc:chgData name="Guest User" userId="5de401e978417caa" providerId="Windows Live" clId="Web-{AFF5EA23-A7BD-4EC1-9CB1-A5527AB1B949}" dt="2024-08-13T12:08:56.252" v="19" actId="20577"/>
        <pc:sldMkLst>
          <pc:docMk/>
          <pc:sldMk cId="624871188" sldId="390"/>
        </pc:sldMkLst>
        <pc:spChg chg="add del mod">
          <ac:chgData name="Guest User" userId="5de401e978417caa" providerId="Windows Live" clId="Web-{AFF5EA23-A7BD-4EC1-9CB1-A5527AB1B949}" dt="2024-08-13T12:08:56.252" v="19" actId="20577"/>
          <ac:spMkLst>
            <pc:docMk/>
            <pc:sldMk cId="624871188" sldId="390"/>
            <ac:spMk id="28" creationId="{6B34A123-9B73-62D3-9AF9-0D7FC18681CB}"/>
          </ac:spMkLst>
        </pc:spChg>
      </pc:sldChg>
    </pc:docChg>
  </pc:docChgLst>
  <pc:docChgLst>
    <pc:chgData name="Insha Ahmed" userId="e66d2f0dd335ece8" providerId="Windows Live" clId="Web-{1DD13CB9-4733-4C1C-B749-9023292B9CFF}"/>
    <pc:docChg chg="modSld">
      <pc:chgData name="Insha Ahmed" userId="e66d2f0dd335ece8" providerId="Windows Live" clId="Web-{1DD13CB9-4733-4C1C-B749-9023292B9CFF}" dt="2024-08-09T04:43:42.789" v="29" actId="20577"/>
      <pc:docMkLst>
        <pc:docMk/>
      </pc:docMkLst>
      <pc:sldChg chg="modSp">
        <pc:chgData name="Insha Ahmed" userId="e66d2f0dd335ece8" providerId="Windows Live" clId="Web-{1DD13CB9-4733-4C1C-B749-9023292B9CFF}" dt="2024-08-09T04:43:42.789" v="29" actId="20577"/>
        <pc:sldMkLst>
          <pc:docMk/>
          <pc:sldMk cId="1853865192" sldId="369"/>
        </pc:sldMkLst>
        <pc:spChg chg="mod">
          <ac:chgData name="Insha Ahmed" userId="e66d2f0dd335ece8" providerId="Windows Live" clId="Web-{1DD13CB9-4733-4C1C-B749-9023292B9CFF}" dt="2024-08-09T04:43:42.789" v="29" actId="20577"/>
          <ac:spMkLst>
            <pc:docMk/>
            <pc:sldMk cId="1853865192" sldId="369"/>
            <ac:spMk id="3" creationId="{26C5C2EF-F18B-F443-7110-E55FC53E9945}"/>
          </ac:spMkLst>
        </pc:spChg>
      </pc:sldChg>
    </pc:docChg>
  </pc:docChgLst>
  <pc:docChgLst>
    <pc:chgData name="Insha Ahmed" userId="e66d2f0dd335ece8" providerId="Windows Live" clId="Web-{DA2EFE4D-9D2B-400B-A0C2-C0023D25BD8A}"/>
    <pc:docChg chg="addSld delSld modSld">
      <pc:chgData name="Insha Ahmed" userId="e66d2f0dd335ece8" providerId="Windows Live" clId="Web-{DA2EFE4D-9D2B-400B-A0C2-C0023D25BD8A}" dt="2024-08-05T13:16:19.970" v="289" actId="20577"/>
      <pc:docMkLst>
        <pc:docMk/>
      </pc:docMkLst>
      <pc:sldChg chg="modSp">
        <pc:chgData name="Insha Ahmed" userId="e66d2f0dd335ece8" providerId="Windows Live" clId="Web-{DA2EFE4D-9D2B-400B-A0C2-C0023D25BD8A}" dt="2024-08-05T10:33:48.609" v="171" actId="14100"/>
        <pc:sldMkLst>
          <pc:docMk/>
          <pc:sldMk cId="711608987" sldId="286"/>
        </pc:sldMkLst>
        <pc:spChg chg="mod">
          <ac:chgData name="Insha Ahmed" userId="e66d2f0dd335ece8" providerId="Windows Live" clId="Web-{DA2EFE4D-9D2B-400B-A0C2-C0023D25BD8A}" dt="2024-08-05T10:33:48.609" v="171" actId="14100"/>
          <ac:spMkLst>
            <pc:docMk/>
            <pc:sldMk cId="711608987" sldId="286"/>
            <ac:spMk id="4" creationId="{D10A7460-20FA-A484-4B2A-1117B6FF95AF}"/>
          </ac:spMkLst>
        </pc:spChg>
      </pc:sldChg>
      <pc:sldChg chg="addSp delSp modSp">
        <pc:chgData name="Insha Ahmed" userId="e66d2f0dd335ece8" providerId="Windows Live" clId="Web-{DA2EFE4D-9D2B-400B-A0C2-C0023D25BD8A}" dt="2024-08-05T12:58:02.778" v="235" actId="20577"/>
        <pc:sldMkLst>
          <pc:docMk/>
          <pc:sldMk cId="1143528513" sldId="350"/>
        </pc:sldMkLst>
        <pc:spChg chg="del">
          <ac:chgData name="Insha Ahmed" userId="e66d2f0dd335ece8" providerId="Windows Live" clId="Web-{DA2EFE4D-9D2B-400B-A0C2-C0023D25BD8A}" dt="2024-08-05T10:01:51.280" v="2"/>
          <ac:spMkLst>
            <pc:docMk/>
            <pc:sldMk cId="1143528513" sldId="350"/>
            <ac:spMk id="3" creationId="{7DAF8B9E-C964-6F42-2403-9D8D72AD922B}"/>
          </ac:spMkLst>
        </pc:spChg>
        <pc:spChg chg="add mod">
          <ac:chgData name="Insha Ahmed" userId="e66d2f0dd335ece8" providerId="Windows Live" clId="Web-{DA2EFE4D-9D2B-400B-A0C2-C0023D25BD8A}" dt="2024-08-05T12:58:02.778" v="235" actId="20577"/>
          <ac:spMkLst>
            <pc:docMk/>
            <pc:sldMk cId="1143528513" sldId="350"/>
            <ac:spMk id="3" creationId="{D4D6584F-FF05-6322-9F2F-FE81A736819F}"/>
          </ac:spMkLst>
        </pc:spChg>
        <pc:picChg chg="add mod ord">
          <ac:chgData name="Insha Ahmed" userId="e66d2f0dd335ece8" providerId="Windows Live" clId="Web-{DA2EFE4D-9D2B-400B-A0C2-C0023D25BD8A}" dt="2024-08-05T12:57:44.965" v="229" actId="1076"/>
          <ac:picMkLst>
            <pc:docMk/>
            <pc:sldMk cId="1143528513" sldId="350"/>
            <ac:picMk id="4" creationId="{9DBBAAC3-1AD9-2EBA-4B89-3A97A8539D2F}"/>
          </ac:picMkLst>
        </pc:picChg>
      </pc:sldChg>
      <pc:sldChg chg="addSp delSp modSp">
        <pc:chgData name="Insha Ahmed" userId="e66d2f0dd335ece8" providerId="Windows Live" clId="Web-{DA2EFE4D-9D2B-400B-A0C2-C0023D25BD8A}" dt="2024-08-05T12:59:17.562" v="249" actId="20577"/>
        <pc:sldMkLst>
          <pc:docMk/>
          <pc:sldMk cId="3934204339" sldId="351"/>
        </pc:sldMkLst>
        <pc:spChg chg="add mod">
          <ac:chgData name="Insha Ahmed" userId="e66d2f0dd335ece8" providerId="Windows Live" clId="Web-{DA2EFE4D-9D2B-400B-A0C2-C0023D25BD8A}" dt="2024-08-05T12:59:17.562" v="249" actId="20577"/>
          <ac:spMkLst>
            <pc:docMk/>
            <pc:sldMk cId="3934204339" sldId="351"/>
            <ac:spMk id="3" creationId="{4C4EE04C-7E95-A877-3290-2EEC02C0894C}"/>
          </ac:spMkLst>
        </pc:spChg>
        <pc:spChg chg="del">
          <ac:chgData name="Insha Ahmed" userId="e66d2f0dd335ece8" providerId="Windows Live" clId="Web-{DA2EFE4D-9D2B-400B-A0C2-C0023D25BD8A}" dt="2024-08-05T10:07:07.056" v="47"/>
          <ac:spMkLst>
            <pc:docMk/>
            <pc:sldMk cId="3934204339" sldId="351"/>
            <ac:spMk id="3" creationId="{7DAF8B9E-C964-6F42-2403-9D8D72AD922B}"/>
          </ac:spMkLst>
        </pc:spChg>
        <pc:picChg chg="add mod ord">
          <ac:chgData name="Insha Ahmed" userId="e66d2f0dd335ece8" providerId="Windows Live" clId="Web-{DA2EFE4D-9D2B-400B-A0C2-C0023D25BD8A}" dt="2024-08-05T12:58:17.091" v="237" actId="1076"/>
          <ac:picMkLst>
            <pc:docMk/>
            <pc:sldMk cId="3934204339" sldId="351"/>
            <ac:picMk id="4" creationId="{F177BAF5-AF3E-4DAC-FDB8-E4893D94FCE6}"/>
          </ac:picMkLst>
        </pc:picChg>
      </pc:sldChg>
      <pc:sldChg chg="addSp delSp modSp">
        <pc:chgData name="Insha Ahmed" userId="e66d2f0dd335ece8" providerId="Windows Live" clId="Web-{DA2EFE4D-9D2B-400B-A0C2-C0023D25BD8A}" dt="2024-08-05T13:00:21.361" v="255" actId="20577"/>
        <pc:sldMkLst>
          <pc:docMk/>
          <pc:sldMk cId="4212025202" sldId="352"/>
        </pc:sldMkLst>
        <pc:spChg chg="del">
          <ac:chgData name="Insha Ahmed" userId="e66d2f0dd335ece8" providerId="Windows Live" clId="Web-{DA2EFE4D-9D2B-400B-A0C2-C0023D25BD8A}" dt="2024-08-05T10:07:59.980" v="50"/>
          <ac:spMkLst>
            <pc:docMk/>
            <pc:sldMk cId="4212025202" sldId="352"/>
            <ac:spMk id="3" creationId="{7DAF8B9E-C964-6F42-2403-9D8D72AD922B}"/>
          </ac:spMkLst>
        </pc:spChg>
        <pc:spChg chg="add mod">
          <ac:chgData name="Insha Ahmed" userId="e66d2f0dd335ece8" providerId="Windows Live" clId="Web-{DA2EFE4D-9D2B-400B-A0C2-C0023D25BD8A}" dt="2024-08-05T13:00:21.361" v="255" actId="20577"/>
          <ac:spMkLst>
            <pc:docMk/>
            <pc:sldMk cId="4212025202" sldId="352"/>
            <ac:spMk id="3" creationId="{A3BC9EB9-8F8F-4217-EBC0-3E00EBFAE0B0}"/>
          </ac:spMkLst>
        </pc:spChg>
        <pc:picChg chg="add mod ord">
          <ac:chgData name="Insha Ahmed" userId="e66d2f0dd335ece8" providerId="Windows Live" clId="Web-{DA2EFE4D-9D2B-400B-A0C2-C0023D25BD8A}" dt="2024-08-05T12:59:32.828" v="250" actId="1076"/>
          <ac:picMkLst>
            <pc:docMk/>
            <pc:sldMk cId="4212025202" sldId="352"/>
            <ac:picMk id="4" creationId="{F91E4F93-EF57-E375-6B9D-200F0221B104}"/>
          </ac:picMkLst>
        </pc:picChg>
      </pc:sldChg>
      <pc:sldChg chg="addSp delSp modSp">
        <pc:chgData name="Insha Ahmed" userId="e66d2f0dd335ece8" providerId="Windows Live" clId="Web-{DA2EFE4D-9D2B-400B-A0C2-C0023D25BD8A}" dt="2024-08-05T13:01:15.237" v="265" actId="20577"/>
        <pc:sldMkLst>
          <pc:docMk/>
          <pc:sldMk cId="238311069" sldId="353"/>
        </pc:sldMkLst>
        <pc:spChg chg="del">
          <ac:chgData name="Insha Ahmed" userId="e66d2f0dd335ece8" providerId="Windows Live" clId="Web-{DA2EFE4D-9D2B-400B-A0C2-C0023D25BD8A}" dt="2024-08-05T10:08:47.372" v="54"/>
          <ac:spMkLst>
            <pc:docMk/>
            <pc:sldMk cId="238311069" sldId="353"/>
            <ac:spMk id="3" creationId="{7DAF8B9E-C964-6F42-2403-9D8D72AD922B}"/>
          </ac:spMkLst>
        </pc:spChg>
        <pc:spChg chg="add mod">
          <ac:chgData name="Insha Ahmed" userId="e66d2f0dd335ece8" providerId="Windows Live" clId="Web-{DA2EFE4D-9D2B-400B-A0C2-C0023D25BD8A}" dt="2024-08-05T13:01:15.237" v="265" actId="20577"/>
          <ac:spMkLst>
            <pc:docMk/>
            <pc:sldMk cId="238311069" sldId="353"/>
            <ac:spMk id="3" creationId="{B2736AE8-8912-E70D-0719-320387E54153}"/>
          </ac:spMkLst>
        </pc:spChg>
        <pc:picChg chg="add mod ord">
          <ac:chgData name="Insha Ahmed" userId="e66d2f0dd335ece8" providerId="Windows Live" clId="Web-{DA2EFE4D-9D2B-400B-A0C2-C0023D25BD8A}" dt="2024-08-05T13:00:59.549" v="257" actId="14100"/>
          <ac:picMkLst>
            <pc:docMk/>
            <pc:sldMk cId="238311069" sldId="353"/>
            <ac:picMk id="4" creationId="{7A0AC875-7F49-7835-ECB6-CFC314BF7181}"/>
          </ac:picMkLst>
        </pc:picChg>
      </pc:sldChg>
      <pc:sldChg chg="del">
        <pc:chgData name="Insha Ahmed" userId="e66d2f0dd335ece8" providerId="Windows Live" clId="Web-{DA2EFE4D-9D2B-400B-A0C2-C0023D25BD8A}" dt="2024-08-05T09:53:04.918" v="0"/>
        <pc:sldMkLst>
          <pc:docMk/>
          <pc:sldMk cId="1963214673" sldId="354"/>
        </pc:sldMkLst>
      </pc:sldChg>
      <pc:sldChg chg="modSp new">
        <pc:chgData name="Insha Ahmed" userId="e66d2f0dd335ece8" providerId="Windows Live" clId="Web-{DA2EFE4D-9D2B-400B-A0C2-C0023D25BD8A}" dt="2024-08-05T10:09:49.155" v="65" actId="20577"/>
        <pc:sldMkLst>
          <pc:docMk/>
          <pc:sldMk cId="2832323220" sldId="361"/>
        </pc:sldMkLst>
        <pc:spChg chg="mod">
          <ac:chgData name="Insha Ahmed" userId="e66d2f0dd335ece8" providerId="Windows Live" clId="Web-{DA2EFE4D-9D2B-400B-A0C2-C0023D25BD8A}" dt="2024-08-05T10:04:53.739" v="19" actId="14100"/>
          <ac:spMkLst>
            <pc:docMk/>
            <pc:sldMk cId="2832323220" sldId="361"/>
            <ac:spMk id="2" creationId="{8093B4CF-3A26-CF67-9225-3833385AED6D}"/>
          </ac:spMkLst>
        </pc:spChg>
        <pc:spChg chg="mod">
          <ac:chgData name="Insha Ahmed" userId="e66d2f0dd335ece8" providerId="Windows Live" clId="Web-{DA2EFE4D-9D2B-400B-A0C2-C0023D25BD8A}" dt="2024-08-05T10:09:49.155" v="65" actId="20577"/>
          <ac:spMkLst>
            <pc:docMk/>
            <pc:sldMk cId="2832323220" sldId="361"/>
            <ac:spMk id="3" creationId="{DB629781-AEA8-FA83-8B47-E7E1030DA7B6}"/>
          </ac:spMkLst>
        </pc:spChg>
      </pc:sldChg>
      <pc:sldChg chg="modSp add replId">
        <pc:chgData name="Insha Ahmed" userId="e66d2f0dd335ece8" providerId="Windows Live" clId="Web-{DA2EFE4D-9D2B-400B-A0C2-C0023D25BD8A}" dt="2024-08-05T10:12:42.911" v="72" actId="1076"/>
        <pc:sldMkLst>
          <pc:docMk/>
          <pc:sldMk cId="1232462337" sldId="362"/>
        </pc:sldMkLst>
        <pc:spChg chg="mod">
          <ac:chgData name="Insha Ahmed" userId="e66d2f0dd335ece8" providerId="Windows Live" clId="Web-{DA2EFE4D-9D2B-400B-A0C2-C0023D25BD8A}" dt="2024-08-05T10:12:36.192" v="71" actId="1076"/>
          <ac:spMkLst>
            <pc:docMk/>
            <pc:sldMk cId="1232462337" sldId="362"/>
            <ac:spMk id="2" creationId="{8093B4CF-3A26-CF67-9225-3833385AED6D}"/>
          </ac:spMkLst>
        </pc:spChg>
        <pc:spChg chg="mod">
          <ac:chgData name="Insha Ahmed" userId="e66d2f0dd335ece8" providerId="Windows Live" clId="Web-{DA2EFE4D-9D2B-400B-A0C2-C0023D25BD8A}" dt="2024-08-05T10:12:42.911" v="72" actId="1076"/>
          <ac:spMkLst>
            <pc:docMk/>
            <pc:sldMk cId="1232462337" sldId="362"/>
            <ac:spMk id="3" creationId="{DB629781-AEA8-FA83-8B47-E7E1030DA7B6}"/>
          </ac:spMkLst>
        </pc:spChg>
      </pc:sldChg>
      <pc:sldChg chg="modSp add replId">
        <pc:chgData name="Insha Ahmed" userId="e66d2f0dd335ece8" providerId="Windows Live" clId="Web-{DA2EFE4D-9D2B-400B-A0C2-C0023D25BD8A}" dt="2024-08-05T10:19:00.736" v="103" actId="20577"/>
        <pc:sldMkLst>
          <pc:docMk/>
          <pc:sldMk cId="2368678713" sldId="363"/>
        </pc:sldMkLst>
        <pc:spChg chg="mod">
          <ac:chgData name="Insha Ahmed" userId="e66d2f0dd335ece8" providerId="Windows Live" clId="Web-{DA2EFE4D-9D2B-400B-A0C2-C0023D25BD8A}" dt="2024-08-05T10:19:00.736" v="103" actId="20577"/>
          <ac:spMkLst>
            <pc:docMk/>
            <pc:sldMk cId="2368678713" sldId="363"/>
            <ac:spMk id="3" creationId="{DB629781-AEA8-FA83-8B47-E7E1030DA7B6}"/>
          </ac:spMkLst>
        </pc:spChg>
      </pc:sldChg>
      <pc:sldChg chg="modSp add replId">
        <pc:chgData name="Insha Ahmed" userId="e66d2f0dd335ece8" providerId="Windows Live" clId="Web-{DA2EFE4D-9D2B-400B-A0C2-C0023D25BD8A}" dt="2024-08-05T10:27:24.940" v="133" actId="20577"/>
        <pc:sldMkLst>
          <pc:docMk/>
          <pc:sldMk cId="2288051470" sldId="364"/>
        </pc:sldMkLst>
        <pc:spChg chg="mod">
          <ac:chgData name="Insha Ahmed" userId="e66d2f0dd335ece8" providerId="Windows Live" clId="Web-{DA2EFE4D-9D2B-400B-A0C2-C0023D25BD8A}" dt="2024-08-05T10:27:24.940" v="133" actId="20577"/>
          <ac:spMkLst>
            <pc:docMk/>
            <pc:sldMk cId="2288051470" sldId="364"/>
            <ac:spMk id="3" creationId="{DB629781-AEA8-FA83-8B47-E7E1030DA7B6}"/>
          </ac:spMkLst>
        </pc:spChg>
      </pc:sldChg>
      <pc:sldChg chg="modSp add replId">
        <pc:chgData name="Insha Ahmed" userId="e66d2f0dd335ece8" providerId="Windows Live" clId="Web-{DA2EFE4D-9D2B-400B-A0C2-C0023D25BD8A}" dt="2024-08-05T10:33:24.484" v="170" actId="20577"/>
        <pc:sldMkLst>
          <pc:docMk/>
          <pc:sldMk cId="3353904929" sldId="365"/>
        </pc:sldMkLst>
        <pc:spChg chg="mod">
          <ac:chgData name="Insha Ahmed" userId="e66d2f0dd335ece8" providerId="Windows Live" clId="Web-{DA2EFE4D-9D2B-400B-A0C2-C0023D25BD8A}" dt="2024-08-05T10:32:47.873" v="163" actId="1076"/>
          <ac:spMkLst>
            <pc:docMk/>
            <pc:sldMk cId="3353904929" sldId="365"/>
            <ac:spMk id="2" creationId="{8093B4CF-3A26-CF67-9225-3833385AED6D}"/>
          </ac:spMkLst>
        </pc:spChg>
        <pc:spChg chg="mod">
          <ac:chgData name="Insha Ahmed" userId="e66d2f0dd335ece8" providerId="Windows Live" clId="Web-{DA2EFE4D-9D2B-400B-A0C2-C0023D25BD8A}" dt="2024-08-05T10:33:24.484" v="170" actId="20577"/>
          <ac:spMkLst>
            <pc:docMk/>
            <pc:sldMk cId="3353904929" sldId="365"/>
            <ac:spMk id="3" creationId="{DB629781-AEA8-FA83-8B47-E7E1030DA7B6}"/>
          </ac:spMkLst>
        </pc:spChg>
      </pc:sldChg>
      <pc:sldChg chg="modSp add replId">
        <pc:chgData name="Insha Ahmed" userId="e66d2f0dd335ece8" providerId="Windows Live" clId="Web-{DA2EFE4D-9D2B-400B-A0C2-C0023D25BD8A}" dt="2024-08-05T10:14:05.382" v="76" actId="20577"/>
        <pc:sldMkLst>
          <pc:docMk/>
          <pc:sldMk cId="2631593734" sldId="366"/>
        </pc:sldMkLst>
        <pc:spChg chg="mod">
          <ac:chgData name="Insha Ahmed" userId="e66d2f0dd335ece8" providerId="Windows Live" clId="Web-{DA2EFE4D-9D2B-400B-A0C2-C0023D25BD8A}" dt="2024-08-05T10:06:23.086" v="44" actId="20577"/>
          <ac:spMkLst>
            <pc:docMk/>
            <pc:sldMk cId="2631593734" sldId="366"/>
            <ac:spMk id="2" creationId="{8093B4CF-3A26-CF67-9225-3833385AED6D}"/>
          </ac:spMkLst>
        </pc:spChg>
        <pc:spChg chg="mod">
          <ac:chgData name="Insha Ahmed" userId="e66d2f0dd335ece8" providerId="Windows Live" clId="Web-{DA2EFE4D-9D2B-400B-A0C2-C0023D25BD8A}" dt="2024-08-05T10:14:05.382" v="76" actId="20577"/>
          <ac:spMkLst>
            <pc:docMk/>
            <pc:sldMk cId="2631593734" sldId="366"/>
            <ac:spMk id="3" creationId="{DB629781-AEA8-FA83-8B47-E7E1030DA7B6}"/>
          </ac:spMkLst>
        </pc:spChg>
      </pc:sldChg>
      <pc:sldChg chg="modSp add replId">
        <pc:chgData name="Insha Ahmed" userId="e66d2f0dd335ece8" providerId="Windows Live" clId="Web-{DA2EFE4D-9D2B-400B-A0C2-C0023D25BD8A}" dt="2024-08-05T10:21:31.960" v="121" actId="1076"/>
        <pc:sldMkLst>
          <pc:docMk/>
          <pc:sldMk cId="3087471245" sldId="367"/>
        </pc:sldMkLst>
        <pc:spChg chg="mod">
          <ac:chgData name="Insha Ahmed" userId="e66d2f0dd335ece8" providerId="Windows Live" clId="Web-{DA2EFE4D-9D2B-400B-A0C2-C0023D25BD8A}" dt="2024-08-05T10:21:31.960" v="121" actId="1076"/>
          <ac:spMkLst>
            <pc:docMk/>
            <pc:sldMk cId="3087471245" sldId="367"/>
            <ac:spMk id="2" creationId="{8093B4CF-3A26-CF67-9225-3833385AED6D}"/>
          </ac:spMkLst>
        </pc:spChg>
        <pc:spChg chg="mod">
          <ac:chgData name="Insha Ahmed" userId="e66d2f0dd335ece8" providerId="Windows Live" clId="Web-{DA2EFE4D-9D2B-400B-A0C2-C0023D25BD8A}" dt="2024-08-05T10:21:13.444" v="120" actId="20577"/>
          <ac:spMkLst>
            <pc:docMk/>
            <pc:sldMk cId="3087471245" sldId="367"/>
            <ac:spMk id="3" creationId="{DB629781-AEA8-FA83-8B47-E7E1030DA7B6}"/>
          </ac:spMkLst>
        </pc:spChg>
      </pc:sldChg>
      <pc:sldChg chg="modSp add replId">
        <pc:chgData name="Insha Ahmed" userId="e66d2f0dd335ece8" providerId="Windows Live" clId="Web-{DA2EFE4D-9D2B-400B-A0C2-C0023D25BD8A}" dt="2024-08-05T10:28:09.707" v="138" actId="20577"/>
        <pc:sldMkLst>
          <pc:docMk/>
          <pc:sldMk cId="2764868412" sldId="368"/>
        </pc:sldMkLst>
        <pc:spChg chg="mod">
          <ac:chgData name="Insha Ahmed" userId="e66d2f0dd335ece8" providerId="Windows Live" clId="Web-{DA2EFE4D-9D2B-400B-A0C2-C0023D25BD8A}" dt="2024-08-05T10:28:09.707" v="138" actId="20577"/>
          <ac:spMkLst>
            <pc:docMk/>
            <pc:sldMk cId="2764868412" sldId="368"/>
            <ac:spMk id="3" creationId="{DB629781-AEA8-FA83-8B47-E7E1030DA7B6}"/>
          </ac:spMkLst>
        </pc:spChg>
      </pc:sldChg>
      <pc:sldChg chg="modSp new">
        <pc:chgData name="Insha Ahmed" userId="e66d2f0dd335ece8" providerId="Windows Live" clId="Web-{DA2EFE4D-9D2B-400B-A0C2-C0023D25BD8A}" dt="2024-08-05T13:16:19.970" v="289" actId="20577"/>
        <pc:sldMkLst>
          <pc:docMk/>
          <pc:sldMk cId="1853865192" sldId="369"/>
        </pc:sldMkLst>
        <pc:spChg chg="mod">
          <ac:chgData name="Insha Ahmed" userId="e66d2f0dd335ece8" providerId="Windows Live" clId="Web-{DA2EFE4D-9D2B-400B-A0C2-C0023D25BD8A}" dt="2024-08-05T10:52:09.771" v="225" actId="20577"/>
          <ac:spMkLst>
            <pc:docMk/>
            <pc:sldMk cId="1853865192" sldId="369"/>
            <ac:spMk id="2" creationId="{62451222-97ED-DF89-E19B-4C6AA645C05C}"/>
          </ac:spMkLst>
        </pc:spChg>
        <pc:spChg chg="mod">
          <ac:chgData name="Insha Ahmed" userId="e66d2f0dd335ece8" providerId="Windows Live" clId="Web-{DA2EFE4D-9D2B-400B-A0C2-C0023D25BD8A}" dt="2024-08-05T13:16:19.970" v="289" actId="20577"/>
          <ac:spMkLst>
            <pc:docMk/>
            <pc:sldMk cId="1853865192" sldId="369"/>
            <ac:spMk id="3" creationId="{26C5C2EF-F18B-F443-7110-E55FC53E9945}"/>
          </ac:spMkLst>
        </pc:spChg>
      </pc:sldChg>
    </pc:docChg>
  </pc:docChgLst>
  <pc:docChgLst>
    <pc:chgData name="Faizan Karim" userId="48c8ba92fda0d8b0" providerId="Windows Live" clId="Web-{A498684B-2A31-B637-EA28-EDC400459C07}"/>
    <pc:docChg chg="modSld">
      <pc:chgData name="Faizan Karim" userId="48c8ba92fda0d8b0" providerId="Windows Live" clId="Web-{A498684B-2A31-B637-EA28-EDC400459C07}" dt="2024-08-03T21:03:23.583" v="362" actId="20577"/>
      <pc:docMkLst>
        <pc:docMk/>
      </pc:docMkLst>
      <pc:sldChg chg="modSp">
        <pc:chgData name="Faizan Karim" userId="48c8ba92fda0d8b0" providerId="Windows Live" clId="Web-{A498684B-2A31-B637-EA28-EDC400459C07}" dt="2024-08-03T20:42:56.178" v="232" actId="20577"/>
        <pc:sldMkLst>
          <pc:docMk/>
          <pc:sldMk cId="4144437103" sldId="258"/>
        </pc:sldMkLst>
        <pc:spChg chg="mod">
          <ac:chgData name="Faizan Karim" userId="48c8ba92fda0d8b0" providerId="Windows Live" clId="Web-{A498684B-2A31-B637-EA28-EDC400459C07}" dt="2024-08-03T20:38:23.372" v="160" actId="20577"/>
          <ac:spMkLst>
            <pc:docMk/>
            <pc:sldMk cId="4144437103" sldId="258"/>
            <ac:spMk id="4" creationId="{F8692486-032A-85AC-0E4C-B71F2BE53FC0}"/>
          </ac:spMkLst>
        </pc:spChg>
        <pc:spChg chg="mod">
          <ac:chgData name="Faizan Karim" userId="48c8ba92fda0d8b0" providerId="Windows Live" clId="Web-{A498684B-2A31-B637-EA28-EDC400459C07}" dt="2024-08-03T20:42:56.178" v="232" actId="20577"/>
          <ac:spMkLst>
            <pc:docMk/>
            <pc:sldMk cId="4144437103" sldId="258"/>
            <ac:spMk id="7" creationId="{52FB9D04-2A3D-0DCC-D7A4-DEEDEB3B4956}"/>
          </ac:spMkLst>
        </pc:spChg>
      </pc:sldChg>
      <pc:sldChg chg="addSp delSp modSp">
        <pc:chgData name="Faizan Karim" userId="48c8ba92fda0d8b0" providerId="Windows Live" clId="Web-{A498684B-2A31-B637-EA28-EDC400459C07}" dt="2024-08-03T20:52:22.511" v="315" actId="1076"/>
        <pc:sldMkLst>
          <pc:docMk/>
          <pc:sldMk cId="1641802934" sldId="259"/>
        </pc:sldMkLst>
        <pc:spChg chg="mod">
          <ac:chgData name="Faizan Karim" userId="48c8ba92fda0d8b0" providerId="Windows Live" clId="Web-{A498684B-2A31-B637-EA28-EDC400459C07}" dt="2024-08-03T20:51:03.681" v="257" actId="20577"/>
          <ac:spMkLst>
            <pc:docMk/>
            <pc:sldMk cId="1641802934" sldId="259"/>
            <ac:spMk id="7" creationId="{6C817C8A-52A1-A67D-1C5C-CC62B5EA973D}"/>
          </ac:spMkLst>
        </pc:spChg>
        <pc:spChg chg="mod">
          <ac:chgData name="Faizan Karim" userId="48c8ba92fda0d8b0" providerId="Windows Live" clId="Web-{A498684B-2A31-B637-EA28-EDC400459C07}" dt="2024-08-03T20:52:22.511" v="315" actId="1076"/>
          <ac:spMkLst>
            <pc:docMk/>
            <pc:sldMk cId="1641802934" sldId="259"/>
            <ac:spMk id="13" creationId="{6E201A12-BFE2-8913-9371-301002D3455B}"/>
          </ac:spMkLst>
        </pc:spChg>
        <pc:picChg chg="add del mod">
          <ac:chgData name="Faizan Karim" userId="48c8ba92fda0d8b0" providerId="Windows Live" clId="Web-{A498684B-2A31-B637-EA28-EDC400459C07}" dt="2024-08-03T20:18:30.955" v="142"/>
          <ac:picMkLst>
            <pc:docMk/>
            <pc:sldMk cId="1641802934" sldId="259"/>
            <ac:picMk id="2" creationId="{E5037997-9A39-F496-27EF-84CB0DA8A0EF}"/>
          </ac:picMkLst>
        </pc:picChg>
        <pc:picChg chg="add mod">
          <ac:chgData name="Faizan Karim" userId="48c8ba92fda0d8b0" providerId="Windows Live" clId="Web-{A498684B-2A31-B637-EA28-EDC400459C07}" dt="2024-08-03T20:18:59.737" v="150" actId="14100"/>
          <ac:picMkLst>
            <pc:docMk/>
            <pc:sldMk cId="1641802934" sldId="259"/>
            <ac:picMk id="3" creationId="{F85B13C2-DC23-E193-0532-BF89ACB4EC17}"/>
          </ac:picMkLst>
        </pc:picChg>
        <pc:picChg chg="del">
          <ac:chgData name="Faizan Karim" userId="48c8ba92fda0d8b0" providerId="Windows Live" clId="Web-{A498684B-2A31-B637-EA28-EDC400459C07}" dt="2024-08-03T17:44:21.190" v="7"/>
          <ac:picMkLst>
            <pc:docMk/>
            <pc:sldMk cId="1641802934" sldId="259"/>
            <ac:picMk id="11" creationId="{3C5BA026-48B9-DB99-38E1-6A74EDB6982B}"/>
          </ac:picMkLst>
        </pc:picChg>
        <pc:inkChg chg="del">
          <ac:chgData name="Faizan Karim" userId="48c8ba92fda0d8b0" providerId="Windows Live" clId="Web-{A498684B-2A31-B637-EA28-EDC400459C07}" dt="2024-08-03T17:46:43.442" v="24"/>
          <ac:inkMkLst>
            <pc:docMk/>
            <pc:sldMk cId="1641802934" sldId="259"/>
            <ac:inkMk id="4" creationId="{394EA4F2-BCC0-A7EB-5A3D-4C508C6B5271}"/>
          </ac:inkMkLst>
        </pc:inkChg>
        <pc:inkChg chg="add">
          <ac:chgData name="Faizan Karim" userId="48c8ba92fda0d8b0" providerId="Windows Live" clId="Web-{A498684B-2A31-B637-EA28-EDC400459C07}" dt="2024-08-03T20:48:05.972" v="233"/>
          <ac:inkMkLst>
            <pc:docMk/>
            <pc:sldMk cId="1641802934" sldId="259"/>
            <ac:inkMk id="4" creationId="{7EA2951A-C140-7A4F-AB0B-9C36CD79C109}"/>
          </ac:inkMkLst>
        </pc:inkChg>
        <pc:inkChg chg="del">
          <ac:chgData name="Faizan Karim" userId="48c8ba92fda0d8b0" providerId="Windows Live" clId="Web-{A498684B-2A31-B637-EA28-EDC400459C07}" dt="2024-08-03T17:46:46.677" v="25"/>
          <ac:inkMkLst>
            <pc:docMk/>
            <pc:sldMk cId="1641802934" sldId="259"/>
            <ac:inkMk id="6" creationId="{6154D8AE-6F55-CAB0-336A-B52585742362}"/>
          </ac:inkMkLst>
        </pc:inkChg>
        <pc:inkChg chg="add">
          <ac:chgData name="Faizan Karim" userId="48c8ba92fda0d8b0" providerId="Windows Live" clId="Web-{A498684B-2A31-B637-EA28-EDC400459C07}" dt="2024-08-03T20:48:13.035" v="234"/>
          <ac:inkMkLst>
            <pc:docMk/>
            <pc:sldMk cId="1641802934" sldId="259"/>
            <ac:inkMk id="6" creationId="{89B19C50-1CA6-E1A9-4CB2-7359A957A5FA}"/>
          </ac:inkMkLst>
        </pc:inkChg>
        <pc:inkChg chg="del">
          <ac:chgData name="Faizan Karim" userId="48c8ba92fda0d8b0" providerId="Windows Live" clId="Web-{A498684B-2A31-B637-EA28-EDC400459C07}" dt="2024-08-03T17:46:39.505" v="23"/>
          <ac:inkMkLst>
            <pc:docMk/>
            <pc:sldMk cId="1641802934" sldId="259"/>
            <ac:inkMk id="8" creationId="{4039A18D-C9CC-E60B-F7FF-C34267C2619D}"/>
          </ac:inkMkLst>
        </pc:inkChg>
        <pc:inkChg chg="add del">
          <ac:chgData name="Faizan Karim" userId="48c8ba92fda0d8b0" providerId="Windows Live" clId="Web-{A498684B-2A31-B637-EA28-EDC400459C07}" dt="2024-08-03T20:48:39.380" v="236"/>
          <ac:inkMkLst>
            <pc:docMk/>
            <pc:sldMk cId="1641802934" sldId="259"/>
            <ac:inkMk id="8" creationId="{5F11B5D6-5AE8-F749-7AF5-7884DDBFE3D8}"/>
          </ac:inkMkLst>
        </pc:inkChg>
      </pc:sldChg>
      <pc:sldChg chg="addSp delSp modSp">
        <pc:chgData name="Faizan Karim" userId="48c8ba92fda0d8b0" providerId="Windows Live" clId="Web-{A498684B-2A31-B637-EA28-EDC400459C07}" dt="2024-08-03T21:00:06.133" v="338" actId="20577"/>
        <pc:sldMkLst>
          <pc:docMk/>
          <pc:sldMk cId="865932588" sldId="260"/>
        </pc:sldMkLst>
        <pc:spChg chg="mod">
          <ac:chgData name="Faizan Karim" userId="48c8ba92fda0d8b0" providerId="Windows Live" clId="Web-{A498684B-2A31-B637-EA28-EDC400459C07}" dt="2024-08-03T21:00:06.133" v="338" actId="20577"/>
          <ac:spMkLst>
            <pc:docMk/>
            <pc:sldMk cId="865932588" sldId="260"/>
            <ac:spMk id="12" creationId="{8197C35F-DED4-A146-B581-65078991AC51}"/>
          </ac:spMkLst>
        </pc:spChg>
        <pc:picChg chg="add mod">
          <ac:chgData name="Faizan Karim" userId="48c8ba92fda0d8b0" providerId="Windows Live" clId="Web-{A498684B-2A31-B637-EA28-EDC400459C07}" dt="2024-08-03T18:11:11.112" v="29" actId="1076"/>
          <ac:picMkLst>
            <pc:docMk/>
            <pc:sldMk cId="865932588" sldId="260"/>
            <ac:picMk id="2" creationId="{BAF4C8F4-E706-C10E-4715-5DECA3EEBAC3}"/>
          </ac:picMkLst>
        </pc:picChg>
        <pc:picChg chg="del">
          <ac:chgData name="Faizan Karim" userId="48c8ba92fda0d8b0" providerId="Windows Live" clId="Web-{A498684B-2A31-B637-EA28-EDC400459C07}" dt="2024-08-03T17:55:00.325" v="26"/>
          <ac:picMkLst>
            <pc:docMk/>
            <pc:sldMk cId="865932588" sldId="260"/>
            <ac:picMk id="4" creationId="{C4D58F1A-40CA-9667-D1D8-9237186360A1}"/>
          </ac:picMkLst>
        </pc:picChg>
      </pc:sldChg>
      <pc:sldChg chg="addSp delSp modSp">
        <pc:chgData name="Faizan Karim" userId="48c8ba92fda0d8b0" providerId="Windows Live" clId="Web-{A498684B-2A31-B637-EA28-EDC400459C07}" dt="2024-08-03T21:03:04.067" v="358" actId="20577"/>
        <pc:sldMkLst>
          <pc:docMk/>
          <pc:sldMk cId="1932615400" sldId="261"/>
        </pc:sldMkLst>
        <pc:spChg chg="mod">
          <ac:chgData name="Faizan Karim" userId="48c8ba92fda0d8b0" providerId="Windows Live" clId="Web-{A498684B-2A31-B637-EA28-EDC400459C07}" dt="2024-08-03T21:03:04.067" v="358" actId="20577"/>
          <ac:spMkLst>
            <pc:docMk/>
            <pc:sldMk cId="1932615400" sldId="261"/>
            <ac:spMk id="5" creationId="{721093CB-A0D6-0D6A-D53E-218BB6981032}"/>
          </ac:spMkLst>
        </pc:spChg>
        <pc:spChg chg="mod">
          <ac:chgData name="Faizan Karim" userId="48c8ba92fda0d8b0" providerId="Windows Live" clId="Web-{A498684B-2A31-B637-EA28-EDC400459C07}" dt="2024-08-03T21:02:20.347" v="341" actId="20577"/>
          <ac:spMkLst>
            <pc:docMk/>
            <pc:sldMk cId="1932615400" sldId="261"/>
            <ac:spMk id="9" creationId="{5482883C-70D5-477D-1225-39484CE757D7}"/>
          </ac:spMkLst>
        </pc:spChg>
        <pc:spChg chg="mod">
          <ac:chgData name="Faizan Karim" userId="48c8ba92fda0d8b0" providerId="Windows Live" clId="Web-{A498684B-2A31-B637-EA28-EDC400459C07}" dt="2024-08-03T21:02:29.472" v="344" actId="20577"/>
          <ac:spMkLst>
            <pc:docMk/>
            <pc:sldMk cId="1932615400" sldId="261"/>
            <ac:spMk id="12" creationId="{02EB5238-BED6-367F-5E7D-FB0737E2D0CC}"/>
          </ac:spMkLst>
        </pc:spChg>
        <pc:picChg chg="add mod">
          <ac:chgData name="Faizan Karim" userId="48c8ba92fda0d8b0" providerId="Windows Live" clId="Web-{A498684B-2A31-B637-EA28-EDC400459C07}" dt="2024-08-03T19:15:36.122" v="52" actId="1076"/>
          <ac:picMkLst>
            <pc:docMk/>
            <pc:sldMk cId="1932615400" sldId="261"/>
            <ac:picMk id="2" creationId="{C7C31548-94FF-55C2-3411-0465CE3CFDCB}"/>
          </ac:picMkLst>
        </pc:picChg>
        <pc:picChg chg="del">
          <ac:chgData name="Faizan Karim" userId="48c8ba92fda0d8b0" providerId="Windows Live" clId="Web-{A498684B-2A31-B637-EA28-EDC400459C07}" dt="2024-08-03T19:11:49.947" v="49"/>
          <ac:picMkLst>
            <pc:docMk/>
            <pc:sldMk cId="1932615400" sldId="261"/>
            <ac:picMk id="10" creationId="{F42EF1FF-CE58-ECBA-84EB-47BD91B4DB2E}"/>
          </ac:picMkLst>
        </pc:picChg>
      </pc:sldChg>
      <pc:sldChg chg="addSp delSp modSp">
        <pc:chgData name="Faizan Karim" userId="48c8ba92fda0d8b0" providerId="Windows Live" clId="Web-{A498684B-2A31-B637-EA28-EDC400459C07}" dt="2024-08-03T21:03:23.583" v="362" actId="20577"/>
        <pc:sldMkLst>
          <pc:docMk/>
          <pc:sldMk cId="3144580210" sldId="262"/>
        </pc:sldMkLst>
        <pc:spChg chg="add del mod">
          <ac:chgData name="Faizan Karim" userId="48c8ba92fda0d8b0" providerId="Windows Live" clId="Web-{A498684B-2A31-B637-EA28-EDC400459C07}" dt="2024-08-03T20:10:05.604" v="132"/>
          <ac:spMkLst>
            <pc:docMk/>
            <pc:sldMk cId="3144580210" sldId="262"/>
            <ac:spMk id="3" creationId="{8CFD17D2-165B-3AEC-F10B-C8639C20B8CA}"/>
          </ac:spMkLst>
        </pc:spChg>
        <pc:spChg chg="mod">
          <ac:chgData name="Faizan Karim" userId="48c8ba92fda0d8b0" providerId="Windows Live" clId="Web-{A498684B-2A31-B637-EA28-EDC400459C07}" dt="2024-08-03T21:03:23.583" v="362" actId="20577"/>
          <ac:spMkLst>
            <pc:docMk/>
            <pc:sldMk cId="3144580210" sldId="262"/>
            <ac:spMk id="5" creationId="{E8A346EC-025E-1F27-17B4-DB56B5ED6576}"/>
          </ac:spMkLst>
        </pc:spChg>
        <pc:spChg chg="mod">
          <ac:chgData name="Faizan Karim" userId="48c8ba92fda0d8b0" providerId="Windows Live" clId="Web-{A498684B-2A31-B637-EA28-EDC400459C07}" dt="2024-08-03T21:02:40.676" v="347" actId="20577"/>
          <ac:spMkLst>
            <pc:docMk/>
            <pc:sldMk cId="3144580210" sldId="262"/>
            <ac:spMk id="9" creationId="{95F80807-8A09-1B4F-8FFA-8A3AF469E3E1}"/>
          </ac:spMkLst>
        </pc:spChg>
        <pc:spChg chg="mod">
          <ac:chgData name="Faizan Karim" userId="48c8ba92fda0d8b0" providerId="Windows Live" clId="Web-{A498684B-2A31-B637-EA28-EDC400459C07}" dt="2024-08-03T20:07:10.656" v="127" actId="20577"/>
          <ac:spMkLst>
            <pc:docMk/>
            <pc:sldMk cId="3144580210" sldId="262"/>
            <ac:spMk id="13" creationId="{4EB1BF51-36D6-F1FE-776E-FF1A7FBD2592}"/>
          </ac:spMkLst>
        </pc:spChg>
        <pc:spChg chg="mod">
          <ac:chgData name="Faizan Karim" userId="48c8ba92fda0d8b0" providerId="Windows Live" clId="Web-{A498684B-2A31-B637-EA28-EDC400459C07}" dt="2024-08-03T21:02:49.035" v="352" actId="20577"/>
          <ac:spMkLst>
            <pc:docMk/>
            <pc:sldMk cId="3144580210" sldId="262"/>
            <ac:spMk id="15" creationId="{2F86FD04-7A5E-5DE4-8E7C-A1430A8A9347}"/>
          </ac:spMkLst>
        </pc:spChg>
        <pc:picChg chg="add mod">
          <ac:chgData name="Faizan Karim" userId="48c8ba92fda0d8b0" providerId="Windows Live" clId="Web-{A498684B-2A31-B637-EA28-EDC400459C07}" dt="2024-08-03T19:54:21.948" v="103" actId="1076"/>
          <ac:picMkLst>
            <pc:docMk/>
            <pc:sldMk cId="3144580210" sldId="262"/>
            <ac:picMk id="2" creationId="{F6A729B0-35BE-DF7E-93B1-57E08598ADA8}"/>
          </ac:picMkLst>
        </pc:picChg>
        <pc:picChg chg="add del mod">
          <ac:chgData name="Faizan Karim" userId="48c8ba92fda0d8b0" providerId="Windows Live" clId="Web-{A498684B-2A31-B637-EA28-EDC400459C07}" dt="2024-08-03T20:12:40.642" v="137"/>
          <ac:picMkLst>
            <pc:docMk/>
            <pc:sldMk cId="3144580210" sldId="262"/>
            <ac:picMk id="4" creationId="{D0D79DF2-342C-7C50-A996-639A5B7873F5}"/>
          </ac:picMkLst>
        </pc:picChg>
        <pc:picChg chg="add mod">
          <ac:chgData name="Faizan Karim" userId="48c8ba92fda0d8b0" providerId="Windows Live" clId="Web-{A498684B-2A31-B637-EA28-EDC400459C07}" dt="2024-08-03T20:13:02.283" v="141" actId="1076"/>
          <ac:picMkLst>
            <pc:docMk/>
            <pc:sldMk cId="3144580210" sldId="262"/>
            <ac:picMk id="6" creationId="{DAFA4AF6-2CEF-96A8-FFB6-7871F2B20D6A}"/>
          </ac:picMkLst>
        </pc:picChg>
        <pc:picChg chg="del">
          <ac:chgData name="Faizan Karim" userId="48c8ba92fda0d8b0" providerId="Windows Live" clId="Web-{A498684B-2A31-B637-EA28-EDC400459C07}" dt="2024-08-03T19:54:02.401" v="98"/>
          <ac:picMkLst>
            <pc:docMk/>
            <pc:sldMk cId="3144580210" sldId="262"/>
            <ac:picMk id="10" creationId="{4E2E7671-7B10-3765-1CD6-D180E594F675}"/>
          </ac:picMkLst>
        </pc:picChg>
        <pc:picChg chg="del">
          <ac:chgData name="Faizan Karim" userId="48c8ba92fda0d8b0" providerId="Windows Live" clId="Web-{A498684B-2A31-B637-EA28-EDC400459C07}" dt="2024-08-03T20:10:01.510" v="128"/>
          <ac:picMkLst>
            <pc:docMk/>
            <pc:sldMk cId="3144580210" sldId="262"/>
            <ac:picMk id="12" creationId="{B0DD57A0-BC0A-5A83-6C5F-80A6B3C89017}"/>
          </ac:picMkLst>
        </pc:picChg>
      </pc:sldChg>
    </pc:docChg>
  </pc:docChgLst>
  <pc:docChgLst>
    <pc:chgData name="nirajthakurxyz0933@outlook.com" userId="5de401e978417caa" providerId="Windows Live" clId="Web-{4977AE9F-4148-7522-5D96-591EACA3E432}"/>
    <pc:docChg chg="addSld modSld sldOrd">
      <pc:chgData name="nirajthakurxyz0933@outlook.com" userId="5de401e978417caa" providerId="Windows Live" clId="Web-{4977AE9F-4148-7522-5D96-591EACA3E432}" dt="2024-08-05T13:25:13.911" v="340"/>
      <pc:docMkLst>
        <pc:docMk/>
      </pc:docMkLst>
      <pc:sldChg chg="ord">
        <pc:chgData name="nirajthakurxyz0933@outlook.com" userId="5de401e978417caa" providerId="Windows Live" clId="Web-{4977AE9F-4148-7522-5D96-591EACA3E432}" dt="2024-08-05T13:25:13.911" v="340"/>
        <pc:sldMkLst>
          <pc:docMk/>
          <pc:sldMk cId="4048724981" sldId="309"/>
        </pc:sldMkLst>
      </pc:sldChg>
      <pc:sldChg chg="addSp delSp modSp add replId">
        <pc:chgData name="nirajthakurxyz0933@outlook.com" userId="5de401e978417caa" providerId="Windows Live" clId="Web-{4977AE9F-4148-7522-5D96-591EACA3E432}" dt="2024-08-05T13:20:29.088" v="339" actId="20577"/>
        <pc:sldMkLst>
          <pc:docMk/>
          <pc:sldMk cId="1058383594" sldId="374"/>
        </pc:sldMkLst>
        <pc:spChg chg="add del">
          <ac:chgData name="nirajthakurxyz0933@outlook.com" userId="5de401e978417caa" providerId="Windows Live" clId="Web-{4977AE9F-4148-7522-5D96-591EACA3E432}" dt="2024-08-05T12:49:32.238" v="57"/>
          <ac:spMkLst>
            <pc:docMk/>
            <pc:sldMk cId="1058383594" sldId="374"/>
            <ac:spMk id="2" creationId="{DEEE4E39-6BDF-3AF9-A653-65778C3D0633}"/>
          </ac:spMkLst>
        </pc:spChg>
        <pc:spChg chg="add del">
          <ac:chgData name="nirajthakurxyz0933@outlook.com" userId="5de401e978417caa" providerId="Windows Live" clId="Web-{4977AE9F-4148-7522-5D96-591EACA3E432}" dt="2024-08-05T12:49:32.254" v="61"/>
          <ac:spMkLst>
            <pc:docMk/>
            <pc:sldMk cId="1058383594" sldId="374"/>
            <ac:spMk id="4" creationId="{226C3CDE-1789-A3BF-09A4-BD57F11BB497}"/>
          </ac:spMkLst>
        </pc:spChg>
        <pc:spChg chg="add del">
          <ac:chgData name="nirajthakurxyz0933@outlook.com" userId="5de401e978417caa" providerId="Windows Live" clId="Web-{4977AE9F-4148-7522-5D96-591EACA3E432}" dt="2024-08-05T12:49:32.238" v="56"/>
          <ac:spMkLst>
            <pc:docMk/>
            <pc:sldMk cId="1058383594" sldId="374"/>
            <ac:spMk id="5" creationId="{4449AEB2-08AE-6E5F-106F-193D2B6B71CF}"/>
          </ac:spMkLst>
        </pc:spChg>
        <pc:spChg chg="add del">
          <ac:chgData name="nirajthakurxyz0933@outlook.com" userId="5de401e978417caa" providerId="Windows Live" clId="Web-{4977AE9F-4148-7522-5D96-591EACA3E432}" dt="2024-08-05T12:49:32.254" v="60"/>
          <ac:spMkLst>
            <pc:docMk/>
            <pc:sldMk cId="1058383594" sldId="374"/>
            <ac:spMk id="7" creationId="{957876F4-BE0F-153D-6972-9D1D27010463}"/>
          </ac:spMkLst>
        </pc:spChg>
        <pc:spChg chg="mod">
          <ac:chgData name="nirajthakurxyz0933@outlook.com" userId="5de401e978417caa" providerId="Windows Live" clId="Web-{4977AE9F-4148-7522-5D96-591EACA3E432}" dt="2024-08-05T13:19:25.273" v="331"/>
          <ac:spMkLst>
            <pc:docMk/>
            <pc:sldMk cId="1058383594" sldId="374"/>
            <ac:spMk id="8" creationId="{A5CC95EE-2E20-5E16-2DB2-BE8AD2C1DEC1}"/>
          </ac:spMkLst>
        </pc:spChg>
        <pc:spChg chg="add del">
          <ac:chgData name="nirajthakurxyz0933@outlook.com" userId="5de401e978417caa" providerId="Windows Live" clId="Web-{4977AE9F-4148-7522-5D96-591EACA3E432}" dt="2024-08-05T12:49:32.238" v="55"/>
          <ac:spMkLst>
            <pc:docMk/>
            <pc:sldMk cId="1058383594" sldId="374"/>
            <ac:spMk id="17" creationId="{B163BC71-FBBF-54C4-2435-CA85AE2882C7}"/>
          </ac:spMkLst>
        </pc:spChg>
        <pc:spChg chg="add del">
          <ac:chgData name="nirajthakurxyz0933@outlook.com" userId="5de401e978417caa" providerId="Windows Live" clId="Web-{4977AE9F-4148-7522-5D96-591EACA3E432}" dt="2024-08-05T12:49:32.238" v="54"/>
          <ac:spMkLst>
            <pc:docMk/>
            <pc:sldMk cId="1058383594" sldId="374"/>
            <ac:spMk id="54" creationId="{950FF847-8F93-240A-8B18-11B5F2AF679C}"/>
          </ac:spMkLst>
        </pc:spChg>
        <pc:spChg chg="add del">
          <ac:chgData name="nirajthakurxyz0933@outlook.com" userId="5de401e978417caa" providerId="Windows Live" clId="Web-{4977AE9F-4148-7522-5D96-591EACA3E432}" dt="2024-08-05T12:49:32.238" v="53"/>
          <ac:spMkLst>
            <pc:docMk/>
            <pc:sldMk cId="1058383594" sldId="374"/>
            <ac:spMk id="55" creationId="{0978A822-9B5E-C13C-62DE-164822142B42}"/>
          </ac:spMkLst>
        </pc:spChg>
        <pc:spChg chg="add del">
          <ac:chgData name="nirajthakurxyz0933@outlook.com" userId="5de401e978417caa" providerId="Windows Live" clId="Web-{4977AE9F-4148-7522-5D96-591EACA3E432}" dt="2024-08-05T12:49:32.238" v="58"/>
          <ac:spMkLst>
            <pc:docMk/>
            <pc:sldMk cId="1058383594" sldId="374"/>
            <ac:spMk id="1097" creationId="{297A3D26-5637-8E7F-FDEF-5C0678DBAF52}"/>
          </ac:spMkLst>
        </pc:spChg>
        <pc:spChg chg="add del">
          <ac:chgData name="nirajthakurxyz0933@outlook.com" userId="5de401e978417caa" providerId="Windows Live" clId="Web-{4977AE9F-4148-7522-5D96-591EACA3E432}" dt="2024-08-05T12:49:17.769" v="40"/>
          <ac:spMkLst>
            <pc:docMk/>
            <pc:sldMk cId="1058383594" sldId="374"/>
            <ac:spMk id="1102" creationId="{BACC6370-2D7E-4714-9D71-7542949D7D5D}"/>
          </ac:spMkLst>
        </pc:spChg>
        <pc:spChg chg="add del">
          <ac:chgData name="nirajthakurxyz0933@outlook.com" userId="5de401e978417caa" providerId="Windows Live" clId="Web-{4977AE9F-4148-7522-5D96-591EACA3E432}" dt="2024-08-05T12:49:17.769" v="41"/>
          <ac:spMkLst>
            <pc:docMk/>
            <pc:sldMk cId="1058383594" sldId="374"/>
            <ac:spMk id="1104" creationId="{F68B3F68-107C-434F-AA38-110D5EA91B85}"/>
          </ac:spMkLst>
        </pc:spChg>
        <pc:spChg chg="add del">
          <ac:chgData name="nirajthakurxyz0933@outlook.com" userId="5de401e978417caa" providerId="Windows Live" clId="Web-{4977AE9F-4148-7522-5D96-591EACA3E432}" dt="2024-08-05T12:49:17.769" v="42"/>
          <ac:spMkLst>
            <pc:docMk/>
            <pc:sldMk cId="1058383594" sldId="374"/>
            <ac:spMk id="1106" creationId="{AAD0DBB9-1A4B-4391-81D4-CB19F9AB918A}"/>
          </ac:spMkLst>
        </pc:spChg>
        <pc:spChg chg="add del">
          <ac:chgData name="nirajthakurxyz0933@outlook.com" userId="5de401e978417caa" providerId="Windows Live" clId="Web-{4977AE9F-4148-7522-5D96-591EACA3E432}" dt="2024-08-05T12:49:17.769" v="43"/>
          <ac:spMkLst>
            <pc:docMk/>
            <pc:sldMk cId="1058383594" sldId="374"/>
            <ac:spMk id="1108" creationId="{063BBA22-50EA-4C4D-BE05-F1CE4E63AA56}"/>
          </ac:spMkLst>
        </pc:spChg>
        <pc:spChg chg="add mod">
          <ac:chgData name="nirajthakurxyz0933@outlook.com" userId="5de401e978417caa" providerId="Windows Live" clId="Web-{4977AE9F-4148-7522-5D96-591EACA3E432}" dt="2024-08-05T13:16:25.547" v="298" actId="1076"/>
          <ac:spMkLst>
            <pc:docMk/>
            <pc:sldMk cId="1058383594" sldId="374"/>
            <ac:spMk id="1139" creationId="{4B24AC54-644E-4F23-FDE0-1D4E948B1750}"/>
          </ac:spMkLst>
        </pc:spChg>
        <pc:spChg chg="add mod">
          <ac:chgData name="nirajthakurxyz0933@outlook.com" userId="5de401e978417caa" providerId="Windows Live" clId="Web-{4977AE9F-4148-7522-5D96-591EACA3E432}" dt="2024-08-05T13:20:29.088" v="339" actId="20577"/>
          <ac:spMkLst>
            <pc:docMk/>
            <pc:sldMk cId="1058383594" sldId="374"/>
            <ac:spMk id="1140" creationId="{6045FDF8-E8C7-2A69-FB02-47400A12F883}"/>
          </ac:spMkLst>
        </pc:spChg>
        <pc:spChg chg="add mod">
          <ac:chgData name="nirajthakurxyz0933@outlook.com" userId="5de401e978417caa" providerId="Windows Live" clId="Web-{4977AE9F-4148-7522-5D96-591EACA3E432}" dt="2024-08-05T13:00:11.683" v="184" actId="1076"/>
          <ac:spMkLst>
            <pc:docMk/>
            <pc:sldMk cId="1058383594" sldId="374"/>
            <ac:spMk id="1141" creationId="{8AAFA593-6CEC-9854-559F-F5C95008359A}"/>
          </ac:spMkLst>
        </pc:spChg>
        <pc:spChg chg="add del">
          <ac:chgData name="nirajthakurxyz0933@outlook.com" userId="5de401e978417caa" providerId="Windows Live" clId="Web-{4977AE9F-4148-7522-5D96-591EACA3E432}" dt="2024-08-05T13:12:03.960" v="190"/>
          <ac:spMkLst>
            <pc:docMk/>
            <pc:sldMk cId="1058383594" sldId="374"/>
            <ac:spMk id="1142" creationId="{4A82A1F2-12AB-F3BB-241E-5E22F3773787}"/>
          </ac:spMkLst>
        </pc:spChg>
        <pc:spChg chg="add mod">
          <ac:chgData name="nirajthakurxyz0933@outlook.com" userId="5de401e978417caa" providerId="Windows Live" clId="Web-{4977AE9F-4148-7522-5D96-591EACA3E432}" dt="2024-08-05T13:16:23.313" v="297" actId="1076"/>
          <ac:spMkLst>
            <pc:docMk/>
            <pc:sldMk cId="1058383594" sldId="374"/>
            <ac:spMk id="1143" creationId="{62CC0106-714A-4C8D-D5C7-884CBEE9A5B1}"/>
          </ac:spMkLst>
        </pc:spChg>
        <pc:spChg chg="add mod">
          <ac:chgData name="nirajthakurxyz0933@outlook.com" userId="5de401e978417caa" providerId="Windows Live" clId="Web-{4977AE9F-4148-7522-5D96-591EACA3E432}" dt="2024-08-05T13:19:44.305" v="337" actId="1076"/>
          <ac:spMkLst>
            <pc:docMk/>
            <pc:sldMk cId="1058383594" sldId="374"/>
            <ac:spMk id="1144" creationId="{78A462EC-0FE3-E61A-F400-A967538FCB6A}"/>
          </ac:spMkLst>
        </pc:spChg>
        <pc:spChg chg="add del">
          <ac:chgData name="nirajthakurxyz0933@outlook.com" userId="5de401e978417caa" providerId="Windows Live" clId="Web-{4977AE9F-4148-7522-5D96-591EACA3E432}" dt="2024-08-05T13:18:10.301" v="301"/>
          <ac:spMkLst>
            <pc:docMk/>
            <pc:sldMk cId="1058383594" sldId="374"/>
            <ac:spMk id="1145" creationId="{571BFB46-DB53-5A63-7561-4C162B87475E}"/>
          </ac:spMkLst>
        </pc:spChg>
        <pc:spChg chg="add del">
          <ac:chgData name="nirajthakurxyz0933@outlook.com" userId="5de401e978417caa" providerId="Windows Live" clId="Web-{4977AE9F-4148-7522-5D96-591EACA3E432}" dt="2024-08-05T13:18:16.161" v="303"/>
          <ac:spMkLst>
            <pc:docMk/>
            <pc:sldMk cId="1058383594" sldId="374"/>
            <ac:spMk id="1146" creationId="{4C18DB79-C616-7C21-6D42-A91532B79D38}"/>
          </ac:spMkLst>
        </pc:spChg>
        <pc:spChg chg="add del">
          <ac:chgData name="nirajthakurxyz0933@outlook.com" userId="5de401e978417caa" providerId="Windows Live" clId="Web-{4977AE9F-4148-7522-5D96-591EACA3E432}" dt="2024-08-05T13:18:21.458" v="305"/>
          <ac:spMkLst>
            <pc:docMk/>
            <pc:sldMk cId="1058383594" sldId="374"/>
            <ac:spMk id="1147" creationId="{9E6973CB-3BBD-12D6-DFC5-CF5FB4578C73}"/>
          </ac:spMkLst>
        </pc:spChg>
        <pc:spChg chg="add mod">
          <ac:chgData name="nirajthakurxyz0933@outlook.com" userId="5de401e978417caa" providerId="Windows Live" clId="Web-{4977AE9F-4148-7522-5D96-591EACA3E432}" dt="2024-08-05T13:19:34.086" v="334" actId="1076"/>
          <ac:spMkLst>
            <pc:docMk/>
            <pc:sldMk cId="1058383594" sldId="374"/>
            <ac:spMk id="1148" creationId="{346555B0-1F8E-4330-9382-9D0B8A6641F0}"/>
          </ac:spMkLst>
        </pc:spChg>
        <pc:graphicFrameChg chg="add del">
          <ac:chgData name="nirajthakurxyz0933@outlook.com" userId="5de401e978417caa" providerId="Windows Live" clId="Web-{4977AE9F-4148-7522-5D96-591EACA3E432}" dt="2024-08-05T12:49:32.254" v="59"/>
          <ac:graphicFrameMkLst>
            <pc:docMk/>
            <pc:sldMk cId="1058383594" sldId="374"/>
            <ac:graphicFrameMk id="3" creationId="{54CDEFE3-63BB-9A2D-8257-7B4312697244}"/>
          </ac:graphicFrameMkLst>
        </pc:graphicFrameChg>
      </pc:sldChg>
    </pc:docChg>
  </pc:docChgLst>
  <pc:docChgLst>
    <pc:chgData name="nirajthakurxyz0933@outlook.com" userId="5de401e978417caa" providerId="Windows Live" clId="Web-{9243944B-E9D5-6A4B-B10A-C06126F8818A}"/>
    <pc:docChg chg="modSld">
      <pc:chgData name="nirajthakurxyz0933@outlook.com" userId="5de401e978417caa" providerId="Windows Live" clId="Web-{9243944B-E9D5-6A4B-B10A-C06126F8818A}" dt="2024-08-11T15:12:36.400" v="294"/>
      <pc:docMkLst>
        <pc:docMk/>
      </pc:docMkLst>
      <pc:sldChg chg="modTransition">
        <pc:chgData name="nirajthakurxyz0933@outlook.com" userId="5de401e978417caa" providerId="Windows Live" clId="Web-{9243944B-E9D5-6A4B-B10A-C06126F8818A}" dt="2024-08-11T14:45:26.702" v="133"/>
        <pc:sldMkLst>
          <pc:docMk/>
          <pc:sldMk cId="109857222" sldId="256"/>
        </pc:sldMkLst>
      </pc:sldChg>
      <pc:sldChg chg="modTransition">
        <pc:chgData name="nirajthakurxyz0933@outlook.com" userId="5de401e978417caa" providerId="Windows Live" clId="Web-{9243944B-E9D5-6A4B-B10A-C06126F8818A}" dt="2024-08-11T14:45:26.702" v="132"/>
        <pc:sldMkLst>
          <pc:docMk/>
          <pc:sldMk cId="3459298073" sldId="257"/>
        </pc:sldMkLst>
      </pc:sldChg>
      <pc:sldChg chg="addSp delSp modSp modTransition">
        <pc:chgData name="nirajthakurxyz0933@outlook.com" userId="5de401e978417caa" providerId="Windows Live" clId="Web-{9243944B-E9D5-6A4B-B10A-C06126F8818A}" dt="2024-08-11T14:50:12.272" v="230" actId="1076"/>
        <pc:sldMkLst>
          <pc:docMk/>
          <pc:sldMk cId="0" sldId="260"/>
        </pc:sldMkLst>
        <pc:spChg chg="mod">
          <ac:chgData name="nirajthakurxyz0933@outlook.com" userId="5de401e978417caa" providerId="Windows Live" clId="Web-{9243944B-E9D5-6A4B-B10A-C06126F8818A}" dt="2024-08-11T14:49:59.459" v="226" actId="1076"/>
          <ac:spMkLst>
            <pc:docMk/>
            <pc:sldMk cId="0" sldId="260"/>
            <ac:spMk id="2" creationId="{00000000-0000-0000-0000-000000000000}"/>
          </ac:spMkLst>
        </pc:spChg>
        <pc:spChg chg="mod">
          <ac:chgData name="nirajthakurxyz0933@outlook.com" userId="5de401e978417caa" providerId="Windows Live" clId="Web-{9243944B-E9D5-6A4B-B10A-C06126F8818A}" dt="2024-08-11T14:48:47.270" v="159" actId="14100"/>
          <ac:spMkLst>
            <pc:docMk/>
            <pc:sldMk cId="0" sldId="260"/>
            <ac:spMk id="3" creationId="{00000000-0000-0000-0000-000000000000}"/>
          </ac:spMkLst>
        </pc:spChg>
        <pc:spChg chg="mod">
          <ac:chgData name="nirajthakurxyz0933@outlook.com" userId="5de401e978417caa" providerId="Windows Live" clId="Web-{9243944B-E9D5-6A4B-B10A-C06126F8818A}" dt="2024-08-11T14:48:47.285" v="160" actId="14100"/>
          <ac:spMkLst>
            <pc:docMk/>
            <pc:sldMk cId="0" sldId="260"/>
            <ac:spMk id="4" creationId="{00000000-0000-0000-0000-000000000000}"/>
          </ac:spMkLst>
        </pc:spChg>
        <pc:spChg chg="mod">
          <ac:chgData name="nirajthakurxyz0933@outlook.com" userId="5de401e978417caa" providerId="Windows Live" clId="Web-{9243944B-E9D5-6A4B-B10A-C06126F8818A}" dt="2024-08-11T14:50:08.162" v="229" actId="1076"/>
          <ac:spMkLst>
            <pc:docMk/>
            <pc:sldMk cId="0" sldId="260"/>
            <ac:spMk id="5" creationId="{00000000-0000-0000-0000-000000000000}"/>
          </ac:spMkLst>
        </pc:spChg>
        <pc:spChg chg="mod">
          <ac:chgData name="nirajthakurxyz0933@outlook.com" userId="5de401e978417caa" providerId="Windows Live" clId="Web-{9243944B-E9D5-6A4B-B10A-C06126F8818A}" dt="2024-08-11T14:50:12.272" v="230" actId="1076"/>
          <ac:spMkLst>
            <pc:docMk/>
            <pc:sldMk cId="0" sldId="260"/>
            <ac:spMk id="6" creationId="{00000000-0000-0000-0000-000000000000}"/>
          </ac:spMkLst>
        </pc:spChg>
        <pc:spChg chg="mod">
          <ac:chgData name="nirajthakurxyz0933@outlook.com" userId="5de401e978417caa" providerId="Windows Live" clId="Web-{9243944B-E9D5-6A4B-B10A-C06126F8818A}" dt="2024-08-11T14:49:49.302" v="223" actId="1076"/>
          <ac:spMkLst>
            <pc:docMk/>
            <pc:sldMk cId="0" sldId="260"/>
            <ac:spMk id="7" creationId="{00000000-0000-0000-0000-000000000000}"/>
          </ac:spMkLst>
        </pc:spChg>
        <pc:spChg chg="mod">
          <ac:chgData name="nirajthakurxyz0933@outlook.com" userId="5de401e978417caa" providerId="Windows Live" clId="Web-{9243944B-E9D5-6A4B-B10A-C06126F8818A}" dt="2024-08-11T14:50:05.678" v="228" actId="1076"/>
          <ac:spMkLst>
            <pc:docMk/>
            <pc:sldMk cId="0" sldId="260"/>
            <ac:spMk id="8" creationId="{00000000-0000-0000-0000-000000000000}"/>
          </ac:spMkLst>
        </pc:spChg>
        <pc:spChg chg="mod">
          <ac:chgData name="nirajthakurxyz0933@outlook.com" userId="5de401e978417caa" providerId="Windows Live" clId="Web-{9243944B-E9D5-6A4B-B10A-C06126F8818A}" dt="2024-08-11T14:49:57.693" v="225" actId="1076"/>
          <ac:spMkLst>
            <pc:docMk/>
            <pc:sldMk cId="0" sldId="260"/>
            <ac:spMk id="9" creationId="{00000000-0000-0000-0000-000000000000}"/>
          </ac:spMkLst>
        </pc:spChg>
        <pc:spChg chg="mod ord">
          <ac:chgData name="nirajthakurxyz0933@outlook.com" userId="5de401e978417caa" providerId="Windows Live" clId="Web-{9243944B-E9D5-6A4B-B10A-C06126F8818A}" dt="2024-08-11T14:47:58.018" v="157"/>
          <ac:spMkLst>
            <pc:docMk/>
            <pc:sldMk cId="0" sldId="260"/>
            <ac:spMk id="10" creationId="{00000000-0000-0000-0000-000000000000}"/>
          </ac:spMkLst>
        </pc:spChg>
        <pc:spChg chg="add del mod">
          <ac:chgData name="nirajthakurxyz0933@outlook.com" userId="5de401e978417caa" providerId="Windows Live" clId="Web-{9243944B-E9D5-6A4B-B10A-C06126F8818A}" dt="2024-08-11T14:49:41.880" v="219"/>
          <ac:spMkLst>
            <pc:docMk/>
            <pc:sldMk cId="0" sldId="260"/>
            <ac:spMk id="12" creationId="{F1D1FFA9-B822-E6C8-99F2-F8CC89974528}"/>
          </ac:spMkLst>
        </pc:spChg>
        <pc:spChg chg="add del mod">
          <ac:chgData name="nirajthakurxyz0933@outlook.com" userId="5de401e978417caa" providerId="Windows Live" clId="Web-{9243944B-E9D5-6A4B-B10A-C06126F8818A}" dt="2024-08-11T14:49:41.880" v="218"/>
          <ac:spMkLst>
            <pc:docMk/>
            <pc:sldMk cId="0" sldId="260"/>
            <ac:spMk id="14" creationId="{108432D9-FED5-B516-9DDD-21B7B60432EC}"/>
          </ac:spMkLst>
        </pc:spChg>
        <pc:spChg chg="add">
          <ac:chgData name="nirajthakurxyz0933@outlook.com" userId="5de401e978417caa" providerId="Windows Live" clId="Web-{9243944B-E9D5-6A4B-B10A-C06126F8818A}" dt="2024-08-11T14:47:58.018" v="157"/>
          <ac:spMkLst>
            <pc:docMk/>
            <pc:sldMk cId="0" sldId="260"/>
            <ac:spMk id="16" creationId="{7517A47C-B2E5-4B79-8061-D74B1311AF6E}"/>
          </ac:spMkLst>
        </pc:spChg>
        <pc:spChg chg="add del mod">
          <ac:chgData name="nirajthakurxyz0933@outlook.com" userId="5de401e978417caa" providerId="Windows Live" clId="Web-{9243944B-E9D5-6A4B-B10A-C06126F8818A}" dt="2024-08-11T14:49:41.880" v="217"/>
          <ac:spMkLst>
            <pc:docMk/>
            <pc:sldMk cId="0" sldId="260"/>
            <ac:spMk id="17" creationId="{EBC3E18E-FE3D-3D0F-956D-BA0D9BA6336E}"/>
          </ac:spMkLst>
        </pc:spChg>
        <pc:spChg chg="add">
          <ac:chgData name="nirajthakurxyz0933@outlook.com" userId="5de401e978417caa" providerId="Windows Live" clId="Web-{9243944B-E9D5-6A4B-B10A-C06126F8818A}" dt="2024-08-11T14:47:58.018" v="157"/>
          <ac:spMkLst>
            <pc:docMk/>
            <pc:sldMk cId="0" sldId="260"/>
            <ac:spMk id="18" creationId="{C505E780-2083-4CB5-A42A-5E0E2908ECC3}"/>
          </ac:spMkLst>
        </pc:spChg>
        <pc:spChg chg="add">
          <ac:chgData name="nirajthakurxyz0933@outlook.com" userId="5de401e978417caa" providerId="Windows Live" clId="Web-{9243944B-E9D5-6A4B-B10A-C06126F8818A}" dt="2024-08-11T14:47:58.018" v="157"/>
          <ac:spMkLst>
            <pc:docMk/>
            <pc:sldMk cId="0" sldId="260"/>
            <ac:spMk id="20" creationId="{D2C0AE1C-0118-41AE-8A10-7CDCBF10E96F}"/>
          </ac:spMkLst>
        </pc:spChg>
        <pc:spChg chg="add del mod">
          <ac:chgData name="nirajthakurxyz0933@outlook.com" userId="5de401e978417caa" providerId="Windows Live" clId="Web-{9243944B-E9D5-6A4B-B10A-C06126F8818A}" dt="2024-08-11T14:49:41.880" v="216"/>
          <ac:spMkLst>
            <pc:docMk/>
            <pc:sldMk cId="0" sldId="260"/>
            <ac:spMk id="21" creationId="{ACDF0AC1-215C-795C-50DD-AAB75ACBD4A3}"/>
          </ac:spMkLst>
        </pc:spChg>
        <pc:spChg chg="add">
          <ac:chgData name="nirajthakurxyz0933@outlook.com" userId="5de401e978417caa" providerId="Windows Live" clId="Web-{9243944B-E9D5-6A4B-B10A-C06126F8818A}" dt="2024-08-11T14:47:58.018" v="157"/>
          <ac:spMkLst>
            <pc:docMk/>
            <pc:sldMk cId="0" sldId="260"/>
            <ac:spMk id="22" creationId="{463EEC44-1BA3-44ED-81FC-A644B04B2A44}"/>
          </ac:spMkLst>
        </pc:spChg>
        <pc:spChg chg="add del mod">
          <ac:chgData name="nirajthakurxyz0933@outlook.com" userId="5de401e978417caa" providerId="Windows Live" clId="Web-{9243944B-E9D5-6A4B-B10A-C06126F8818A}" dt="2024-08-11T14:49:41.880" v="215"/>
          <ac:spMkLst>
            <pc:docMk/>
            <pc:sldMk cId="0" sldId="260"/>
            <ac:spMk id="24" creationId="{7B5D877B-8439-726C-D0B3-2F230E2F7071}"/>
          </ac:spMkLst>
        </pc:spChg>
        <pc:spChg chg="add del mod">
          <ac:chgData name="nirajthakurxyz0933@outlook.com" userId="5de401e978417caa" providerId="Windows Live" clId="Web-{9243944B-E9D5-6A4B-B10A-C06126F8818A}" dt="2024-08-11T14:49:41.880" v="214"/>
          <ac:spMkLst>
            <pc:docMk/>
            <pc:sldMk cId="0" sldId="260"/>
            <ac:spMk id="26" creationId="{3EF26B03-304A-C24F-0A38-9C4929C5E15A}"/>
          </ac:spMkLst>
        </pc:spChg>
        <pc:spChg chg="add del mod">
          <ac:chgData name="nirajthakurxyz0933@outlook.com" userId="5de401e978417caa" providerId="Windows Live" clId="Web-{9243944B-E9D5-6A4B-B10A-C06126F8818A}" dt="2024-08-11T14:49:41.880" v="213"/>
          <ac:spMkLst>
            <pc:docMk/>
            <pc:sldMk cId="0" sldId="260"/>
            <ac:spMk id="28" creationId="{BAE1B8F5-D607-BCA4-A386-DD29773F75CD}"/>
          </ac:spMkLst>
        </pc:spChg>
        <pc:spChg chg="add del mod">
          <ac:chgData name="nirajthakurxyz0933@outlook.com" userId="5de401e978417caa" providerId="Windows Live" clId="Web-{9243944B-E9D5-6A4B-B10A-C06126F8818A}" dt="2024-08-11T14:49:41.880" v="212"/>
          <ac:spMkLst>
            <pc:docMk/>
            <pc:sldMk cId="0" sldId="260"/>
            <ac:spMk id="30" creationId="{213E6058-E084-5537-18F7-D4F4D48FC69B}"/>
          </ac:spMkLst>
        </pc:spChg>
      </pc:sldChg>
      <pc:sldChg chg="modTransition">
        <pc:chgData name="nirajthakurxyz0933@outlook.com" userId="5de401e978417caa" providerId="Windows Live" clId="Web-{9243944B-E9D5-6A4B-B10A-C06126F8818A}" dt="2024-08-11T14:45:26.718" v="148"/>
        <pc:sldMkLst>
          <pc:docMk/>
          <pc:sldMk cId="1932615400" sldId="261"/>
        </pc:sldMkLst>
      </pc:sldChg>
      <pc:sldChg chg="modTransition">
        <pc:chgData name="nirajthakurxyz0933@outlook.com" userId="5de401e978417caa" providerId="Windows Live" clId="Web-{9243944B-E9D5-6A4B-B10A-C06126F8818A}" dt="2024-08-11T14:45:26.686" v="54"/>
        <pc:sldMkLst>
          <pc:docMk/>
          <pc:sldMk cId="0" sldId="262"/>
        </pc:sldMkLst>
      </pc:sldChg>
      <pc:sldChg chg="addSp modSp modTransition">
        <pc:chgData name="nirajthakurxyz0933@outlook.com" userId="5de401e978417caa" providerId="Windows Live" clId="Web-{9243944B-E9D5-6A4B-B10A-C06126F8818A}" dt="2024-08-11T14:55:05.545" v="243" actId="1076"/>
        <pc:sldMkLst>
          <pc:docMk/>
          <pc:sldMk cId="0" sldId="263"/>
        </pc:sldMkLst>
        <pc:spChg chg="mod">
          <ac:chgData name="nirajthakurxyz0933@outlook.com" userId="5de401e978417caa" providerId="Windows Live" clId="Web-{9243944B-E9D5-6A4B-B10A-C06126F8818A}" dt="2024-08-11T14:55:05.545" v="243" actId="1076"/>
          <ac:spMkLst>
            <pc:docMk/>
            <pc:sldMk cId="0" sldId="263"/>
            <ac:spMk id="2" creationId="{00000000-0000-0000-0000-000000000000}"/>
          </ac:spMkLst>
        </pc:spChg>
        <pc:spChg chg="mod">
          <ac:chgData name="nirajthakurxyz0933@outlook.com" userId="5de401e978417caa" providerId="Windows Live" clId="Web-{9243944B-E9D5-6A4B-B10A-C06126F8818A}" dt="2024-08-11T14:55:03.092" v="242" actId="14100"/>
          <ac:spMkLst>
            <pc:docMk/>
            <pc:sldMk cId="0" sldId="263"/>
            <ac:spMk id="3" creationId="{00000000-0000-0000-0000-000000000000}"/>
          </ac:spMkLst>
        </pc:spChg>
        <pc:spChg chg="mod">
          <ac:chgData name="nirajthakurxyz0933@outlook.com" userId="5de401e978417caa" providerId="Windows Live" clId="Web-{9243944B-E9D5-6A4B-B10A-C06126F8818A}" dt="2024-08-11T14:54:55.513" v="240" actId="1076"/>
          <ac:spMkLst>
            <pc:docMk/>
            <pc:sldMk cId="0" sldId="263"/>
            <ac:spMk id="4" creationId="{00000000-0000-0000-0000-000000000000}"/>
          </ac:spMkLst>
        </pc:spChg>
        <pc:spChg chg="mod ord">
          <ac:chgData name="nirajthakurxyz0933@outlook.com" userId="5de401e978417caa" providerId="Windows Live" clId="Web-{9243944B-E9D5-6A4B-B10A-C06126F8818A}" dt="2024-08-11T14:54:30.778" v="232"/>
          <ac:spMkLst>
            <pc:docMk/>
            <pc:sldMk cId="0" sldId="263"/>
            <ac:spMk id="5" creationId="{00000000-0000-0000-0000-000000000000}"/>
          </ac:spMkLst>
        </pc:spChg>
        <pc:spChg chg="mod ord">
          <ac:chgData name="nirajthakurxyz0933@outlook.com" userId="5de401e978417caa" providerId="Windows Live" clId="Web-{9243944B-E9D5-6A4B-B10A-C06126F8818A}" dt="2024-08-11T14:54:30.778" v="232"/>
          <ac:spMkLst>
            <pc:docMk/>
            <pc:sldMk cId="0" sldId="263"/>
            <ac:spMk id="6" creationId="{00000000-0000-0000-0000-000000000000}"/>
          </ac:spMkLst>
        </pc:spChg>
        <pc:spChg chg="add">
          <ac:chgData name="nirajthakurxyz0933@outlook.com" userId="5de401e978417caa" providerId="Windows Live" clId="Web-{9243944B-E9D5-6A4B-B10A-C06126F8818A}" dt="2024-08-11T14:54:30.778" v="232"/>
          <ac:spMkLst>
            <pc:docMk/>
            <pc:sldMk cId="0" sldId="263"/>
            <ac:spMk id="12" creationId="{5954F66B-3BF3-4495-BAEE-BEB2B018880D}"/>
          </ac:spMkLst>
        </pc:spChg>
        <pc:spChg chg="add">
          <ac:chgData name="nirajthakurxyz0933@outlook.com" userId="5de401e978417caa" providerId="Windows Live" clId="Web-{9243944B-E9D5-6A4B-B10A-C06126F8818A}" dt="2024-08-11T14:54:30.778" v="232"/>
          <ac:spMkLst>
            <pc:docMk/>
            <pc:sldMk cId="0" sldId="263"/>
            <ac:spMk id="14" creationId="{EABAD4DA-87BA-4F70-9EF0-45C6BCF17823}"/>
          </ac:spMkLst>
        </pc:spChg>
        <pc:spChg chg="add">
          <ac:chgData name="nirajthakurxyz0933@outlook.com" userId="5de401e978417caa" providerId="Windows Live" clId="Web-{9243944B-E9D5-6A4B-B10A-C06126F8818A}" dt="2024-08-11T14:54:30.778" v="232"/>
          <ac:spMkLst>
            <pc:docMk/>
            <pc:sldMk cId="0" sldId="263"/>
            <ac:spMk id="16" creationId="{915128D9-2797-47FA-B6FE-EC24E6B8437A}"/>
          </ac:spMkLst>
        </pc:spChg>
      </pc:sldChg>
      <pc:sldChg chg="modTransition">
        <pc:chgData name="nirajthakurxyz0933@outlook.com" userId="5de401e978417caa" providerId="Windows Live" clId="Web-{9243944B-E9D5-6A4B-B10A-C06126F8818A}" dt="2024-08-11T14:45:26.702" v="106"/>
        <pc:sldMkLst>
          <pc:docMk/>
          <pc:sldMk cId="2914943046" sldId="264"/>
        </pc:sldMkLst>
      </pc:sldChg>
      <pc:sldChg chg="modTransition">
        <pc:chgData name="nirajthakurxyz0933@outlook.com" userId="5de401e978417caa" providerId="Windows Live" clId="Web-{9243944B-E9D5-6A4B-B10A-C06126F8818A}" dt="2024-08-11T14:45:26.702" v="94"/>
        <pc:sldMkLst>
          <pc:docMk/>
          <pc:sldMk cId="3398171703" sldId="266"/>
        </pc:sldMkLst>
      </pc:sldChg>
      <pc:sldChg chg="modTransition">
        <pc:chgData name="nirajthakurxyz0933@outlook.com" userId="5de401e978417caa" providerId="Windows Live" clId="Web-{9243944B-E9D5-6A4B-B10A-C06126F8818A}" dt="2024-08-11T14:45:26.702" v="95"/>
        <pc:sldMkLst>
          <pc:docMk/>
          <pc:sldMk cId="1341047850" sldId="267"/>
        </pc:sldMkLst>
      </pc:sldChg>
      <pc:sldChg chg="modTransition">
        <pc:chgData name="nirajthakurxyz0933@outlook.com" userId="5de401e978417caa" providerId="Windows Live" clId="Web-{9243944B-E9D5-6A4B-B10A-C06126F8818A}" dt="2024-08-11T14:45:26.702" v="96"/>
        <pc:sldMkLst>
          <pc:docMk/>
          <pc:sldMk cId="2421960610" sldId="268"/>
        </pc:sldMkLst>
      </pc:sldChg>
      <pc:sldChg chg="modTransition">
        <pc:chgData name="nirajthakurxyz0933@outlook.com" userId="5de401e978417caa" providerId="Windows Live" clId="Web-{9243944B-E9D5-6A4B-B10A-C06126F8818A}" dt="2024-08-11T14:45:26.702" v="97"/>
        <pc:sldMkLst>
          <pc:docMk/>
          <pc:sldMk cId="2881169634" sldId="269"/>
        </pc:sldMkLst>
      </pc:sldChg>
      <pc:sldChg chg="modTransition">
        <pc:chgData name="nirajthakurxyz0933@outlook.com" userId="5de401e978417caa" providerId="Windows Live" clId="Web-{9243944B-E9D5-6A4B-B10A-C06126F8818A}" dt="2024-08-11T14:45:26.702" v="98"/>
        <pc:sldMkLst>
          <pc:docMk/>
          <pc:sldMk cId="2960370714" sldId="270"/>
        </pc:sldMkLst>
      </pc:sldChg>
      <pc:sldChg chg="modTransition">
        <pc:chgData name="nirajthakurxyz0933@outlook.com" userId="5de401e978417caa" providerId="Windows Live" clId="Web-{9243944B-E9D5-6A4B-B10A-C06126F8818A}" dt="2024-08-11T14:45:26.702" v="99"/>
        <pc:sldMkLst>
          <pc:docMk/>
          <pc:sldMk cId="1915543690" sldId="271"/>
        </pc:sldMkLst>
      </pc:sldChg>
      <pc:sldChg chg="modTransition">
        <pc:chgData name="nirajthakurxyz0933@outlook.com" userId="5de401e978417caa" providerId="Windows Live" clId="Web-{9243944B-E9D5-6A4B-B10A-C06126F8818A}" dt="2024-08-11T14:45:26.702" v="100"/>
        <pc:sldMkLst>
          <pc:docMk/>
          <pc:sldMk cId="989782328" sldId="272"/>
        </pc:sldMkLst>
      </pc:sldChg>
      <pc:sldChg chg="modTransition">
        <pc:chgData name="nirajthakurxyz0933@outlook.com" userId="5de401e978417caa" providerId="Windows Live" clId="Web-{9243944B-E9D5-6A4B-B10A-C06126F8818A}" dt="2024-08-11T14:45:26.702" v="101"/>
        <pc:sldMkLst>
          <pc:docMk/>
          <pc:sldMk cId="486754998" sldId="273"/>
        </pc:sldMkLst>
      </pc:sldChg>
      <pc:sldChg chg="modTransition">
        <pc:chgData name="nirajthakurxyz0933@outlook.com" userId="5de401e978417caa" providerId="Windows Live" clId="Web-{9243944B-E9D5-6A4B-B10A-C06126F8818A}" dt="2024-08-11T14:45:26.702" v="102"/>
        <pc:sldMkLst>
          <pc:docMk/>
          <pc:sldMk cId="304424976" sldId="274"/>
        </pc:sldMkLst>
      </pc:sldChg>
      <pc:sldChg chg="modTransition">
        <pc:chgData name="nirajthakurxyz0933@outlook.com" userId="5de401e978417caa" providerId="Windows Live" clId="Web-{9243944B-E9D5-6A4B-B10A-C06126F8818A}" dt="2024-08-11T14:45:26.702" v="103"/>
        <pc:sldMkLst>
          <pc:docMk/>
          <pc:sldMk cId="3499954745" sldId="275"/>
        </pc:sldMkLst>
      </pc:sldChg>
      <pc:sldChg chg="modTransition">
        <pc:chgData name="nirajthakurxyz0933@outlook.com" userId="5de401e978417caa" providerId="Windows Live" clId="Web-{9243944B-E9D5-6A4B-B10A-C06126F8818A}" dt="2024-08-11T14:45:26.702" v="104"/>
        <pc:sldMkLst>
          <pc:docMk/>
          <pc:sldMk cId="3493139662" sldId="276"/>
        </pc:sldMkLst>
      </pc:sldChg>
      <pc:sldChg chg="modTransition">
        <pc:chgData name="nirajthakurxyz0933@outlook.com" userId="5de401e978417caa" providerId="Windows Live" clId="Web-{9243944B-E9D5-6A4B-B10A-C06126F8818A}" dt="2024-08-11T14:45:26.702" v="105"/>
        <pc:sldMkLst>
          <pc:docMk/>
          <pc:sldMk cId="2213831142" sldId="277"/>
        </pc:sldMkLst>
      </pc:sldChg>
      <pc:sldChg chg="modTransition">
        <pc:chgData name="nirajthakurxyz0933@outlook.com" userId="5de401e978417caa" providerId="Windows Live" clId="Web-{9243944B-E9D5-6A4B-B10A-C06126F8818A}" dt="2024-08-11T14:45:26.702" v="90"/>
        <pc:sldMkLst>
          <pc:docMk/>
          <pc:sldMk cId="3831362031" sldId="281"/>
        </pc:sldMkLst>
      </pc:sldChg>
      <pc:sldChg chg="modTransition">
        <pc:chgData name="nirajthakurxyz0933@outlook.com" userId="5de401e978417caa" providerId="Windows Live" clId="Web-{9243944B-E9D5-6A4B-B10A-C06126F8818A}" dt="2024-08-11T14:45:26.702" v="91"/>
        <pc:sldMkLst>
          <pc:docMk/>
          <pc:sldMk cId="145270275" sldId="282"/>
        </pc:sldMkLst>
      </pc:sldChg>
      <pc:sldChg chg="modTransition">
        <pc:chgData name="nirajthakurxyz0933@outlook.com" userId="5de401e978417caa" providerId="Windows Live" clId="Web-{9243944B-E9D5-6A4B-B10A-C06126F8818A}" dt="2024-08-11T14:45:26.702" v="92"/>
        <pc:sldMkLst>
          <pc:docMk/>
          <pc:sldMk cId="3348632021" sldId="283"/>
        </pc:sldMkLst>
      </pc:sldChg>
      <pc:sldChg chg="modTransition">
        <pc:chgData name="nirajthakurxyz0933@outlook.com" userId="5de401e978417caa" providerId="Windows Live" clId="Web-{9243944B-E9D5-6A4B-B10A-C06126F8818A}" dt="2024-08-11T14:45:26.702" v="93"/>
        <pc:sldMkLst>
          <pc:docMk/>
          <pc:sldMk cId="3339103051" sldId="284"/>
        </pc:sldMkLst>
      </pc:sldChg>
      <pc:sldChg chg="modTransition">
        <pc:chgData name="nirajthakurxyz0933@outlook.com" userId="5de401e978417caa" providerId="Windows Live" clId="Web-{9243944B-E9D5-6A4B-B10A-C06126F8818A}" dt="2024-08-11T14:45:26.718" v="154"/>
        <pc:sldMkLst>
          <pc:docMk/>
          <pc:sldMk cId="2992172575" sldId="285"/>
        </pc:sldMkLst>
      </pc:sldChg>
      <pc:sldChg chg="modTransition">
        <pc:chgData name="nirajthakurxyz0933@outlook.com" userId="5de401e978417caa" providerId="Windows Live" clId="Web-{9243944B-E9D5-6A4B-B10A-C06126F8818A}" dt="2024-08-11T14:45:26.718" v="153"/>
        <pc:sldMkLst>
          <pc:docMk/>
          <pc:sldMk cId="711608987" sldId="286"/>
        </pc:sldMkLst>
      </pc:sldChg>
      <pc:sldChg chg="modTransition">
        <pc:chgData name="nirajthakurxyz0933@outlook.com" userId="5de401e978417caa" providerId="Windows Live" clId="Web-{9243944B-E9D5-6A4B-B10A-C06126F8818A}" dt="2024-08-11T14:45:26.702" v="107"/>
        <pc:sldMkLst>
          <pc:docMk/>
          <pc:sldMk cId="1400339472" sldId="290"/>
        </pc:sldMkLst>
      </pc:sldChg>
      <pc:sldChg chg="modTransition">
        <pc:chgData name="nirajthakurxyz0933@outlook.com" userId="5de401e978417caa" providerId="Windows Live" clId="Web-{9243944B-E9D5-6A4B-B10A-C06126F8818A}" dt="2024-08-11T14:45:26.702" v="108"/>
        <pc:sldMkLst>
          <pc:docMk/>
          <pc:sldMk cId="2454928998" sldId="291"/>
        </pc:sldMkLst>
      </pc:sldChg>
      <pc:sldChg chg="modTransition">
        <pc:chgData name="nirajthakurxyz0933@outlook.com" userId="5de401e978417caa" providerId="Windows Live" clId="Web-{9243944B-E9D5-6A4B-B10A-C06126F8818A}" dt="2024-08-11T14:45:26.702" v="110"/>
        <pc:sldMkLst>
          <pc:docMk/>
          <pc:sldMk cId="2742410972" sldId="292"/>
        </pc:sldMkLst>
      </pc:sldChg>
      <pc:sldChg chg="modTransition">
        <pc:chgData name="nirajthakurxyz0933@outlook.com" userId="5de401e978417caa" providerId="Windows Live" clId="Web-{9243944B-E9D5-6A4B-B10A-C06126F8818A}" dt="2024-08-11T14:45:26.702" v="111"/>
        <pc:sldMkLst>
          <pc:docMk/>
          <pc:sldMk cId="3117719130" sldId="293"/>
        </pc:sldMkLst>
      </pc:sldChg>
      <pc:sldChg chg="modTransition">
        <pc:chgData name="nirajthakurxyz0933@outlook.com" userId="5de401e978417caa" providerId="Windows Live" clId="Web-{9243944B-E9D5-6A4B-B10A-C06126F8818A}" dt="2024-08-11T14:45:26.702" v="112"/>
        <pc:sldMkLst>
          <pc:docMk/>
          <pc:sldMk cId="1300290911" sldId="294"/>
        </pc:sldMkLst>
      </pc:sldChg>
      <pc:sldChg chg="modTransition">
        <pc:chgData name="nirajthakurxyz0933@outlook.com" userId="5de401e978417caa" providerId="Windows Live" clId="Web-{9243944B-E9D5-6A4B-B10A-C06126F8818A}" dt="2024-08-11T14:45:26.702" v="109"/>
        <pc:sldMkLst>
          <pc:docMk/>
          <pc:sldMk cId="1813178001" sldId="295"/>
        </pc:sldMkLst>
      </pc:sldChg>
      <pc:sldChg chg="modTransition">
        <pc:chgData name="nirajthakurxyz0933@outlook.com" userId="5de401e978417caa" providerId="Windows Live" clId="Web-{9243944B-E9D5-6A4B-B10A-C06126F8818A}" dt="2024-08-11T14:45:26.718" v="145"/>
        <pc:sldMkLst>
          <pc:docMk/>
          <pc:sldMk cId="1350530635" sldId="299"/>
        </pc:sldMkLst>
      </pc:sldChg>
      <pc:sldChg chg="modTransition">
        <pc:chgData name="nirajthakurxyz0933@outlook.com" userId="5de401e978417caa" providerId="Windows Live" clId="Web-{9243944B-E9D5-6A4B-B10A-C06126F8818A}" dt="2024-08-11T14:45:26.718" v="134"/>
        <pc:sldMkLst>
          <pc:docMk/>
          <pc:sldMk cId="3630515598" sldId="301"/>
        </pc:sldMkLst>
      </pc:sldChg>
      <pc:sldChg chg="modTransition">
        <pc:chgData name="nirajthakurxyz0933@outlook.com" userId="5de401e978417caa" providerId="Windows Live" clId="Web-{9243944B-E9D5-6A4B-B10A-C06126F8818A}" dt="2024-08-11T14:45:26.702" v="114"/>
        <pc:sldMkLst>
          <pc:docMk/>
          <pc:sldMk cId="2400434738" sldId="304"/>
        </pc:sldMkLst>
      </pc:sldChg>
      <pc:sldChg chg="modTransition">
        <pc:chgData name="nirajthakurxyz0933@outlook.com" userId="5de401e978417caa" providerId="Windows Live" clId="Web-{9243944B-E9D5-6A4B-B10A-C06126F8818A}" dt="2024-08-11T14:45:26.718" v="135"/>
        <pc:sldMkLst>
          <pc:docMk/>
          <pc:sldMk cId="3214335302" sldId="305"/>
        </pc:sldMkLst>
      </pc:sldChg>
      <pc:sldChg chg="modTransition">
        <pc:chgData name="nirajthakurxyz0933@outlook.com" userId="5de401e978417caa" providerId="Windows Live" clId="Web-{9243944B-E9D5-6A4B-B10A-C06126F8818A}" dt="2024-08-11T14:45:26.702" v="113"/>
        <pc:sldMkLst>
          <pc:docMk/>
          <pc:sldMk cId="1179405046" sldId="313"/>
        </pc:sldMkLst>
      </pc:sldChg>
      <pc:sldChg chg="modTransition">
        <pc:chgData name="nirajthakurxyz0933@outlook.com" userId="5de401e978417caa" providerId="Windows Live" clId="Web-{9243944B-E9D5-6A4B-B10A-C06126F8818A}" dt="2024-08-11T14:45:26.686" v="52"/>
        <pc:sldMkLst>
          <pc:docMk/>
          <pc:sldMk cId="2458575686" sldId="314"/>
        </pc:sldMkLst>
      </pc:sldChg>
      <pc:sldChg chg="modTransition">
        <pc:chgData name="nirajthakurxyz0933@outlook.com" userId="5de401e978417caa" providerId="Windows Live" clId="Web-{9243944B-E9D5-6A4B-B10A-C06126F8818A}" dt="2024-08-11T14:45:26.702" v="73"/>
        <pc:sldMkLst>
          <pc:docMk/>
          <pc:sldMk cId="1914878179" sldId="316"/>
        </pc:sldMkLst>
      </pc:sldChg>
      <pc:sldChg chg="modTransition">
        <pc:chgData name="nirajthakurxyz0933@outlook.com" userId="5de401e978417caa" providerId="Windows Live" clId="Web-{9243944B-E9D5-6A4B-B10A-C06126F8818A}" dt="2024-08-11T14:45:26.702" v="77"/>
        <pc:sldMkLst>
          <pc:docMk/>
          <pc:sldMk cId="172607064" sldId="317"/>
        </pc:sldMkLst>
      </pc:sldChg>
      <pc:sldChg chg="modTransition">
        <pc:chgData name="nirajthakurxyz0933@outlook.com" userId="5de401e978417caa" providerId="Windows Live" clId="Web-{9243944B-E9D5-6A4B-B10A-C06126F8818A}" dt="2024-08-11T14:45:26.702" v="78"/>
        <pc:sldMkLst>
          <pc:docMk/>
          <pc:sldMk cId="832741124" sldId="318"/>
        </pc:sldMkLst>
      </pc:sldChg>
      <pc:sldChg chg="modTransition">
        <pc:chgData name="nirajthakurxyz0933@outlook.com" userId="5de401e978417caa" providerId="Windows Live" clId="Web-{9243944B-E9D5-6A4B-B10A-C06126F8818A}" dt="2024-08-11T14:45:26.702" v="79"/>
        <pc:sldMkLst>
          <pc:docMk/>
          <pc:sldMk cId="4251082147" sldId="319"/>
        </pc:sldMkLst>
      </pc:sldChg>
      <pc:sldChg chg="modTransition">
        <pc:chgData name="nirajthakurxyz0933@outlook.com" userId="5de401e978417caa" providerId="Windows Live" clId="Web-{9243944B-E9D5-6A4B-B10A-C06126F8818A}" dt="2024-08-11T14:45:26.702" v="80"/>
        <pc:sldMkLst>
          <pc:docMk/>
          <pc:sldMk cId="1525050348" sldId="320"/>
        </pc:sldMkLst>
      </pc:sldChg>
      <pc:sldChg chg="modTransition">
        <pc:chgData name="nirajthakurxyz0933@outlook.com" userId="5de401e978417caa" providerId="Windows Live" clId="Web-{9243944B-E9D5-6A4B-B10A-C06126F8818A}" dt="2024-08-11T14:45:26.702" v="81"/>
        <pc:sldMkLst>
          <pc:docMk/>
          <pc:sldMk cId="1604305189" sldId="321"/>
        </pc:sldMkLst>
      </pc:sldChg>
      <pc:sldChg chg="modTransition">
        <pc:chgData name="nirajthakurxyz0933@outlook.com" userId="5de401e978417caa" providerId="Windows Live" clId="Web-{9243944B-E9D5-6A4B-B10A-C06126F8818A}" dt="2024-08-11T14:45:26.702" v="82"/>
        <pc:sldMkLst>
          <pc:docMk/>
          <pc:sldMk cId="1918191056" sldId="322"/>
        </pc:sldMkLst>
      </pc:sldChg>
      <pc:sldChg chg="modTransition">
        <pc:chgData name="nirajthakurxyz0933@outlook.com" userId="5de401e978417caa" providerId="Windows Live" clId="Web-{9243944B-E9D5-6A4B-B10A-C06126F8818A}" dt="2024-08-11T14:45:26.702" v="83"/>
        <pc:sldMkLst>
          <pc:docMk/>
          <pc:sldMk cId="2739476488" sldId="323"/>
        </pc:sldMkLst>
      </pc:sldChg>
      <pc:sldChg chg="modTransition">
        <pc:chgData name="nirajthakurxyz0933@outlook.com" userId="5de401e978417caa" providerId="Windows Live" clId="Web-{9243944B-E9D5-6A4B-B10A-C06126F8818A}" dt="2024-08-11T14:45:26.702" v="84"/>
        <pc:sldMkLst>
          <pc:docMk/>
          <pc:sldMk cId="3638442742" sldId="324"/>
        </pc:sldMkLst>
      </pc:sldChg>
      <pc:sldChg chg="modTransition">
        <pc:chgData name="nirajthakurxyz0933@outlook.com" userId="5de401e978417caa" providerId="Windows Live" clId="Web-{9243944B-E9D5-6A4B-B10A-C06126F8818A}" dt="2024-08-11T14:45:26.702" v="85"/>
        <pc:sldMkLst>
          <pc:docMk/>
          <pc:sldMk cId="1779495789" sldId="325"/>
        </pc:sldMkLst>
      </pc:sldChg>
      <pc:sldChg chg="modTransition">
        <pc:chgData name="nirajthakurxyz0933@outlook.com" userId="5de401e978417caa" providerId="Windows Live" clId="Web-{9243944B-E9D5-6A4B-B10A-C06126F8818A}" dt="2024-08-11T14:45:26.702" v="86"/>
        <pc:sldMkLst>
          <pc:docMk/>
          <pc:sldMk cId="1752387216" sldId="326"/>
        </pc:sldMkLst>
      </pc:sldChg>
      <pc:sldChg chg="addSp modSp modTransition">
        <pc:chgData name="nirajthakurxyz0933@outlook.com" userId="5de401e978417caa" providerId="Windows Live" clId="Web-{9243944B-E9D5-6A4B-B10A-C06126F8818A}" dt="2024-08-11T15:01:38.961" v="270"/>
        <pc:sldMkLst>
          <pc:docMk/>
          <pc:sldMk cId="3483566090" sldId="333"/>
        </pc:sldMkLst>
        <pc:spChg chg="mod">
          <ac:chgData name="nirajthakurxyz0933@outlook.com" userId="5de401e978417caa" providerId="Windows Live" clId="Web-{9243944B-E9D5-6A4B-B10A-C06126F8818A}" dt="2024-08-11T15:01:38.961" v="270"/>
          <ac:spMkLst>
            <pc:docMk/>
            <pc:sldMk cId="3483566090" sldId="333"/>
            <ac:spMk id="2" creationId="{DEEE4E39-6BDF-3AF9-A653-65778C3D0633}"/>
          </ac:spMkLst>
        </pc:spChg>
        <pc:spChg chg="mod">
          <ac:chgData name="nirajthakurxyz0933@outlook.com" userId="5de401e978417caa" providerId="Windows Live" clId="Web-{9243944B-E9D5-6A4B-B10A-C06126F8818A}" dt="2024-08-11T15:01:38.961" v="270"/>
          <ac:spMkLst>
            <pc:docMk/>
            <pc:sldMk cId="3483566090" sldId="333"/>
            <ac:spMk id="4" creationId="{226C3CDE-1789-A3BF-09A4-BD57F11BB497}"/>
          </ac:spMkLst>
        </pc:spChg>
        <pc:spChg chg="mod">
          <ac:chgData name="nirajthakurxyz0933@outlook.com" userId="5de401e978417caa" providerId="Windows Live" clId="Web-{9243944B-E9D5-6A4B-B10A-C06126F8818A}" dt="2024-08-11T15:01:38.961" v="270"/>
          <ac:spMkLst>
            <pc:docMk/>
            <pc:sldMk cId="3483566090" sldId="333"/>
            <ac:spMk id="5" creationId="{4449AEB2-08AE-6E5F-106F-193D2B6B71CF}"/>
          </ac:spMkLst>
        </pc:spChg>
        <pc:spChg chg="mod">
          <ac:chgData name="nirajthakurxyz0933@outlook.com" userId="5de401e978417caa" providerId="Windows Live" clId="Web-{9243944B-E9D5-6A4B-B10A-C06126F8818A}" dt="2024-08-11T15:01:38.961" v="270"/>
          <ac:spMkLst>
            <pc:docMk/>
            <pc:sldMk cId="3483566090" sldId="333"/>
            <ac:spMk id="7" creationId="{957876F4-BE0F-153D-6972-9D1D27010463}"/>
          </ac:spMkLst>
        </pc:spChg>
        <pc:spChg chg="mod">
          <ac:chgData name="nirajthakurxyz0933@outlook.com" userId="5de401e978417caa" providerId="Windows Live" clId="Web-{9243944B-E9D5-6A4B-B10A-C06126F8818A}" dt="2024-08-11T15:01:38.961" v="270"/>
          <ac:spMkLst>
            <pc:docMk/>
            <pc:sldMk cId="3483566090" sldId="333"/>
            <ac:spMk id="8" creationId="{A5CC95EE-2E20-5E16-2DB2-BE8AD2C1DEC1}"/>
          </ac:spMkLst>
        </pc:spChg>
        <pc:spChg chg="mod">
          <ac:chgData name="nirajthakurxyz0933@outlook.com" userId="5de401e978417caa" providerId="Windows Live" clId="Web-{9243944B-E9D5-6A4B-B10A-C06126F8818A}" dt="2024-08-11T15:01:38.961" v="270"/>
          <ac:spMkLst>
            <pc:docMk/>
            <pc:sldMk cId="3483566090" sldId="333"/>
            <ac:spMk id="17" creationId="{B163BC71-FBBF-54C4-2435-CA85AE2882C7}"/>
          </ac:spMkLst>
        </pc:spChg>
        <pc:spChg chg="mod">
          <ac:chgData name="nirajthakurxyz0933@outlook.com" userId="5de401e978417caa" providerId="Windows Live" clId="Web-{9243944B-E9D5-6A4B-B10A-C06126F8818A}" dt="2024-08-11T15:01:38.961" v="270"/>
          <ac:spMkLst>
            <pc:docMk/>
            <pc:sldMk cId="3483566090" sldId="333"/>
            <ac:spMk id="54" creationId="{950FF847-8F93-240A-8B18-11B5F2AF679C}"/>
          </ac:spMkLst>
        </pc:spChg>
        <pc:spChg chg="mod">
          <ac:chgData name="nirajthakurxyz0933@outlook.com" userId="5de401e978417caa" providerId="Windows Live" clId="Web-{9243944B-E9D5-6A4B-B10A-C06126F8818A}" dt="2024-08-11T15:01:38.961" v="270"/>
          <ac:spMkLst>
            <pc:docMk/>
            <pc:sldMk cId="3483566090" sldId="333"/>
            <ac:spMk id="55" creationId="{0978A822-9B5E-C13C-62DE-164822142B42}"/>
          </ac:spMkLst>
        </pc:spChg>
        <pc:spChg chg="mod">
          <ac:chgData name="nirajthakurxyz0933@outlook.com" userId="5de401e978417caa" providerId="Windows Live" clId="Web-{9243944B-E9D5-6A4B-B10A-C06126F8818A}" dt="2024-08-11T15:01:38.961" v="270"/>
          <ac:spMkLst>
            <pc:docMk/>
            <pc:sldMk cId="3483566090" sldId="333"/>
            <ac:spMk id="1097" creationId="{297A3D26-5637-8E7F-FDEF-5C0678DBAF52}"/>
          </ac:spMkLst>
        </pc:spChg>
        <pc:spChg chg="add">
          <ac:chgData name="nirajthakurxyz0933@outlook.com" userId="5de401e978417caa" providerId="Windows Live" clId="Web-{9243944B-E9D5-6A4B-B10A-C06126F8818A}" dt="2024-08-11T15:01:38.961" v="270"/>
          <ac:spMkLst>
            <pc:docMk/>
            <pc:sldMk cId="3483566090" sldId="333"/>
            <ac:spMk id="1099" creationId="{7301F447-EEF7-48F5-AF73-7566EE7F64AD}"/>
          </ac:spMkLst>
        </pc:spChg>
        <pc:spChg chg="add">
          <ac:chgData name="nirajthakurxyz0933@outlook.com" userId="5de401e978417caa" providerId="Windows Live" clId="Web-{9243944B-E9D5-6A4B-B10A-C06126F8818A}" dt="2024-08-11T15:01:38.961" v="270"/>
          <ac:spMkLst>
            <pc:docMk/>
            <pc:sldMk cId="3483566090" sldId="333"/>
            <ac:spMk id="1100" creationId="{F7117410-A2A4-4085-9ADC-46744551DBDE}"/>
          </ac:spMkLst>
        </pc:spChg>
        <pc:spChg chg="add">
          <ac:chgData name="nirajthakurxyz0933@outlook.com" userId="5de401e978417caa" providerId="Windows Live" clId="Web-{9243944B-E9D5-6A4B-B10A-C06126F8818A}" dt="2024-08-11T15:01:38.961" v="270"/>
          <ac:spMkLst>
            <pc:docMk/>
            <pc:sldMk cId="3483566090" sldId="333"/>
            <ac:spMk id="1101" creationId="{99F74EB5-E547-4FB4-95F5-BCC788F3C4A0}"/>
          </ac:spMkLst>
        </pc:spChg>
        <pc:graphicFrameChg chg="mod">
          <ac:chgData name="nirajthakurxyz0933@outlook.com" userId="5de401e978417caa" providerId="Windows Live" clId="Web-{9243944B-E9D5-6A4B-B10A-C06126F8818A}" dt="2024-08-11T15:01:38.961" v="270"/>
          <ac:graphicFrameMkLst>
            <pc:docMk/>
            <pc:sldMk cId="3483566090" sldId="333"/>
            <ac:graphicFrameMk id="3" creationId="{54CDEFE3-63BB-9A2D-8257-7B4312697244}"/>
          </ac:graphicFrameMkLst>
        </pc:graphicFrameChg>
      </pc:sldChg>
      <pc:sldChg chg="addSp delSp modSp modTransition">
        <pc:chgData name="nirajthakurxyz0933@outlook.com" userId="5de401e978417caa" providerId="Windows Live" clId="Web-{9243944B-E9D5-6A4B-B10A-C06126F8818A}" dt="2024-08-11T15:03:46.839" v="277" actId="1076"/>
        <pc:sldMkLst>
          <pc:docMk/>
          <pc:sldMk cId="2297733533" sldId="334"/>
        </pc:sldMkLst>
        <pc:spChg chg="mod">
          <ac:chgData name="nirajthakurxyz0933@outlook.com" userId="5de401e978417caa" providerId="Windows Live" clId="Web-{9243944B-E9D5-6A4B-B10A-C06126F8818A}" dt="2024-08-11T15:03:14.323" v="274"/>
          <ac:spMkLst>
            <pc:docMk/>
            <pc:sldMk cId="2297733533" sldId="334"/>
            <ac:spMk id="2" creationId="{5FCB838C-EBAC-93D4-187A-4FAA1203CE33}"/>
          </ac:spMkLst>
        </pc:spChg>
        <pc:spChg chg="mod">
          <ac:chgData name="nirajthakurxyz0933@outlook.com" userId="5de401e978417caa" providerId="Windows Live" clId="Web-{9243944B-E9D5-6A4B-B10A-C06126F8818A}" dt="2024-08-11T15:03:14.323" v="274"/>
          <ac:spMkLst>
            <pc:docMk/>
            <pc:sldMk cId="2297733533" sldId="334"/>
            <ac:spMk id="3" creationId="{79759B8E-F72E-05CA-CDD4-72E6B3263C25}"/>
          </ac:spMkLst>
        </pc:spChg>
        <pc:spChg chg="add del">
          <ac:chgData name="nirajthakurxyz0933@outlook.com" userId="5de401e978417caa" providerId="Windows Live" clId="Web-{9243944B-E9D5-6A4B-B10A-C06126F8818A}" dt="2024-08-11T15:03:14.245" v="273"/>
          <ac:spMkLst>
            <pc:docMk/>
            <pc:sldMk cId="2297733533" sldId="334"/>
            <ac:spMk id="18" creationId="{A8908DB7-C3A6-4FCB-9820-CEE02B398C4A}"/>
          </ac:spMkLst>
        </pc:spChg>
        <pc:spChg chg="add del">
          <ac:chgData name="nirajthakurxyz0933@outlook.com" userId="5de401e978417caa" providerId="Windows Live" clId="Web-{9243944B-E9D5-6A4B-B10A-C06126F8818A}" dt="2024-08-11T15:03:14.245" v="273"/>
          <ac:spMkLst>
            <pc:docMk/>
            <pc:sldMk cId="2297733533" sldId="334"/>
            <ac:spMk id="23" creationId="{535742DD-1B16-4E9D-B715-0D74B4574A68}"/>
          </ac:spMkLst>
        </pc:spChg>
        <pc:spChg chg="add">
          <ac:chgData name="nirajthakurxyz0933@outlook.com" userId="5de401e978417caa" providerId="Windows Live" clId="Web-{9243944B-E9D5-6A4B-B10A-C06126F8818A}" dt="2024-08-11T15:03:14.323" v="274"/>
          <ac:spMkLst>
            <pc:docMk/>
            <pc:sldMk cId="2297733533" sldId="334"/>
            <ac:spMk id="25" creationId="{743AA782-23D1-4521-8CAD-47662984AA08}"/>
          </ac:spMkLst>
        </pc:spChg>
        <pc:spChg chg="add">
          <ac:chgData name="nirajthakurxyz0933@outlook.com" userId="5de401e978417caa" providerId="Windows Live" clId="Web-{9243944B-E9D5-6A4B-B10A-C06126F8818A}" dt="2024-08-11T15:03:14.323" v="274"/>
          <ac:spMkLst>
            <pc:docMk/>
            <pc:sldMk cId="2297733533" sldId="334"/>
            <ac:spMk id="27" creationId="{71877DBC-BB60-40F0-AC93-2ACDBAAE60CE}"/>
          </ac:spMkLst>
        </pc:spChg>
        <pc:graphicFrameChg chg="mod ord modGraphic">
          <ac:chgData name="nirajthakurxyz0933@outlook.com" userId="5de401e978417caa" providerId="Windows Live" clId="Web-{9243944B-E9D5-6A4B-B10A-C06126F8818A}" dt="2024-08-11T15:03:46.839" v="277" actId="1076"/>
          <ac:graphicFrameMkLst>
            <pc:docMk/>
            <pc:sldMk cId="2297733533" sldId="334"/>
            <ac:graphicFrameMk id="15" creationId="{316B676E-9DA8-FAA2-C14A-B178DFE6445B}"/>
          </ac:graphicFrameMkLst>
        </pc:graphicFrameChg>
      </pc:sldChg>
      <pc:sldChg chg="addSp delSp modSp modTransition">
        <pc:chgData name="nirajthakurxyz0933@outlook.com" userId="5de401e978417caa" providerId="Windows Live" clId="Web-{9243944B-E9D5-6A4B-B10A-C06126F8818A}" dt="2024-08-11T15:11:23.070" v="293"/>
        <pc:sldMkLst>
          <pc:docMk/>
          <pc:sldMk cId="972421634" sldId="335"/>
        </pc:sldMkLst>
        <pc:spChg chg="del">
          <ac:chgData name="nirajthakurxyz0933@outlook.com" userId="5de401e978417caa" providerId="Windows Live" clId="Web-{9243944B-E9D5-6A4B-B10A-C06126F8818A}" dt="2024-08-11T15:04:41.716" v="280"/>
          <ac:spMkLst>
            <pc:docMk/>
            <pc:sldMk cId="972421634" sldId="335"/>
            <ac:spMk id="3" creationId="{BB063B31-1CB4-7D5C-C6B6-2CB7A698EADB}"/>
          </ac:spMkLst>
        </pc:spChg>
        <pc:spChg chg="add del">
          <ac:chgData name="nirajthakurxyz0933@outlook.com" userId="5de401e978417caa" providerId="Windows Live" clId="Web-{9243944B-E9D5-6A4B-B10A-C06126F8818A}" dt="2024-08-11T15:04:41.684" v="279"/>
          <ac:spMkLst>
            <pc:docMk/>
            <pc:sldMk cId="972421634" sldId="335"/>
            <ac:spMk id="12" creationId="{1CD81A2A-6ED4-4EF4-A14C-912D31E14800}"/>
          </ac:spMkLst>
        </pc:spChg>
        <pc:spChg chg="add del">
          <ac:chgData name="nirajthakurxyz0933@outlook.com" userId="5de401e978417caa" providerId="Windows Live" clId="Web-{9243944B-E9D5-6A4B-B10A-C06126F8818A}" dt="2024-08-11T15:04:41.684" v="279"/>
          <ac:spMkLst>
            <pc:docMk/>
            <pc:sldMk cId="972421634" sldId="335"/>
            <ac:spMk id="14" creationId="{1661932C-CA15-4E17-B115-FAE7CBEE4789}"/>
          </ac:spMkLst>
        </pc:spChg>
        <pc:spChg chg="add del">
          <ac:chgData name="nirajthakurxyz0933@outlook.com" userId="5de401e978417caa" providerId="Windows Live" clId="Web-{9243944B-E9D5-6A4B-B10A-C06126F8818A}" dt="2024-08-11T15:04:41.684" v="279"/>
          <ac:spMkLst>
            <pc:docMk/>
            <pc:sldMk cId="972421634" sldId="335"/>
            <ac:spMk id="16" creationId="{8590ADD5-9383-4D3D-9047-3DA2593CCB5D}"/>
          </ac:spMkLst>
        </pc:spChg>
        <pc:spChg chg="add del">
          <ac:chgData name="nirajthakurxyz0933@outlook.com" userId="5de401e978417caa" providerId="Windows Live" clId="Web-{9243944B-E9D5-6A4B-B10A-C06126F8818A}" dt="2024-08-11T15:04:41.684" v="279"/>
          <ac:spMkLst>
            <pc:docMk/>
            <pc:sldMk cId="972421634" sldId="335"/>
            <ac:spMk id="18" creationId="{DABE3E45-88CF-45D8-8D40-C773324D93F6}"/>
          </ac:spMkLst>
        </pc:spChg>
        <pc:spChg chg="add del">
          <ac:chgData name="nirajthakurxyz0933@outlook.com" userId="5de401e978417caa" providerId="Windows Live" clId="Web-{9243944B-E9D5-6A4B-B10A-C06126F8818A}" dt="2024-08-11T15:04:41.684" v="279"/>
          <ac:spMkLst>
            <pc:docMk/>
            <pc:sldMk cId="972421634" sldId="335"/>
            <ac:spMk id="22" creationId="{B91ECDA9-56DC-4270-8F33-01C5637B8CEB}"/>
          </ac:spMkLst>
        </pc:spChg>
        <pc:spChg chg="add del">
          <ac:chgData name="nirajthakurxyz0933@outlook.com" userId="5de401e978417caa" providerId="Windows Live" clId="Web-{9243944B-E9D5-6A4B-B10A-C06126F8818A}" dt="2024-08-11T15:04:41.684" v="279"/>
          <ac:spMkLst>
            <pc:docMk/>
            <pc:sldMk cId="972421634" sldId="335"/>
            <ac:spMk id="24" creationId="{75F47824-961D-465D-84F9-EAE11BC6173B}"/>
          </ac:spMkLst>
        </pc:spChg>
        <pc:spChg chg="add del">
          <ac:chgData name="nirajthakurxyz0933@outlook.com" userId="5de401e978417caa" providerId="Windows Live" clId="Web-{9243944B-E9D5-6A4B-B10A-C06126F8818A}" dt="2024-08-11T15:04:41.684" v="279"/>
          <ac:spMkLst>
            <pc:docMk/>
            <pc:sldMk cId="972421634" sldId="335"/>
            <ac:spMk id="26" creationId="{FEC9DA3E-C1D7-472D-B7C0-F71AE41FBA23}"/>
          </ac:spMkLst>
        </pc:spChg>
        <pc:graphicFrameChg chg="add mod modGraphic">
          <ac:chgData name="nirajthakurxyz0933@outlook.com" userId="5de401e978417caa" providerId="Windows Live" clId="Web-{9243944B-E9D5-6A4B-B10A-C06126F8818A}" dt="2024-08-11T15:11:23.070" v="293"/>
          <ac:graphicFrameMkLst>
            <pc:docMk/>
            <pc:sldMk cId="972421634" sldId="335"/>
            <ac:graphicFrameMk id="9" creationId="{492972F5-07AB-510F-3574-FB7D686E843F}"/>
          </ac:graphicFrameMkLst>
        </pc:graphicFrameChg>
        <pc:cxnChg chg="add del">
          <ac:chgData name="nirajthakurxyz0933@outlook.com" userId="5de401e978417caa" providerId="Windows Live" clId="Web-{9243944B-E9D5-6A4B-B10A-C06126F8818A}" dt="2024-08-11T15:04:41.684" v="279"/>
          <ac:cxnSpMkLst>
            <pc:docMk/>
            <pc:sldMk cId="972421634" sldId="335"/>
            <ac:cxnSpMk id="20" creationId="{49CD1692-827B-4C8D-B4A1-134FD04CF45C}"/>
          </ac:cxnSpMkLst>
        </pc:cxnChg>
      </pc:sldChg>
      <pc:sldChg chg="modTransition">
        <pc:chgData name="nirajthakurxyz0933@outlook.com" userId="5de401e978417caa" providerId="Windows Live" clId="Web-{9243944B-E9D5-6A4B-B10A-C06126F8818A}" dt="2024-08-11T14:45:26.718" v="138"/>
        <pc:sldMkLst>
          <pc:docMk/>
          <pc:sldMk cId="3226908154" sldId="336"/>
        </pc:sldMkLst>
      </pc:sldChg>
      <pc:sldChg chg="modTransition">
        <pc:chgData name="nirajthakurxyz0933@outlook.com" userId="5de401e978417caa" providerId="Windows Live" clId="Web-{9243944B-E9D5-6A4B-B10A-C06126F8818A}" dt="2024-08-11T14:45:26.702" v="116"/>
        <pc:sldMkLst>
          <pc:docMk/>
          <pc:sldMk cId="2648781739" sldId="337"/>
        </pc:sldMkLst>
      </pc:sldChg>
      <pc:sldChg chg="modTransition">
        <pc:chgData name="nirajthakurxyz0933@outlook.com" userId="5de401e978417caa" providerId="Windows Live" clId="Web-{9243944B-E9D5-6A4B-B10A-C06126F8818A}" dt="2024-08-11T14:45:26.702" v="117"/>
        <pc:sldMkLst>
          <pc:docMk/>
          <pc:sldMk cId="4266958255" sldId="338"/>
        </pc:sldMkLst>
      </pc:sldChg>
      <pc:sldChg chg="modTransition">
        <pc:chgData name="nirajthakurxyz0933@outlook.com" userId="5de401e978417caa" providerId="Windows Live" clId="Web-{9243944B-E9D5-6A4B-B10A-C06126F8818A}" dt="2024-08-11T14:45:26.702" v="118"/>
        <pc:sldMkLst>
          <pc:docMk/>
          <pc:sldMk cId="1689375610" sldId="339"/>
        </pc:sldMkLst>
      </pc:sldChg>
      <pc:sldChg chg="modTransition">
        <pc:chgData name="nirajthakurxyz0933@outlook.com" userId="5de401e978417caa" providerId="Windows Live" clId="Web-{9243944B-E9D5-6A4B-B10A-C06126F8818A}" dt="2024-08-11T14:45:26.702" v="119"/>
        <pc:sldMkLst>
          <pc:docMk/>
          <pc:sldMk cId="164823513" sldId="340"/>
        </pc:sldMkLst>
      </pc:sldChg>
      <pc:sldChg chg="modTransition">
        <pc:chgData name="nirajthakurxyz0933@outlook.com" userId="5de401e978417caa" providerId="Windows Live" clId="Web-{9243944B-E9D5-6A4B-B10A-C06126F8818A}" dt="2024-08-11T14:45:26.702" v="120"/>
        <pc:sldMkLst>
          <pc:docMk/>
          <pc:sldMk cId="219064144" sldId="341"/>
        </pc:sldMkLst>
      </pc:sldChg>
      <pc:sldChg chg="modTransition">
        <pc:chgData name="nirajthakurxyz0933@outlook.com" userId="5de401e978417caa" providerId="Windows Live" clId="Web-{9243944B-E9D5-6A4B-B10A-C06126F8818A}" dt="2024-08-11T14:45:26.702" v="121"/>
        <pc:sldMkLst>
          <pc:docMk/>
          <pc:sldMk cId="4108471624" sldId="342"/>
        </pc:sldMkLst>
      </pc:sldChg>
      <pc:sldChg chg="modTransition">
        <pc:chgData name="nirajthakurxyz0933@outlook.com" userId="5de401e978417caa" providerId="Windows Live" clId="Web-{9243944B-E9D5-6A4B-B10A-C06126F8818A}" dt="2024-08-11T14:45:26.702" v="122"/>
        <pc:sldMkLst>
          <pc:docMk/>
          <pc:sldMk cId="3113367066" sldId="343"/>
        </pc:sldMkLst>
      </pc:sldChg>
      <pc:sldChg chg="modTransition">
        <pc:chgData name="nirajthakurxyz0933@outlook.com" userId="5de401e978417caa" providerId="Windows Live" clId="Web-{9243944B-E9D5-6A4B-B10A-C06126F8818A}" dt="2024-08-11T14:45:26.702" v="123"/>
        <pc:sldMkLst>
          <pc:docMk/>
          <pc:sldMk cId="2245784816" sldId="344"/>
        </pc:sldMkLst>
      </pc:sldChg>
      <pc:sldChg chg="modTransition">
        <pc:chgData name="nirajthakurxyz0933@outlook.com" userId="5de401e978417caa" providerId="Windows Live" clId="Web-{9243944B-E9D5-6A4B-B10A-C06126F8818A}" dt="2024-08-11T14:45:26.702" v="124"/>
        <pc:sldMkLst>
          <pc:docMk/>
          <pc:sldMk cId="701722769" sldId="345"/>
        </pc:sldMkLst>
      </pc:sldChg>
      <pc:sldChg chg="modTransition">
        <pc:chgData name="nirajthakurxyz0933@outlook.com" userId="5de401e978417caa" providerId="Windows Live" clId="Web-{9243944B-E9D5-6A4B-B10A-C06126F8818A}" dt="2024-08-11T14:45:26.702" v="125"/>
        <pc:sldMkLst>
          <pc:docMk/>
          <pc:sldMk cId="1298882968" sldId="346"/>
        </pc:sldMkLst>
      </pc:sldChg>
      <pc:sldChg chg="modTransition">
        <pc:chgData name="nirajthakurxyz0933@outlook.com" userId="5de401e978417caa" providerId="Windows Live" clId="Web-{9243944B-E9D5-6A4B-B10A-C06126F8818A}" dt="2024-08-11T14:45:26.702" v="126"/>
        <pc:sldMkLst>
          <pc:docMk/>
          <pc:sldMk cId="2658338275" sldId="347"/>
        </pc:sldMkLst>
      </pc:sldChg>
      <pc:sldChg chg="modTransition">
        <pc:chgData name="nirajthakurxyz0933@outlook.com" userId="5de401e978417caa" providerId="Windows Live" clId="Web-{9243944B-E9D5-6A4B-B10A-C06126F8818A}" dt="2024-08-11T14:45:26.702" v="127"/>
        <pc:sldMkLst>
          <pc:docMk/>
          <pc:sldMk cId="698732244" sldId="348"/>
        </pc:sldMkLst>
      </pc:sldChg>
      <pc:sldChg chg="modTransition">
        <pc:chgData name="nirajthakurxyz0933@outlook.com" userId="5de401e978417caa" providerId="Windows Live" clId="Web-{9243944B-E9D5-6A4B-B10A-C06126F8818A}" dt="2024-08-11T14:45:26.702" v="128"/>
        <pc:sldMkLst>
          <pc:docMk/>
          <pc:sldMk cId="1083737525" sldId="349"/>
        </pc:sldMkLst>
      </pc:sldChg>
      <pc:sldChg chg="addSp modSp modTransition">
        <pc:chgData name="nirajthakurxyz0933@outlook.com" userId="5de401e978417caa" providerId="Windows Live" clId="Web-{9243944B-E9D5-6A4B-B10A-C06126F8818A}" dt="2024-08-11T15:12:36.400" v="294"/>
        <pc:sldMkLst>
          <pc:docMk/>
          <pc:sldMk cId="1143528513" sldId="350"/>
        </pc:sldMkLst>
        <pc:spChg chg="mod">
          <ac:chgData name="nirajthakurxyz0933@outlook.com" userId="5de401e978417caa" providerId="Windows Live" clId="Web-{9243944B-E9D5-6A4B-B10A-C06126F8818A}" dt="2024-08-11T15:12:36.400" v="294"/>
          <ac:spMkLst>
            <pc:docMk/>
            <pc:sldMk cId="1143528513" sldId="350"/>
            <ac:spMk id="2" creationId="{1EB37692-AE8C-8AE4-7B22-8A863A468D29}"/>
          </ac:spMkLst>
        </pc:spChg>
        <pc:spChg chg="mod">
          <ac:chgData name="nirajthakurxyz0933@outlook.com" userId="5de401e978417caa" providerId="Windows Live" clId="Web-{9243944B-E9D5-6A4B-B10A-C06126F8818A}" dt="2024-08-11T15:12:36.400" v="294"/>
          <ac:spMkLst>
            <pc:docMk/>
            <pc:sldMk cId="1143528513" sldId="350"/>
            <ac:spMk id="3" creationId="{D4D6584F-FF05-6322-9F2F-FE81A736819F}"/>
          </ac:spMkLst>
        </pc:spChg>
        <pc:spChg chg="add">
          <ac:chgData name="nirajthakurxyz0933@outlook.com" userId="5de401e978417caa" providerId="Windows Live" clId="Web-{9243944B-E9D5-6A4B-B10A-C06126F8818A}" dt="2024-08-11T15:12:36.400" v="294"/>
          <ac:spMkLst>
            <pc:docMk/>
            <pc:sldMk cId="1143528513" sldId="350"/>
            <ac:spMk id="6" creationId="{2B97F24A-32CE-4C1C-A50D-3016B394DCFB}"/>
          </ac:spMkLst>
        </pc:spChg>
        <pc:spChg chg="add">
          <ac:chgData name="nirajthakurxyz0933@outlook.com" userId="5de401e978417caa" providerId="Windows Live" clId="Web-{9243944B-E9D5-6A4B-B10A-C06126F8818A}" dt="2024-08-11T15:12:36.400" v="294"/>
          <ac:spMkLst>
            <pc:docMk/>
            <pc:sldMk cId="1143528513" sldId="350"/>
            <ac:spMk id="7" creationId="{CD8B4F24-440B-49E9-B85D-733523DC064B}"/>
          </ac:spMkLst>
        </pc:spChg>
        <pc:picChg chg="mod ord">
          <ac:chgData name="nirajthakurxyz0933@outlook.com" userId="5de401e978417caa" providerId="Windows Live" clId="Web-{9243944B-E9D5-6A4B-B10A-C06126F8818A}" dt="2024-08-11T15:12:36.400" v="294"/>
          <ac:picMkLst>
            <pc:docMk/>
            <pc:sldMk cId="1143528513" sldId="350"/>
            <ac:picMk id="4" creationId="{9DBBAAC3-1AD9-2EBA-4B89-3A97A8539D2F}"/>
          </ac:picMkLst>
        </pc:picChg>
      </pc:sldChg>
      <pc:sldChg chg="modTransition">
        <pc:chgData name="nirajthakurxyz0933@outlook.com" userId="5de401e978417caa" providerId="Windows Live" clId="Web-{9243944B-E9D5-6A4B-B10A-C06126F8818A}" dt="2024-08-11T14:45:26.686" v="64"/>
        <pc:sldMkLst>
          <pc:docMk/>
          <pc:sldMk cId="3934204339" sldId="351"/>
        </pc:sldMkLst>
      </pc:sldChg>
      <pc:sldChg chg="modTransition">
        <pc:chgData name="nirajthakurxyz0933@outlook.com" userId="5de401e978417caa" providerId="Windows Live" clId="Web-{9243944B-E9D5-6A4B-B10A-C06126F8818A}" dt="2024-08-11T14:45:26.686" v="67"/>
        <pc:sldMkLst>
          <pc:docMk/>
          <pc:sldMk cId="4212025202" sldId="352"/>
        </pc:sldMkLst>
      </pc:sldChg>
      <pc:sldChg chg="modTransition">
        <pc:chgData name="nirajthakurxyz0933@outlook.com" userId="5de401e978417caa" providerId="Windows Live" clId="Web-{9243944B-E9D5-6A4B-B10A-C06126F8818A}" dt="2024-08-11T14:45:26.686" v="70"/>
        <pc:sldMkLst>
          <pc:docMk/>
          <pc:sldMk cId="238311069" sldId="353"/>
        </pc:sldMkLst>
      </pc:sldChg>
      <pc:sldChg chg="modTransition">
        <pc:chgData name="nirajthakurxyz0933@outlook.com" userId="5de401e978417caa" providerId="Windows Live" clId="Web-{9243944B-E9D5-6A4B-B10A-C06126F8818A}" dt="2024-08-11T14:45:26.702" v="129"/>
        <pc:sldMkLst>
          <pc:docMk/>
          <pc:sldMk cId="1965281402" sldId="355"/>
        </pc:sldMkLst>
      </pc:sldChg>
      <pc:sldChg chg="modTransition">
        <pc:chgData name="nirajthakurxyz0933@outlook.com" userId="5de401e978417caa" providerId="Windows Live" clId="Web-{9243944B-E9D5-6A4B-B10A-C06126F8818A}" dt="2024-08-11T14:45:26.702" v="130"/>
        <pc:sldMkLst>
          <pc:docMk/>
          <pc:sldMk cId="2805628445" sldId="356"/>
        </pc:sldMkLst>
      </pc:sldChg>
      <pc:sldChg chg="modTransition">
        <pc:chgData name="nirajthakurxyz0933@outlook.com" userId="5de401e978417caa" providerId="Windows Live" clId="Web-{9243944B-E9D5-6A4B-B10A-C06126F8818A}" dt="2024-08-11T14:45:26.702" v="131"/>
        <pc:sldMkLst>
          <pc:docMk/>
          <pc:sldMk cId="3095587696" sldId="357"/>
        </pc:sldMkLst>
      </pc:sldChg>
      <pc:sldChg chg="modTransition">
        <pc:chgData name="nirajthakurxyz0933@outlook.com" userId="5de401e978417caa" providerId="Windows Live" clId="Web-{9243944B-E9D5-6A4B-B10A-C06126F8818A}" dt="2024-08-11T14:45:26.702" v="74"/>
        <pc:sldMkLst>
          <pc:docMk/>
          <pc:sldMk cId="2048618348" sldId="358"/>
        </pc:sldMkLst>
      </pc:sldChg>
      <pc:sldChg chg="modTransition">
        <pc:chgData name="nirajthakurxyz0933@outlook.com" userId="5de401e978417caa" providerId="Windows Live" clId="Web-{9243944B-E9D5-6A4B-B10A-C06126F8818A}" dt="2024-08-11T14:45:26.702" v="75"/>
        <pc:sldMkLst>
          <pc:docMk/>
          <pc:sldMk cId="2083065013" sldId="359"/>
        </pc:sldMkLst>
      </pc:sldChg>
      <pc:sldChg chg="modTransition">
        <pc:chgData name="nirajthakurxyz0933@outlook.com" userId="5de401e978417caa" providerId="Windows Live" clId="Web-{9243944B-E9D5-6A4B-B10A-C06126F8818A}" dt="2024-08-11T14:45:26.702" v="76"/>
        <pc:sldMkLst>
          <pc:docMk/>
          <pc:sldMk cId="2831168163" sldId="360"/>
        </pc:sldMkLst>
      </pc:sldChg>
      <pc:sldChg chg="modTransition">
        <pc:chgData name="nirajthakurxyz0933@outlook.com" userId="5de401e978417caa" providerId="Windows Live" clId="Web-{9243944B-E9D5-6A4B-B10A-C06126F8818A}" dt="2024-08-11T14:45:26.686" v="62"/>
        <pc:sldMkLst>
          <pc:docMk/>
          <pc:sldMk cId="2832323220" sldId="361"/>
        </pc:sldMkLst>
      </pc:sldChg>
      <pc:sldChg chg="modTransition">
        <pc:chgData name="nirajthakurxyz0933@outlook.com" userId="5de401e978417caa" providerId="Windows Live" clId="Web-{9243944B-E9D5-6A4B-B10A-C06126F8818A}" dt="2024-08-11T14:45:26.686" v="63"/>
        <pc:sldMkLst>
          <pc:docMk/>
          <pc:sldMk cId="1232462337" sldId="362"/>
        </pc:sldMkLst>
      </pc:sldChg>
      <pc:sldChg chg="modTransition">
        <pc:chgData name="nirajthakurxyz0933@outlook.com" userId="5de401e978417caa" providerId="Windows Live" clId="Web-{9243944B-E9D5-6A4B-B10A-C06126F8818A}" dt="2024-08-11T14:45:26.686" v="66"/>
        <pc:sldMkLst>
          <pc:docMk/>
          <pc:sldMk cId="2368678713" sldId="363"/>
        </pc:sldMkLst>
      </pc:sldChg>
      <pc:sldChg chg="modTransition">
        <pc:chgData name="nirajthakurxyz0933@outlook.com" userId="5de401e978417caa" providerId="Windows Live" clId="Web-{9243944B-E9D5-6A4B-B10A-C06126F8818A}" dt="2024-08-11T14:45:26.686" v="69"/>
        <pc:sldMkLst>
          <pc:docMk/>
          <pc:sldMk cId="2288051470" sldId="364"/>
        </pc:sldMkLst>
      </pc:sldChg>
      <pc:sldChg chg="modTransition">
        <pc:chgData name="nirajthakurxyz0933@outlook.com" userId="5de401e978417caa" providerId="Windows Live" clId="Web-{9243944B-E9D5-6A4B-B10A-C06126F8818A}" dt="2024-08-11T14:45:26.702" v="72"/>
        <pc:sldMkLst>
          <pc:docMk/>
          <pc:sldMk cId="3353904929" sldId="365"/>
        </pc:sldMkLst>
      </pc:sldChg>
      <pc:sldChg chg="modTransition">
        <pc:chgData name="nirajthakurxyz0933@outlook.com" userId="5de401e978417caa" providerId="Windows Live" clId="Web-{9243944B-E9D5-6A4B-B10A-C06126F8818A}" dt="2024-08-11T14:45:26.686" v="65"/>
        <pc:sldMkLst>
          <pc:docMk/>
          <pc:sldMk cId="2631593734" sldId="366"/>
        </pc:sldMkLst>
      </pc:sldChg>
      <pc:sldChg chg="modTransition">
        <pc:chgData name="nirajthakurxyz0933@outlook.com" userId="5de401e978417caa" providerId="Windows Live" clId="Web-{9243944B-E9D5-6A4B-B10A-C06126F8818A}" dt="2024-08-11T14:45:26.686" v="68"/>
        <pc:sldMkLst>
          <pc:docMk/>
          <pc:sldMk cId="3087471245" sldId="367"/>
        </pc:sldMkLst>
      </pc:sldChg>
      <pc:sldChg chg="modTransition">
        <pc:chgData name="nirajthakurxyz0933@outlook.com" userId="5de401e978417caa" providerId="Windows Live" clId="Web-{9243944B-E9D5-6A4B-B10A-C06126F8818A}" dt="2024-08-11T14:45:26.686" v="71"/>
        <pc:sldMkLst>
          <pc:docMk/>
          <pc:sldMk cId="2764868412" sldId="368"/>
        </pc:sldMkLst>
      </pc:sldChg>
      <pc:sldChg chg="modTransition">
        <pc:chgData name="nirajthakurxyz0933@outlook.com" userId="5de401e978417caa" providerId="Windows Live" clId="Web-{9243944B-E9D5-6A4B-B10A-C06126F8818A}" dt="2024-08-11T14:45:26.718" v="152"/>
        <pc:sldMkLst>
          <pc:docMk/>
          <pc:sldMk cId="1853865192" sldId="369"/>
        </pc:sldMkLst>
      </pc:sldChg>
      <pc:sldChg chg="modTransition">
        <pc:chgData name="nirajthakurxyz0933@outlook.com" userId="5de401e978417caa" providerId="Windows Live" clId="Web-{9243944B-E9D5-6A4B-B10A-C06126F8818A}" dt="2024-08-11T14:45:26.702" v="87"/>
        <pc:sldMkLst>
          <pc:docMk/>
          <pc:sldMk cId="557881130" sldId="371"/>
        </pc:sldMkLst>
      </pc:sldChg>
      <pc:sldChg chg="modTransition">
        <pc:chgData name="nirajthakurxyz0933@outlook.com" userId="5de401e978417caa" providerId="Windows Live" clId="Web-{9243944B-E9D5-6A4B-B10A-C06126F8818A}" dt="2024-08-11T14:45:26.702" v="88"/>
        <pc:sldMkLst>
          <pc:docMk/>
          <pc:sldMk cId="4103442044" sldId="372"/>
        </pc:sldMkLst>
      </pc:sldChg>
      <pc:sldChg chg="addSp modSp modTransition">
        <pc:chgData name="nirajthakurxyz0933@outlook.com" userId="5de401e978417caa" providerId="Windows Live" clId="Web-{9243944B-E9D5-6A4B-B10A-C06126F8818A}" dt="2024-08-11T15:02:07.727" v="271"/>
        <pc:sldMkLst>
          <pc:docMk/>
          <pc:sldMk cId="1058383594" sldId="374"/>
        </pc:sldMkLst>
        <pc:spChg chg="mod">
          <ac:chgData name="nirajthakurxyz0933@outlook.com" userId="5de401e978417caa" providerId="Windows Live" clId="Web-{9243944B-E9D5-6A4B-B10A-C06126F8818A}" dt="2024-08-11T15:02:07.727" v="271"/>
          <ac:spMkLst>
            <pc:docMk/>
            <pc:sldMk cId="1058383594" sldId="374"/>
            <ac:spMk id="8" creationId="{A5CC95EE-2E20-5E16-2DB2-BE8AD2C1DEC1}"/>
          </ac:spMkLst>
        </pc:spChg>
        <pc:spChg chg="mod">
          <ac:chgData name="nirajthakurxyz0933@outlook.com" userId="5de401e978417caa" providerId="Windows Live" clId="Web-{9243944B-E9D5-6A4B-B10A-C06126F8818A}" dt="2024-08-11T15:02:07.727" v="271"/>
          <ac:spMkLst>
            <pc:docMk/>
            <pc:sldMk cId="1058383594" sldId="374"/>
            <ac:spMk id="1139" creationId="{4B24AC54-644E-4F23-FDE0-1D4E948B1750}"/>
          </ac:spMkLst>
        </pc:spChg>
        <pc:spChg chg="mod">
          <ac:chgData name="nirajthakurxyz0933@outlook.com" userId="5de401e978417caa" providerId="Windows Live" clId="Web-{9243944B-E9D5-6A4B-B10A-C06126F8818A}" dt="2024-08-11T15:02:07.727" v="271"/>
          <ac:spMkLst>
            <pc:docMk/>
            <pc:sldMk cId="1058383594" sldId="374"/>
            <ac:spMk id="1140" creationId="{6045FDF8-E8C7-2A69-FB02-47400A12F883}"/>
          </ac:spMkLst>
        </pc:spChg>
        <pc:spChg chg="mod">
          <ac:chgData name="nirajthakurxyz0933@outlook.com" userId="5de401e978417caa" providerId="Windows Live" clId="Web-{9243944B-E9D5-6A4B-B10A-C06126F8818A}" dt="2024-08-11T15:02:07.727" v="271"/>
          <ac:spMkLst>
            <pc:docMk/>
            <pc:sldMk cId="1058383594" sldId="374"/>
            <ac:spMk id="1141" creationId="{8AAFA593-6CEC-9854-559F-F5C95008359A}"/>
          </ac:spMkLst>
        </pc:spChg>
        <pc:spChg chg="mod">
          <ac:chgData name="nirajthakurxyz0933@outlook.com" userId="5de401e978417caa" providerId="Windows Live" clId="Web-{9243944B-E9D5-6A4B-B10A-C06126F8818A}" dt="2024-08-11T15:02:07.727" v="271"/>
          <ac:spMkLst>
            <pc:docMk/>
            <pc:sldMk cId="1058383594" sldId="374"/>
            <ac:spMk id="1143" creationId="{62CC0106-714A-4C8D-D5C7-884CBEE9A5B1}"/>
          </ac:spMkLst>
        </pc:spChg>
        <pc:spChg chg="mod">
          <ac:chgData name="nirajthakurxyz0933@outlook.com" userId="5de401e978417caa" providerId="Windows Live" clId="Web-{9243944B-E9D5-6A4B-B10A-C06126F8818A}" dt="2024-08-11T15:02:07.727" v="271"/>
          <ac:spMkLst>
            <pc:docMk/>
            <pc:sldMk cId="1058383594" sldId="374"/>
            <ac:spMk id="1144" creationId="{78A462EC-0FE3-E61A-F400-A967538FCB6A}"/>
          </ac:spMkLst>
        </pc:spChg>
        <pc:spChg chg="mod">
          <ac:chgData name="nirajthakurxyz0933@outlook.com" userId="5de401e978417caa" providerId="Windows Live" clId="Web-{9243944B-E9D5-6A4B-B10A-C06126F8818A}" dt="2024-08-11T15:02:07.727" v="271"/>
          <ac:spMkLst>
            <pc:docMk/>
            <pc:sldMk cId="1058383594" sldId="374"/>
            <ac:spMk id="1148" creationId="{346555B0-1F8E-4330-9382-9D0B8A6641F0}"/>
          </ac:spMkLst>
        </pc:spChg>
        <pc:spChg chg="add">
          <ac:chgData name="nirajthakurxyz0933@outlook.com" userId="5de401e978417caa" providerId="Windows Live" clId="Web-{9243944B-E9D5-6A4B-B10A-C06126F8818A}" dt="2024-08-11T15:02:07.727" v="271"/>
          <ac:spMkLst>
            <pc:docMk/>
            <pc:sldMk cId="1058383594" sldId="374"/>
            <ac:spMk id="1153" creationId="{2E442304-DDBD-4F7B-8017-36BCC863FB40}"/>
          </ac:spMkLst>
        </pc:spChg>
        <pc:spChg chg="add">
          <ac:chgData name="nirajthakurxyz0933@outlook.com" userId="5de401e978417caa" providerId="Windows Live" clId="Web-{9243944B-E9D5-6A4B-B10A-C06126F8818A}" dt="2024-08-11T15:02:07.727" v="271"/>
          <ac:spMkLst>
            <pc:docMk/>
            <pc:sldMk cId="1058383594" sldId="374"/>
            <ac:spMk id="1155" creationId="{5E107275-3853-46FD-A241-DE4355A42675}"/>
          </ac:spMkLst>
        </pc:spChg>
      </pc:sldChg>
      <pc:sldChg chg="modTransition">
        <pc:chgData name="nirajthakurxyz0933@outlook.com" userId="5de401e978417caa" providerId="Windows Live" clId="Web-{9243944B-E9D5-6A4B-B10A-C06126F8818A}" dt="2024-08-11T14:45:26.702" v="89"/>
        <pc:sldMkLst>
          <pc:docMk/>
          <pc:sldMk cId="2563833837" sldId="375"/>
        </pc:sldMkLst>
      </pc:sldChg>
      <pc:sldChg chg="modTransition">
        <pc:chgData name="nirajthakurxyz0933@outlook.com" userId="5de401e978417caa" providerId="Windows Live" clId="Web-{9243944B-E9D5-6A4B-B10A-C06126F8818A}" dt="2024-08-11T14:45:26.718" v="141"/>
        <pc:sldMkLst>
          <pc:docMk/>
          <pc:sldMk cId="1628972900" sldId="377"/>
        </pc:sldMkLst>
      </pc:sldChg>
      <pc:sldChg chg="modTransition">
        <pc:chgData name="nirajthakurxyz0933@outlook.com" userId="5de401e978417caa" providerId="Windows Live" clId="Web-{9243944B-E9D5-6A4B-B10A-C06126F8818A}" dt="2024-08-11T14:45:26.718" v="150"/>
        <pc:sldMkLst>
          <pc:docMk/>
          <pc:sldMk cId="3422779879" sldId="378"/>
        </pc:sldMkLst>
      </pc:sldChg>
      <pc:sldChg chg="modSp modTransition">
        <pc:chgData name="nirajthakurxyz0933@outlook.com" userId="5de401e978417caa" providerId="Windows Live" clId="Web-{9243944B-E9D5-6A4B-B10A-C06126F8818A}" dt="2024-08-11T14:45:26.718" v="143"/>
        <pc:sldMkLst>
          <pc:docMk/>
          <pc:sldMk cId="188087926" sldId="380"/>
        </pc:sldMkLst>
        <pc:grpChg chg="mod">
          <ac:chgData name="nirajthakurxyz0933@outlook.com" userId="5de401e978417caa" providerId="Windows Live" clId="Web-{9243944B-E9D5-6A4B-B10A-C06126F8818A}" dt="2024-08-11T14:41:53.150" v="12" actId="1076"/>
          <ac:grpSpMkLst>
            <pc:docMk/>
            <pc:sldMk cId="188087926" sldId="380"/>
            <ac:grpSpMk id="4" creationId="{00000000-0000-0000-0000-000000000000}"/>
          </ac:grpSpMkLst>
        </pc:grpChg>
      </pc:sldChg>
      <pc:sldChg chg="modSp modTransition">
        <pc:chgData name="nirajthakurxyz0933@outlook.com" userId="5de401e978417caa" providerId="Windows Live" clId="Web-{9243944B-E9D5-6A4B-B10A-C06126F8818A}" dt="2024-08-11T14:45:26.718" v="156"/>
        <pc:sldMkLst>
          <pc:docMk/>
          <pc:sldMk cId="3052713185" sldId="381"/>
        </pc:sldMkLst>
        <pc:spChg chg="mod">
          <ac:chgData name="nirajthakurxyz0933@outlook.com" userId="5de401e978417caa" providerId="Windows Live" clId="Web-{9243944B-E9D5-6A4B-B10A-C06126F8818A}" dt="2024-08-11T14:44:56.889" v="51" actId="1076"/>
          <ac:spMkLst>
            <pc:docMk/>
            <pc:sldMk cId="3052713185" sldId="381"/>
            <ac:spMk id="5" creationId="{00000000-0000-0000-0000-000000000000}"/>
          </ac:spMkLst>
        </pc:spChg>
        <pc:spChg chg="mod">
          <ac:chgData name="nirajthakurxyz0933@outlook.com" userId="5de401e978417caa" providerId="Windows Live" clId="Web-{9243944B-E9D5-6A4B-B10A-C06126F8818A}" dt="2024-08-11T14:44:47.842" v="49" actId="1076"/>
          <ac:spMkLst>
            <pc:docMk/>
            <pc:sldMk cId="3052713185" sldId="381"/>
            <ac:spMk id="6" creationId="{00000000-0000-0000-0000-000000000000}"/>
          </ac:spMkLst>
        </pc:spChg>
        <pc:grpChg chg="mod">
          <ac:chgData name="nirajthakurxyz0933@outlook.com" userId="5de401e978417caa" providerId="Windows Live" clId="Web-{9243944B-E9D5-6A4B-B10A-C06126F8818A}" dt="2024-08-11T14:44:51.232" v="50" actId="1076"/>
          <ac:grpSpMkLst>
            <pc:docMk/>
            <pc:sldMk cId="3052713185" sldId="381"/>
            <ac:grpSpMk id="4" creationId="{00000000-0000-0000-0000-000000000000}"/>
          </ac:grpSpMkLst>
        </pc:grpChg>
      </pc:sldChg>
      <pc:sldChg chg="addSp modSp modTransition">
        <pc:chgData name="nirajthakurxyz0933@outlook.com" userId="5de401e978417caa" providerId="Windows Live" clId="Web-{9243944B-E9D5-6A4B-B10A-C06126F8818A}" dt="2024-08-11T14:53:11.120" v="231"/>
        <pc:sldMkLst>
          <pc:docMk/>
          <pc:sldMk cId="4270803704" sldId="382"/>
        </pc:sldMkLst>
        <pc:spChg chg="mod">
          <ac:chgData name="nirajthakurxyz0933@outlook.com" userId="5de401e978417caa" providerId="Windows Live" clId="Web-{9243944B-E9D5-6A4B-B10A-C06126F8818A}" dt="2024-08-11T14:53:11.120" v="231"/>
          <ac:spMkLst>
            <pc:docMk/>
            <pc:sldMk cId="4270803704" sldId="382"/>
            <ac:spMk id="2" creationId="{00000000-0000-0000-0000-000000000000}"/>
          </ac:spMkLst>
        </pc:spChg>
        <pc:spChg chg="mod">
          <ac:chgData name="nirajthakurxyz0933@outlook.com" userId="5de401e978417caa" providerId="Windows Live" clId="Web-{9243944B-E9D5-6A4B-B10A-C06126F8818A}" dt="2024-08-11T14:53:11.120" v="231"/>
          <ac:spMkLst>
            <pc:docMk/>
            <pc:sldMk cId="4270803704" sldId="382"/>
            <ac:spMk id="3" creationId="{00000000-0000-0000-0000-000000000000}"/>
          </ac:spMkLst>
        </pc:spChg>
        <pc:spChg chg="mod">
          <ac:chgData name="nirajthakurxyz0933@outlook.com" userId="5de401e978417caa" providerId="Windows Live" clId="Web-{9243944B-E9D5-6A4B-B10A-C06126F8818A}" dt="2024-08-11T14:53:11.120" v="231"/>
          <ac:spMkLst>
            <pc:docMk/>
            <pc:sldMk cId="4270803704" sldId="382"/>
            <ac:spMk id="4" creationId="{00000000-0000-0000-0000-000000000000}"/>
          </ac:spMkLst>
        </pc:spChg>
        <pc:spChg chg="mod">
          <ac:chgData name="nirajthakurxyz0933@outlook.com" userId="5de401e978417caa" providerId="Windows Live" clId="Web-{9243944B-E9D5-6A4B-B10A-C06126F8818A}" dt="2024-08-11T14:53:11.120" v="231"/>
          <ac:spMkLst>
            <pc:docMk/>
            <pc:sldMk cId="4270803704" sldId="382"/>
            <ac:spMk id="5" creationId="{00000000-0000-0000-0000-000000000000}"/>
          </ac:spMkLst>
        </pc:spChg>
        <pc:spChg chg="mod">
          <ac:chgData name="nirajthakurxyz0933@outlook.com" userId="5de401e978417caa" providerId="Windows Live" clId="Web-{9243944B-E9D5-6A4B-B10A-C06126F8818A}" dt="2024-08-11T14:53:11.120" v="231"/>
          <ac:spMkLst>
            <pc:docMk/>
            <pc:sldMk cId="4270803704" sldId="382"/>
            <ac:spMk id="6" creationId="{00000000-0000-0000-0000-000000000000}"/>
          </ac:spMkLst>
        </pc:spChg>
        <pc:spChg chg="mod">
          <ac:chgData name="nirajthakurxyz0933@outlook.com" userId="5de401e978417caa" providerId="Windows Live" clId="Web-{9243944B-E9D5-6A4B-B10A-C06126F8818A}" dt="2024-08-11T14:53:11.120" v="231"/>
          <ac:spMkLst>
            <pc:docMk/>
            <pc:sldMk cId="4270803704" sldId="382"/>
            <ac:spMk id="7" creationId="{00000000-0000-0000-0000-000000000000}"/>
          </ac:spMkLst>
        </pc:spChg>
        <pc:spChg chg="mod">
          <ac:chgData name="nirajthakurxyz0933@outlook.com" userId="5de401e978417caa" providerId="Windows Live" clId="Web-{9243944B-E9D5-6A4B-B10A-C06126F8818A}" dt="2024-08-11T14:53:11.120" v="231"/>
          <ac:spMkLst>
            <pc:docMk/>
            <pc:sldMk cId="4270803704" sldId="382"/>
            <ac:spMk id="8" creationId="{00000000-0000-0000-0000-000000000000}"/>
          </ac:spMkLst>
        </pc:spChg>
        <pc:spChg chg="mod">
          <ac:chgData name="nirajthakurxyz0933@outlook.com" userId="5de401e978417caa" providerId="Windows Live" clId="Web-{9243944B-E9D5-6A4B-B10A-C06126F8818A}" dt="2024-08-11T14:53:11.120" v="231"/>
          <ac:spMkLst>
            <pc:docMk/>
            <pc:sldMk cId="4270803704" sldId="382"/>
            <ac:spMk id="9" creationId="{00000000-0000-0000-0000-000000000000}"/>
          </ac:spMkLst>
        </pc:spChg>
        <pc:spChg chg="mod ord">
          <ac:chgData name="nirajthakurxyz0933@outlook.com" userId="5de401e978417caa" providerId="Windows Live" clId="Web-{9243944B-E9D5-6A4B-B10A-C06126F8818A}" dt="2024-08-11T14:53:11.120" v="231"/>
          <ac:spMkLst>
            <pc:docMk/>
            <pc:sldMk cId="4270803704" sldId="382"/>
            <ac:spMk id="10" creationId="{00000000-0000-0000-0000-000000000000}"/>
          </ac:spMkLst>
        </pc:spChg>
        <pc:spChg chg="add">
          <ac:chgData name="nirajthakurxyz0933@outlook.com" userId="5de401e978417caa" providerId="Windows Live" clId="Web-{9243944B-E9D5-6A4B-B10A-C06126F8818A}" dt="2024-08-11T14:53:11.120" v="231"/>
          <ac:spMkLst>
            <pc:docMk/>
            <pc:sldMk cId="4270803704" sldId="382"/>
            <ac:spMk id="16" creationId="{7517A47C-B2E5-4B79-8061-D74B1311AF6E}"/>
          </ac:spMkLst>
        </pc:spChg>
        <pc:spChg chg="add">
          <ac:chgData name="nirajthakurxyz0933@outlook.com" userId="5de401e978417caa" providerId="Windows Live" clId="Web-{9243944B-E9D5-6A4B-B10A-C06126F8818A}" dt="2024-08-11T14:53:11.120" v="231"/>
          <ac:spMkLst>
            <pc:docMk/>
            <pc:sldMk cId="4270803704" sldId="382"/>
            <ac:spMk id="18" creationId="{C505E780-2083-4CB5-A42A-5E0E2908ECC3}"/>
          </ac:spMkLst>
        </pc:spChg>
        <pc:spChg chg="add">
          <ac:chgData name="nirajthakurxyz0933@outlook.com" userId="5de401e978417caa" providerId="Windows Live" clId="Web-{9243944B-E9D5-6A4B-B10A-C06126F8818A}" dt="2024-08-11T14:53:11.120" v="231"/>
          <ac:spMkLst>
            <pc:docMk/>
            <pc:sldMk cId="4270803704" sldId="382"/>
            <ac:spMk id="20" creationId="{D2C0AE1C-0118-41AE-8A10-7CDCBF10E96F}"/>
          </ac:spMkLst>
        </pc:spChg>
        <pc:spChg chg="add">
          <ac:chgData name="nirajthakurxyz0933@outlook.com" userId="5de401e978417caa" providerId="Windows Live" clId="Web-{9243944B-E9D5-6A4B-B10A-C06126F8818A}" dt="2024-08-11T14:53:11.120" v="231"/>
          <ac:spMkLst>
            <pc:docMk/>
            <pc:sldMk cId="4270803704" sldId="382"/>
            <ac:spMk id="22" creationId="{463EEC44-1BA3-44ED-81FC-A644B04B2A44}"/>
          </ac:spMkLst>
        </pc:spChg>
      </pc:sldChg>
      <pc:sldChg chg="addSp delSp modSp modTransition">
        <pc:chgData name="nirajthakurxyz0933@outlook.com" userId="5de401e978417caa" providerId="Windows Live" clId="Web-{9243944B-E9D5-6A4B-B10A-C06126F8818A}" dt="2024-08-11T14:59:54.755" v="269"/>
        <pc:sldMkLst>
          <pc:docMk/>
          <pc:sldMk cId="3382164091" sldId="383"/>
        </pc:sldMkLst>
        <pc:spChg chg="mod">
          <ac:chgData name="nirajthakurxyz0933@outlook.com" userId="5de401e978417caa" providerId="Windows Live" clId="Web-{9243944B-E9D5-6A4B-B10A-C06126F8818A}" dt="2024-08-11T14:56:15.500" v="244"/>
          <ac:spMkLst>
            <pc:docMk/>
            <pc:sldMk cId="3382164091" sldId="383"/>
            <ac:spMk id="2" creationId="{00000000-0000-0000-0000-000000000000}"/>
          </ac:spMkLst>
        </pc:spChg>
        <pc:spChg chg="mod">
          <ac:chgData name="nirajthakurxyz0933@outlook.com" userId="5de401e978417caa" providerId="Windows Live" clId="Web-{9243944B-E9D5-6A4B-B10A-C06126F8818A}" dt="2024-08-11T14:56:32.235" v="245" actId="20577"/>
          <ac:spMkLst>
            <pc:docMk/>
            <pc:sldMk cId="3382164091" sldId="383"/>
            <ac:spMk id="3" creationId="{00000000-0000-0000-0000-000000000000}"/>
          </ac:spMkLst>
        </pc:spChg>
        <pc:spChg chg="add">
          <ac:chgData name="nirajthakurxyz0933@outlook.com" userId="5de401e978417caa" providerId="Windows Live" clId="Web-{9243944B-E9D5-6A4B-B10A-C06126F8818A}" dt="2024-08-11T14:56:15.500" v="244"/>
          <ac:spMkLst>
            <pc:docMk/>
            <pc:sldMk cId="3382164091" sldId="383"/>
            <ac:spMk id="8" creationId="{E92FEB64-6EEA-4759-B4A4-BD2C1E660BA8}"/>
          </ac:spMkLst>
        </pc:spChg>
        <pc:spChg chg="add">
          <ac:chgData name="nirajthakurxyz0933@outlook.com" userId="5de401e978417caa" providerId="Windows Live" clId="Web-{9243944B-E9D5-6A4B-B10A-C06126F8818A}" dt="2024-08-11T14:56:15.500" v="244"/>
          <ac:spMkLst>
            <pc:docMk/>
            <pc:sldMk cId="3382164091" sldId="383"/>
            <ac:spMk id="10" creationId="{B10BB131-AC8E-4A8E-A5D1-36260F720C3B}"/>
          </ac:spMkLst>
        </pc:spChg>
        <pc:spChg chg="add">
          <ac:chgData name="nirajthakurxyz0933@outlook.com" userId="5de401e978417caa" providerId="Windows Live" clId="Web-{9243944B-E9D5-6A4B-B10A-C06126F8818A}" dt="2024-08-11T14:56:15.500" v="244"/>
          <ac:spMkLst>
            <pc:docMk/>
            <pc:sldMk cId="3382164091" sldId="383"/>
            <ac:spMk id="12" creationId="{14847E93-7DC1-4D4B-8829-B19AA7137C50}"/>
          </ac:spMkLst>
        </pc:spChg>
        <pc:spChg chg="add del mod">
          <ac:chgData name="nirajthakurxyz0933@outlook.com" userId="5de401e978417caa" providerId="Windows Live" clId="Web-{9243944B-E9D5-6A4B-B10A-C06126F8818A}" dt="2024-08-11T14:57:21.845" v="250"/>
          <ac:spMkLst>
            <pc:docMk/>
            <pc:sldMk cId="3382164091" sldId="383"/>
            <ac:spMk id="13" creationId="{90834BB7-4CC2-D995-70FD-B50C1BCF6939}"/>
          </ac:spMkLst>
        </pc:spChg>
        <pc:spChg chg="add">
          <ac:chgData name="nirajthakurxyz0933@outlook.com" userId="5de401e978417caa" providerId="Windows Live" clId="Web-{9243944B-E9D5-6A4B-B10A-C06126F8818A}" dt="2024-08-11T14:56:15.500" v="244"/>
          <ac:spMkLst>
            <pc:docMk/>
            <pc:sldMk cId="3382164091" sldId="383"/>
            <ac:spMk id="14" creationId="{5566D6E1-03A1-4D73-A4E0-35D74D568A04}"/>
          </ac:spMkLst>
        </pc:spChg>
        <pc:spChg chg="add">
          <ac:chgData name="nirajthakurxyz0933@outlook.com" userId="5de401e978417caa" providerId="Windows Live" clId="Web-{9243944B-E9D5-6A4B-B10A-C06126F8818A}" dt="2024-08-11T14:56:15.500" v="244"/>
          <ac:spMkLst>
            <pc:docMk/>
            <pc:sldMk cId="3382164091" sldId="383"/>
            <ac:spMk id="16" creationId="{9F835A99-04AC-494A-A572-AFE8413CC938}"/>
          </ac:spMkLst>
        </pc:spChg>
        <pc:spChg chg="add">
          <ac:chgData name="nirajthakurxyz0933@outlook.com" userId="5de401e978417caa" providerId="Windows Live" clId="Web-{9243944B-E9D5-6A4B-B10A-C06126F8818A}" dt="2024-08-11T14:56:15.500" v="244"/>
          <ac:spMkLst>
            <pc:docMk/>
            <pc:sldMk cId="3382164091" sldId="383"/>
            <ac:spMk id="18" creationId="{7B786209-1B0B-4CA9-9BDD-F7327066A84D}"/>
          </ac:spMkLst>
        </pc:spChg>
        <pc:spChg chg="add">
          <ac:chgData name="nirajthakurxyz0933@outlook.com" userId="5de401e978417caa" providerId="Windows Live" clId="Web-{9243944B-E9D5-6A4B-B10A-C06126F8818A}" dt="2024-08-11T14:56:15.500" v="244"/>
          <ac:spMkLst>
            <pc:docMk/>
            <pc:sldMk cId="3382164091" sldId="383"/>
            <ac:spMk id="20" creationId="{2D2964BB-484D-45AE-AD66-D407D0629652}"/>
          </ac:spMkLst>
        </pc:spChg>
        <pc:spChg chg="add">
          <ac:chgData name="nirajthakurxyz0933@outlook.com" userId="5de401e978417caa" providerId="Windows Live" clId="Web-{9243944B-E9D5-6A4B-B10A-C06126F8818A}" dt="2024-08-11T14:56:15.500" v="244"/>
          <ac:spMkLst>
            <pc:docMk/>
            <pc:sldMk cId="3382164091" sldId="383"/>
            <ac:spMk id="22" creationId="{6691AC69-A76E-4DAB-B565-468B6B87ACF3}"/>
          </ac:spMkLst>
        </pc:spChg>
        <pc:graphicFrameChg chg="add mod modGraphic">
          <ac:chgData name="nirajthakurxyz0933@outlook.com" userId="5de401e978417caa" providerId="Windows Live" clId="Web-{9243944B-E9D5-6A4B-B10A-C06126F8818A}" dt="2024-08-11T14:59:54.755" v="269"/>
          <ac:graphicFrameMkLst>
            <pc:docMk/>
            <pc:sldMk cId="3382164091" sldId="383"/>
            <ac:graphicFrameMk id="4" creationId="{AB00FC65-37D4-923B-85F1-4B10F4CA4C02}"/>
          </ac:graphicFrameMkLst>
        </pc:graphicFrameChg>
      </pc:sldChg>
      <pc:sldChg chg="modTransition">
        <pc:chgData name="nirajthakurxyz0933@outlook.com" userId="5de401e978417caa" providerId="Windows Live" clId="Web-{9243944B-E9D5-6A4B-B10A-C06126F8818A}" dt="2024-08-11T14:45:26.702" v="115"/>
        <pc:sldMkLst>
          <pc:docMk/>
          <pc:sldMk cId="1218901664" sldId="384"/>
        </pc:sldMkLst>
      </pc:sldChg>
      <pc:sldChg chg="modTransition">
        <pc:chgData name="nirajthakurxyz0933@outlook.com" userId="5de401e978417caa" providerId="Windows Live" clId="Web-{9243944B-E9D5-6A4B-B10A-C06126F8818A}" dt="2024-08-11T14:45:26.718" v="137"/>
        <pc:sldMkLst>
          <pc:docMk/>
          <pc:sldMk cId="2051226410" sldId="385"/>
        </pc:sldMkLst>
      </pc:sldChg>
      <pc:sldChg chg="modTransition">
        <pc:chgData name="nirajthakurxyz0933@outlook.com" userId="5de401e978417caa" providerId="Windows Live" clId="Web-{9243944B-E9D5-6A4B-B10A-C06126F8818A}" dt="2024-08-11T14:45:26.718" v="136"/>
        <pc:sldMkLst>
          <pc:docMk/>
          <pc:sldMk cId="3833056903" sldId="386"/>
        </pc:sldMkLst>
      </pc:sldChg>
      <pc:sldChg chg="modTransition">
        <pc:chgData name="nirajthakurxyz0933@outlook.com" userId="5de401e978417caa" providerId="Windows Live" clId="Web-{9243944B-E9D5-6A4B-B10A-C06126F8818A}" dt="2024-08-11T14:45:26.718" v="139"/>
        <pc:sldMkLst>
          <pc:docMk/>
          <pc:sldMk cId="4022122985" sldId="387"/>
        </pc:sldMkLst>
      </pc:sldChg>
      <pc:sldChg chg="modTransition">
        <pc:chgData name="nirajthakurxyz0933@outlook.com" userId="5de401e978417caa" providerId="Windows Live" clId="Web-{9243944B-E9D5-6A4B-B10A-C06126F8818A}" dt="2024-08-11T14:45:26.718" v="140"/>
        <pc:sldMkLst>
          <pc:docMk/>
          <pc:sldMk cId="336171255" sldId="388"/>
        </pc:sldMkLst>
      </pc:sldChg>
      <pc:sldChg chg="modTransition">
        <pc:chgData name="nirajthakurxyz0933@outlook.com" userId="5de401e978417caa" providerId="Windows Live" clId="Web-{9243944B-E9D5-6A4B-B10A-C06126F8818A}" dt="2024-08-11T14:45:26.718" v="149"/>
        <pc:sldMkLst>
          <pc:docMk/>
          <pc:sldMk cId="121328156" sldId="389"/>
        </pc:sldMkLst>
      </pc:sldChg>
      <pc:sldChg chg="modTransition">
        <pc:chgData name="nirajthakurxyz0933@outlook.com" userId="5de401e978417caa" providerId="Windows Live" clId="Web-{9243944B-E9D5-6A4B-B10A-C06126F8818A}" dt="2024-08-11T14:45:26.718" v="142"/>
        <pc:sldMkLst>
          <pc:docMk/>
          <pc:sldMk cId="624871188" sldId="390"/>
        </pc:sldMkLst>
      </pc:sldChg>
      <pc:sldChg chg="modTransition">
        <pc:chgData name="nirajthakurxyz0933@outlook.com" userId="5de401e978417caa" providerId="Windows Live" clId="Web-{9243944B-E9D5-6A4B-B10A-C06126F8818A}" dt="2024-08-11T14:45:26.718" v="144"/>
        <pc:sldMkLst>
          <pc:docMk/>
          <pc:sldMk cId="1903828579" sldId="391"/>
        </pc:sldMkLst>
      </pc:sldChg>
      <pc:sldChg chg="modTransition">
        <pc:chgData name="nirajthakurxyz0933@outlook.com" userId="5de401e978417caa" providerId="Windows Live" clId="Web-{9243944B-E9D5-6A4B-B10A-C06126F8818A}" dt="2024-08-11T14:45:26.718" v="151"/>
        <pc:sldMkLst>
          <pc:docMk/>
          <pc:sldMk cId="1876680661" sldId="392"/>
        </pc:sldMkLst>
      </pc:sldChg>
      <pc:sldChg chg="modTransition">
        <pc:chgData name="nirajthakurxyz0933@outlook.com" userId="5de401e978417caa" providerId="Windows Live" clId="Web-{9243944B-E9D5-6A4B-B10A-C06126F8818A}" dt="2024-08-11T14:45:26.718" v="147"/>
        <pc:sldMkLst>
          <pc:docMk/>
          <pc:sldMk cId="2119681423" sldId="393"/>
        </pc:sldMkLst>
      </pc:sldChg>
      <pc:sldChg chg="modTransition">
        <pc:chgData name="nirajthakurxyz0933@outlook.com" userId="5de401e978417caa" providerId="Windows Live" clId="Web-{9243944B-E9D5-6A4B-B10A-C06126F8818A}" dt="2024-08-11T14:45:26.718" v="146"/>
        <pc:sldMkLst>
          <pc:docMk/>
          <pc:sldMk cId="3759368116" sldId="394"/>
        </pc:sldMkLst>
      </pc:sldChg>
    </pc:docChg>
  </pc:docChgLst>
  <pc:docChgLst>
    <pc:chgData name="nirajthakurxyz0933@outlook.com" userId="5de401e978417caa" providerId="Windows Live" clId="Web-{6E68ACC4-9892-493A-AA8F-1B0F96B3EF68}"/>
    <pc:docChg chg="modSld">
      <pc:chgData name="nirajthakurxyz0933@outlook.com" userId="5de401e978417caa" providerId="Windows Live" clId="Web-{6E68ACC4-9892-493A-AA8F-1B0F96B3EF68}" dt="2024-08-05T19:44:11.533" v="219" actId="1076"/>
      <pc:docMkLst>
        <pc:docMk/>
      </pc:docMkLst>
      <pc:sldChg chg="modTransition">
        <pc:chgData name="nirajthakurxyz0933@outlook.com" userId="5de401e978417caa" providerId="Windows Live" clId="Web-{6E68ACC4-9892-493A-AA8F-1B0F96B3EF68}" dt="2024-08-05T19:33:26.755" v="0"/>
        <pc:sldMkLst>
          <pc:docMk/>
          <pc:sldMk cId="109857222" sldId="256"/>
        </pc:sldMkLst>
      </pc:sldChg>
      <pc:sldChg chg="modTransition">
        <pc:chgData name="nirajthakurxyz0933@outlook.com" userId="5de401e978417caa" providerId="Windows Live" clId="Web-{6E68ACC4-9892-493A-AA8F-1B0F96B3EF68}" dt="2024-08-05T19:33:27.099" v="100"/>
        <pc:sldMkLst>
          <pc:docMk/>
          <pc:sldMk cId="3459298073" sldId="257"/>
        </pc:sldMkLst>
      </pc:sldChg>
      <pc:sldChg chg="modTransition">
        <pc:chgData name="nirajthakurxyz0933@outlook.com" userId="5de401e978417caa" providerId="Windows Live" clId="Web-{6E68ACC4-9892-493A-AA8F-1B0F96B3EF68}" dt="2024-08-05T19:33:26.755" v="5"/>
        <pc:sldMkLst>
          <pc:docMk/>
          <pc:sldMk cId="4144437103" sldId="258"/>
        </pc:sldMkLst>
      </pc:sldChg>
      <pc:sldChg chg="modTransition">
        <pc:chgData name="nirajthakurxyz0933@outlook.com" userId="5de401e978417caa" providerId="Windows Live" clId="Web-{6E68ACC4-9892-493A-AA8F-1B0F96B3EF68}" dt="2024-08-05T19:33:26.771" v="6"/>
        <pc:sldMkLst>
          <pc:docMk/>
          <pc:sldMk cId="1641802934" sldId="259"/>
        </pc:sldMkLst>
      </pc:sldChg>
      <pc:sldChg chg="modSp modTransition">
        <pc:chgData name="nirajthakurxyz0933@outlook.com" userId="5de401e978417caa" providerId="Windows Live" clId="Web-{6E68ACC4-9892-493A-AA8F-1B0F96B3EF68}" dt="2024-08-05T19:37:47.719" v="121"/>
        <pc:sldMkLst>
          <pc:docMk/>
          <pc:sldMk cId="865932588" sldId="260"/>
        </pc:sldMkLst>
        <pc:spChg chg="mod">
          <ac:chgData name="nirajthakurxyz0933@outlook.com" userId="5de401e978417caa" providerId="Windows Live" clId="Web-{6E68ACC4-9892-493A-AA8F-1B0F96B3EF68}" dt="2024-08-05T19:37:47.703" v="120"/>
          <ac:spMkLst>
            <pc:docMk/>
            <pc:sldMk cId="865932588" sldId="260"/>
            <ac:spMk id="8" creationId="{0A6EEBED-7F87-553F-9B71-70EA61FAFDDA}"/>
          </ac:spMkLst>
        </pc:spChg>
        <pc:spChg chg="mod">
          <ac:chgData name="nirajthakurxyz0933@outlook.com" userId="5de401e978417caa" providerId="Windows Live" clId="Web-{6E68ACC4-9892-493A-AA8F-1B0F96B3EF68}" dt="2024-08-05T19:37:47.719" v="121"/>
          <ac:spMkLst>
            <pc:docMk/>
            <pc:sldMk cId="865932588" sldId="260"/>
            <ac:spMk id="12" creationId="{8197C35F-DED4-A146-B581-65078991AC51}"/>
          </ac:spMkLst>
        </pc:spChg>
      </pc:sldChg>
      <pc:sldChg chg="modTransition">
        <pc:chgData name="nirajthakurxyz0933@outlook.com" userId="5de401e978417caa" providerId="Windows Live" clId="Web-{6E68ACC4-9892-493A-AA8F-1B0F96B3EF68}" dt="2024-08-05T19:33:26.771" v="10"/>
        <pc:sldMkLst>
          <pc:docMk/>
          <pc:sldMk cId="1932615400" sldId="261"/>
        </pc:sldMkLst>
      </pc:sldChg>
      <pc:sldChg chg="modTransition">
        <pc:chgData name="nirajthakurxyz0933@outlook.com" userId="5de401e978417caa" providerId="Windows Live" clId="Web-{6E68ACC4-9892-493A-AA8F-1B0F96B3EF68}" dt="2024-08-05T19:33:26.771" v="11"/>
        <pc:sldMkLst>
          <pc:docMk/>
          <pc:sldMk cId="3144580210" sldId="262"/>
        </pc:sldMkLst>
      </pc:sldChg>
      <pc:sldChg chg="modTransition">
        <pc:chgData name="nirajthakurxyz0933@outlook.com" userId="5de401e978417caa" providerId="Windows Live" clId="Web-{6E68ACC4-9892-493A-AA8F-1B0F96B3EF68}" dt="2024-08-05T19:33:27.052" v="71"/>
        <pc:sldMkLst>
          <pc:docMk/>
          <pc:sldMk cId="2914943046" sldId="264"/>
        </pc:sldMkLst>
      </pc:sldChg>
      <pc:sldChg chg="modTransition">
        <pc:chgData name="nirajthakurxyz0933@outlook.com" userId="5de401e978417caa" providerId="Windows Live" clId="Web-{6E68ACC4-9892-493A-AA8F-1B0F96B3EF68}" dt="2024-08-05T19:33:26.943" v="59"/>
        <pc:sldMkLst>
          <pc:docMk/>
          <pc:sldMk cId="3398171703" sldId="266"/>
        </pc:sldMkLst>
      </pc:sldChg>
      <pc:sldChg chg="modTransition">
        <pc:chgData name="nirajthakurxyz0933@outlook.com" userId="5de401e978417caa" providerId="Windows Live" clId="Web-{6E68ACC4-9892-493A-AA8F-1B0F96B3EF68}" dt="2024-08-05T19:33:26.974" v="60"/>
        <pc:sldMkLst>
          <pc:docMk/>
          <pc:sldMk cId="1341047850" sldId="267"/>
        </pc:sldMkLst>
      </pc:sldChg>
      <pc:sldChg chg="modTransition">
        <pc:chgData name="nirajthakurxyz0933@outlook.com" userId="5de401e978417caa" providerId="Windows Live" clId="Web-{6E68ACC4-9892-493A-AA8F-1B0F96B3EF68}" dt="2024-08-05T19:33:26.974" v="61"/>
        <pc:sldMkLst>
          <pc:docMk/>
          <pc:sldMk cId="2421960610" sldId="268"/>
        </pc:sldMkLst>
      </pc:sldChg>
      <pc:sldChg chg="modTransition">
        <pc:chgData name="nirajthakurxyz0933@outlook.com" userId="5de401e978417caa" providerId="Windows Live" clId="Web-{6E68ACC4-9892-493A-AA8F-1B0F96B3EF68}" dt="2024-08-05T19:33:26.990" v="62"/>
        <pc:sldMkLst>
          <pc:docMk/>
          <pc:sldMk cId="2881169634" sldId="269"/>
        </pc:sldMkLst>
      </pc:sldChg>
      <pc:sldChg chg="modTransition">
        <pc:chgData name="nirajthakurxyz0933@outlook.com" userId="5de401e978417caa" providerId="Windows Live" clId="Web-{6E68ACC4-9892-493A-AA8F-1B0F96B3EF68}" dt="2024-08-05T19:33:27.005" v="63"/>
        <pc:sldMkLst>
          <pc:docMk/>
          <pc:sldMk cId="2960370714" sldId="270"/>
        </pc:sldMkLst>
      </pc:sldChg>
      <pc:sldChg chg="modTransition">
        <pc:chgData name="nirajthakurxyz0933@outlook.com" userId="5de401e978417caa" providerId="Windows Live" clId="Web-{6E68ACC4-9892-493A-AA8F-1B0F96B3EF68}" dt="2024-08-05T19:33:27.005" v="64"/>
        <pc:sldMkLst>
          <pc:docMk/>
          <pc:sldMk cId="1915543690" sldId="271"/>
        </pc:sldMkLst>
      </pc:sldChg>
      <pc:sldChg chg="modTransition">
        <pc:chgData name="nirajthakurxyz0933@outlook.com" userId="5de401e978417caa" providerId="Windows Live" clId="Web-{6E68ACC4-9892-493A-AA8F-1B0F96B3EF68}" dt="2024-08-05T19:33:27.005" v="65"/>
        <pc:sldMkLst>
          <pc:docMk/>
          <pc:sldMk cId="989782328" sldId="272"/>
        </pc:sldMkLst>
      </pc:sldChg>
      <pc:sldChg chg="modTransition">
        <pc:chgData name="nirajthakurxyz0933@outlook.com" userId="5de401e978417caa" providerId="Windows Live" clId="Web-{6E68ACC4-9892-493A-AA8F-1B0F96B3EF68}" dt="2024-08-05T19:33:27.005" v="66"/>
        <pc:sldMkLst>
          <pc:docMk/>
          <pc:sldMk cId="486754998" sldId="273"/>
        </pc:sldMkLst>
      </pc:sldChg>
      <pc:sldChg chg="modTransition">
        <pc:chgData name="nirajthakurxyz0933@outlook.com" userId="5de401e978417caa" providerId="Windows Live" clId="Web-{6E68ACC4-9892-493A-AA8F-1B0F96B3EF68}" dt="2024-08-05T19:33:27.052" v="67"/>
        <pc:sldMkLst>
          <pc:docMk/>
          <pc:sldMk cId="304424976" sldId="274"/>
        </pc:sldMkLst>
      </pc:sldChg>
      <pc:sldChg chg="modTransition">
        <pc:chgData name="nirajthakurxyz0933@outlook.com" userId="5de401e978417caa" providerId="Windows Live" clId="Web-{6E68ACC4-9892-493A-AA8F-1B0F96B3EF68}" dt="2024-08-05T19:33:27.052" v="68"/>
        <pc:sldMkLst>
          <pc:docMk/>
          <pc:sldMk cId="3499954745" sldId="275"/>
        </pc:sldMkLst>
      </pc:sldChg>
      <pc:sldChg chg="modTransition">
        <pc:chgData name="nirajthakurxyz0933@outlook.com" userId="5de401e978417caa" providerId="Windows Live" clId="Web-{6E68ACC4-9892-493A-AA8F-1B0F96B3EF68}" dt="2024-08-05T19:33:27.052" v="69"/>
        <pc:sldMkLst>
          <pc:docMk/>
          <pc:sldMk cId="3493139662" sldId="276"/>
        </pc:sldMkLst>
      </pc:sldChg>
      <pc:sldChg chg="modTransition">
        <pc:chgData name="nirajthakurxyz0933@outlook.com" userId="5de401e978417caa" providerId="Windows Live" clId="Web-{6E68ACC4-9892-493A-AA8F-1B0F96B3EF68}" dt="2024-08-05T19:33:27.052" v="70"/>
        <pc:sldMkLst>
          <pc:docMk/>
          <pc:sldMk cId="2213831142" sldId="277"/>
        </pc:sldMkLst>
      </pc:sldChg>
      <pc:sldChg chg="modTransition">
        <pc:chgData name="nirajthakurxyz0933@outlook.com" userId="5de401e978417caa" providerId="Windows Live" clId="Web-{6E68ACC4-9892-493A-AA8F-1B0F96B3EF68}" dt="2024-08-05T19:33:26.896" v="55"/>
        <pc:sldMkLst>
          <pc:docMk/>
          <pc:sldMk cId="3831362031" sldId="281"/>
        </pc:sldMkLst>
      </pc:sldChg>
      <pc:sldChg chg="modTransition">
        <pc:chgData name="nirajthakurxyz0933@outlook.com" userId="5de401e978417caa" providerId="Windows Live" clId="Web-{6E68ACC4-9892-493A-AA8F-1B0F96B3EF68}" dt="2024-08-05T19:33:26.896" v="56"/>
        <pc:sldMkLst>
          <pc:docMk/>
          <pc:sldMk cId="145270275" sldId="282"/>
        </pc:sldMkLst>
      </pc:sldChg>
      <pc:sldChg chg="modTransition">
        <pc:chgData name="nirajthakurxyz0933@outlook.com" userId="5de401e978417caa" providerId="Windows Live" clId="Web-{6E68ACC4-9892-493A-AA8F-1B0F96B3EF68}" dt="2024-08-05T19:33:26.912" v="57"/>
        <pc:sldMkLst>
          <pc:docMk/>
          <pc:sldMk cId="3348632021" sldId="283"/>
        </pc:sldMkLst>
      </pc:sldChg>
      <pc:sldChg chg="modTransition">
        <pc:chgData name="nirajthakurxyz0933@outlook.com" userId="5de401e978417caa" providerId="Windows Live" clId="Web-{6E68ACC4-9892-493A-AA8F-1B0F96B3EF68}" dt="2024-08-05T19:33:26.943" v="58"/>
        <pc:sldMkLst>
          <pc:docMk/>
          <pc:sldMk cId="3339103051" sldId="284"/>
        </pc:sldMkLst>
      </pc:sldChg>
      <pc:sldChg chg="modTransition">
        <pc:chgData name="nirajthakurxyz0933@outlook.com" userId="5de401e978417caa" providerId="Windows Live" clId="Web-{6E68ACC4-9892-493A-AA8F-1B0F96B3EF68}" dt="2024-08-05T19:33:26.771" v="16"/>
        <pc:sldMkLst>
          <pc:docMk/>
          <pc:sldMk cId="2992172575" sldId="285"/>
        </pc:sldMkLst>
      </pc:sldChg>
      <pc:sldChg chg="modTransition">
        <pc:chgData name="nirajthakurxyz0933@outlook.com" userId="5de401e978417caa" providerId="Windows Live" clId="Web-{6E68ACC4-9892-493A-AA8F-1B0F96B3EF68}" dt="2024-08-05T19:33:26.771" v="15"/>
        <pc:sldMkLst>
          <pc:docMk/>
          <pc:sldMk cId="711608987" sldId="286"/>
        </pc:sldMkLst>
      </pc:sldChg>
      <pc:sldChg chg="modTransition">
        <pc:chgData name="nirajthakurxyz0933@outlook.com" userId="5de401e978417caa" providerId="Windows Live" clId="Web-{6E68ACC4-9892-493A-AA8F-1B0F96B3EF68}" dt="2024-08-05T19:33:27.083" v="72"/>
        <pc:sldMkLst>
          <pc:docMk/>
          <pc:sldMk cId="1400339472" sldId="290"/>
        </pc:sldMkLst>
      </pc:sldChg>
      <pc:sldChg chg="modTransition">
        <pc:chgData name="nirajthakurxyz0933@outlook.com" userId="5de401e978417caa" providerId="Windows Live" clId="Web-{6E68ACC4-9892-493A-AA8F-1B0F96B3EF68}" dt="2024-08-05T19:33:27.099" v="73"/>
        <pc:sldMkLst>
          <pc:docMk/>
          <pc:sldMk cId="2454928998" sldId="291"/>
        </pc:sldMkLst>
      </pc:sldChg>
      <pc:sldChg chg="modTransition">
        <pc:chgData name="nirajthakurxyz0933@outlook.com" userId="5de401e978417caa" providerId="Windows Live" clId="Web-{6E68ACC4-9892-493A-AA8F-1B0F96B3EF68}" dt="2024-08-05T19:33:27.099" v="75"/>
        <pc:sldMkLst>
          <pc:docMk/>
          <pc:sldMk cId="2742410972" sldId="292"/>
        </pc:sldMkLst>
      </pc:sldChg>
      <pc:sldChg chg="modTransition">
        <pc:chgData name="nirajthakurxyz0933@outlook.com" userId="5de401e978417caa" providerId="Windows Live" clId="Web-{6E68ACC4-9892-493A-AA8F-1B0F96B3EF68}" dt="2024-08-05T19:33:27.099" v="76"/>
        <pc:sldMkLst>
          <pc:docMk/>
          <pc:sldMk cId="3117719130" sldId="293"/>
        </pc:sldMkLst>
      </pc:sldChg>
      <pc:sldChg chg="modTransition">
        <pc:chgData name="nirajthakurxyz0933@outlook.com" userId="5de401e978417caa" providerId="Windows Live" clId="Web-{6E68ACC4-9892-493A-AA8F-1B0F96B3EF68}" dt="2024-08-05T19:33:27.099" v="77"/>
        <pc:sldMkLst>
          <pc:docMk/>
          <pc:sldMk cId="1300290911" sldId="294"/>
        </pc:sldMkLst>
      </pc:sldChg>
      <pc:sldChg chg="modTransition">
        <pc:chgData name="nirajthakurxyz0933@outlook.com" userId="5de401e978417caa" providerId="Windows Live" clId="Web-{6E68ACC4-9892-493A-AA8F-1B0F96B3EF68}" dt="2024-08-05T19:33:27.099" v="74"/>
        <pc:sldMkLst>
          <pc:docMk/>
          <pc:sldMk cId="1813178001" sldId="295"/>
        </pc:sldMkLst>
      </pc:sldChg>
      <pc:sldChg chg="modTransition">
        <pc:chgData name="nirajthakurxyz0933@outlook.com" userId="5de401e978417caa" providerId="Windows Live" clId="Web-{6E68ACC4-9892-493A-AA8F-1B0F96B3EF68}" dt="2024-08-05T19:33:26.771" v="8"/>
        <pc:sldMkLst>
          <pc:docMk/>
          <pc:sldMk cId="813812559" sldId="296"/>
        </pc:sldMkLst>
      </pc:sldChg>
      <pc:sldChg chg="modTransition">
        <pc:chgData name="nirajthakurxyz0933@outlook.com" userId="5de401e978417caa" providerId="Windows Live" clId="Web-{6E68ACC4-9892-493A-AA8F-1B0F96B3EF68}" dt="2024-08-05T19:33:26.771" v="9"/>
        <pc:sldMkLst>
          <pc:docMk/>
          <pc:sldMk cId="914672419" sldId="298"/>
        </pc:sldMkLst>
      </pc:sldChg>
      <pc:sldChg chg="modTransition">
        <pc:chgData name="nirajthakurxyz0933@outlook.com" userId="5de401e978417caa" providerId="Windows Live" clId="Web-{6E68ACC4-9892-493A-AA8F-1B0F96B3EF68}" dt="2024-08-05T19:33:26.771" v="12"/>
        <pc:sldMkLst>
          <pc:docMk/>
          <pc:sldMk cId="1350530635" sldId="299"/>
        </pc:sldMkLst>
      </pc:sldChg>
      <pc:sldChg chg="modTransition">
        <pc:chgData name="nirajthakurxyz0933@outlook.com" userId="5de401e978417caa" providerId="Windows Live" clId="Web-{6E68ACC4-9892-493A-AA8F-1B0F96B3EF68}" dt="2024-08-05T19:33:27.099" v="102"/>
        <pc:sldMkLst>
          <pc:docMk/>
          <pc:sldMk cId="3630515598" sldId="301"/>
        </pc:sldMkLst>
      </pc:sldChg>
      <pc:sldChg chg="modTransition">
        <pc:chgData name="nirajthakurxyz0933@outlook.com" userId="5de401e978417caa" providerId="Windows Live" clId="Web-{6E68ACC4-9892-493A-AA8F-1B0F96B3EF68}" dt="2024-08-05T19:33:27.099" v="79"/>
        <pc:sldMkLst>
          <pc:docMk/>
          <pc:sldMk cId="2400434738" sldId="304"/>
        </pc:sldMkLst>
      </pc:sldChg>
      <pc:sldChg chg="modTransition">
        <pc:chgData name="nirajthakurxyz0933@outlook.com" userId="5de401e978417caa" providerId="Windows Live" clId="Web-{6E68ACC4-9892-493A-AA8F-1B0F96B3EF68}" dt="2024-08-05T19:33:27.099" v="104"/>
        <pc:sldMkLst>
          <pc:docMk/>
          <pc:sldMk cId="3214335302" sldId="305"/>
        </pc:sldMkLst>
      </pc:sldChg>
      <pc:sldChg chg="modTransition">
        <pc:chgData name="nirajthakurxyz0933@outlook.com" userId="5de401e978417caa" providerId="Windows Live" clId="Web-{6E68ACC4-9892-493A-AA8F-1B0F96B3EF68}" dt="2024-08-05T19:33:26.849" v="29"/>
        <pc:sldMkLst>
          <pc:docMk/>
          <pc:sldMk cId="3046487070" sldId="306"/>
        </pc:sldMkLst>
      </pc:sldChg>
      <pc:sldChg chg="modTransition">
        <pc:chgData name="nirajthakurxyz0933@outlook.com" userId="5de401e978417caa" providerId="Windows Live" clId="Web-{6E68ACC4-9892-493A-AA8F-1B0F96B3EF68}" dt="2024-08-05T19:33:26.849" v="32"/>
        <pc:sldMkLst>
          <pc:docMk/>
          <pc:sldMk cId="3587744246" sldId="307"/>
        </pc:sldMkLst>
      </pc:sldChg>
      <pc:sldChg chg="modTransition">
        <pc:chgData name="nirajthakurxyz0933@outlook.com" userId="5de401e978417caa" providerId="Windows Live" clId="Web-{6E68ACC4-9892-493A-AA8F-1B0F96B3EF68}" dt="2024-08-05T19:33:26.865" v="35"/>
        <pc:sldMkLst>
          <pc:docMk/>
          <pc:sldMk cId="496207960" sldId="308"/>
        </pc:sldMkLst>
      </pc:sldChg>
      <pc:sldChg chg="modTransition">
        <pc:chgData name="nirajthakurxyz0933@outlook.com" userId="5de401e978417caa" providerId="Windows Live" clId="Web-{6E68ACC4-9892-493A-AA8F-1B0F96B3EF68}" dt="2024-08-05T19:33:27.099" v="81"/>
        <pc:sldMkLst>
          <pc:docMk/>
          <pc:sldMk cId="4048724981" sldId="309"/>
        </pc:sldMkLst>
      </pc:sldChg>
      <pc:sldChg chg="modTransition">
        <pc:chgData name="nirajthakurxyz0933@outlook.com" userId="5de401e978417caa" providerId="Windows Live" clId="Web-{6E68ACC4-9892-493A-AA8F-1B0F96B3EF68}" dt="2024-08-05T19:33:27.099" v="82"/>
        <pc:sldMkLst>
          <pc:docMk/>
          <pc:sldMk cId="3484015139" sldId="310"/>
        </pc:sldMkLst>
      </pc:sldChg>
      <pc:sldChg chg="modTransition">
        <pc:chgData name="nirajthakurxyz0933@outlook.com" userId="5de401e978417caa" providerId="Windows Live" clId="Web-{6E68ACC4-9892-493A-AA8F-1B0F96B3EF68}" dt="2024-08-05T19:33:26.771" v="13"/>
        <pc:sldMkLst>
          <pc:docMk/>
          <pc:sldMk cId="1512645525" sldId="312"/>
        </pc:sldMkLst>
      </pc:sldChg>
      <pc:sldChg chg="modTransition">
        <pc:chgData name="nirajthakurxyz0933@outlook.com" userId="5de401e978417caa" providerId="Windows Live" clId="Web-{6E68ACC4-9892-493A-AA8F-1B0F96B3EF68}" dt="2024-08-05T19:33:27.099" v="78"/>
        <pc:sldMkLst>
          <pc:docMk/>
          <pc:sldMk cId="1179405046" sldId="313"/>
        </pc:sldMkLst>
      </pc:sldChg>
      <pc:sldChg chg="modTransition">
        <pc:chgData name="nirajthakurxyz0933@outlook.com" userId="5de401e978417caa" providerId="Windows Live" clId="Web-{6E68ACC4-9892-493A-AA8F-1B0F96B3EF68}" dt="2024-08-05T19:33:26.755" v="1"/>
        <pc:sldMkLst>
          <pc:docMk/>
          <pc:sldMk cId="2458575686" sldId="314"/>
        </pc:sldMkLst>
      </pc:sldChg>
      <pc:sldChg chg="modTransition">
        <pc:chgData name="nirajthakurxyz0933@outlook.com" userId="5de401e978417caa" providerId="Windows Live" clId="Web-{6E68ACC4-9892-493A-AA8F-1B0F96B3EF68}" dt="2024-08-05T19:33:27.099" v="105"/>
        <pc:sldMkLst>
          <pc:docMk/>
          <pc:sldMk cId="1754252467" sldId="315"/>
        </pc:sldMkLst>
      </pc:sldChg>
      <pc:sldChg chg="modTransition">
        <pc:chgData name="nirajthakurxyz0933@outlook.com" userId="5de401e978417caa" providerId="Windows Live" clId="Web-{6E68ACC4-9892-493A-AA8F-1B0F96B3EF68}" dt="2024-08-05T19:33:26.865" v="38"/>
        <pc:sldMkLst>
          <pc:docMk/>
          <pc:sldMk cId="1914878179" sldId="316"/>
        </pc:sldMkLst>
      </pc:sldChg>
      <pc:sldChg chg="modTransition">
        <pc:chgData name="nirajthakurxyz0933@outlook.com" userId="5de401e978417caa" providerId="Windows Live" clId="Web-{6E68ACC4-9892-493A-AA8F-1B0F96B3EF68}" dt="2024-08-05T19:33:26.865" v="42"/>
        <pc:sldMkLst>
          <pc:docMk/>
          <pc:sldMk cId="172607064" sldId="317"/>
        </pc:sldMkLst>
      </pc:sldChg>
      <pc:sldChg chg="modTransition">
        <pc:chgData name="nirajthakurxyz0933@outlook.com" userId="5de401e978417caa" providerId="Windows Live" clId="Web-{6E68ACC4-9892-493A-AA8F-1B0F96B3EF68}" dt="2024-08-05T19:33:26.865" v="43"/>
        <pc:sldMkLst>
          <pc:docMk/>
          <pc:sldMk cId="832741124" sldId="318"/>
        </pc:sldMkLst>
      </pc:sldChg>
      <pc:sldChg chg="modTransition">
        <pc:chgData name="nirajthakurxyz0933@outlook.com" userId="5de401e978417caa" providerId="Windows Live" clId="Web-{6E68ACC4-9892-493A-AA8F-1B0F96B3EF68}" dt="2024-08-05T19:33:26.880" v="44"/>
        <pc:sldMkLst>
          <pc:docMk/>
          <pc:sldMk cId="4251082147" sldId="319"/>
        </pc:sldMkLst>
      </pc:sldChg>
      <pc:sldChg chg="mod modTransition setBg">
        <pc:chgData name="nirajthakurxyz0933@outlook.com" userId="5de401e978417caa" providerId="Windows Live" clId="Web-{6E68ACC4-9892-493A-AA8F-1B0F96B3EF68}" dt="2024-08-05T19:38:58.063" v="122"/>
        <pc:sldMkLst>
          <pc:docMk/>
          <pc:sldMk cId="1525050348" sldId="320"/>
        </pc:sldMkLst>
      </pc:sldChg>
      <pc:sldChg chg="modTransition">
        <pc:chgData name="nirajthakurxyz0933@outlook.com" userId="5de401e978417caa" providerId="Windows Live" clId="Web-{6E68ACC4-9892-493A-AA8F-1B0F96B3EF68}" dt="2024-08-05T19:33:26.880" v="46"/>
        <pc:sldMkLst>
          <pc:docMk/>
          <pc:sldMk cId="1604305189" sldId="321"/>
        </pc:sldMkLst>
      </pc:sldChg>
      <pc:sldChg chg="modTransition">
        <pc:chgData name="nirajthakurxyz0933@outlook.com" userId="5de401e978417caa" providerId="Windows Live" clId="Web-{6E68ACC4-9892-493A-AA8F-1B0F96B3EF68}" dt="2024-08-05T19:33:26.880" v="47"/>
        <pc:sldMkLst>
          <pc:docMk/>
          <pc:sldMk cId="1918191056" sldId="322"/>
        </pc:sldMkLst>
      </pc:sldChg>
      <pc:sldChg chg="modSp modTransition">
        <pc:chgData name="nirajthakurxyz0933@outlook.com" userId="5de401e978417caa" providerId="Windows Live" clId="Web-{6E68ACC4-9892-493A-AA8F-1B0F96B3EF68}" dt="2024-08-05T19:39:17.469" v="125" actId="1076"/>
        <pc:sldMkLst>
          <pc:docMk/>
          <pc:sldMk cId="2739476488" sldId="323"/>
        </pc:sldMkLst>
        <pc:spChg chg="mod">
          <ac:chgData name="nirajthakurxyz0933@outlook.com" userId="5de401e978417caa" providerId="Windows Live" clId="Web-{6E68ACC4-9892-493A-AA8F-1B0F96B3EF68}" dt="2024-08-05T19:39:17.469" v="125" actId="1076"/>
          <ac:spMkLst>
            <pc:docMk/>
            <pc:sldMk cId="2739476488" sldId="323"/>
            <ac:spMk id="3" creationId="{58D518F8-9276-DDC7-8BDD-93B5A50A8335}"/>
          </ac:spMkLst>
        </pc:spChg>
      </pc:sldChg>
      <pc:sldChg chg="modTransition">
        <pc:chgData name="nirajthakurxyz0933@outlook.com" userId="5de401e978417caa" providerId="Windows Live" clId="Web-{6E68ACC4-9892-493A-AA8F-1B0F96B3EF68}" dt="2024-08-05T19:33:26.880" v="49"/>
        <pc:sldMkLst>
          <pc:docMk/>
          <pc:sldMk cId="3638442742" sldId="324"/>
        </pc:sldMkLst>
      </pc:sldChg>
      <pc:sldChg chg="modSp modTransition">
        <pc:chgData name="nirajthakurxyz0933@outlook.com" userId="5de401e978417caa" providerId="Windows Live" clId="Web-{6E68ACC4-9892-493A-AA8F-1B0F96B3EF68}" dt="2024-08-05T19:39:29.782" v="128" actId="1076"/>
        <pc:sldMkLst>
          <pc:docMk/>
          <pc:sldMk cId="1779495789" sldId="325"/>
        </pc:sldMkLst>
        <pc:spChg chg="mod">
          <ac:chgData name="nirajthakurxyz0933@outlook.com" userId="5de401e978417caa" providerId="Windows Live" clId="Web-{6E68ACC4-9892-493A-AA8F-1B0F96B3EF68}" dt="2024-08-05T19:39:29.782" v="128" actId="1076"/>
          <ac:spMkLst>
            <pc:docMk/>
            <pc:sldMk cId="1779495789" sldId="325"/>
            <ac:spMk id="3" creationId="{E56F2212-97D8-4231-0972-2A9C87F6863A}"/>
          </ac:spMkLst>
        </pc:spChg>
      </pc:sldChg>
      <pc:sldChg chg="modTransition">
        <pc:chgData name="nirajthakurxyz0933@outlook.com" userId="5de401e978417caa" providerId="Windows Live" clId="Web-{6E68ACC4-9892-493A-AA8F-1B0F96B3EF68}" dt="2024-08-05T19:33:26.880" v="51"/>
        <pc:sldMkLst>
          <pc:docMk/>
          <pc:sldMk cId="1752387216" sldId="326"/>
        </pc:sldMkLst>
      </pc:sldChg>
      <pc:sldChg chg="modTransition">
        <pc:chgData name="nirajthakurxyz0933@outlook.com" userId="5de401e978417caa" providerId="Windows Live" clId="Web-{6E68ACC4-9892-493A-AA8F-1B0F96B3EF68}" dt="2024-08-05T19:33:26.849" v="30"/>
        <pc:sldMkLst>
          <pc:docMk/>
          <pc:sldMk cId="3801372042" sldId="327"/>
        </pc:sldMkLst>
      </pc:sldChg>
      <pc:sldChg chg="modTransition">
        <pc:chgData name="nirajthakurxyz0933@outlook.com" userId="5de401e978417caa" providerId="Windows Live" clId="Web-{6E68ACC4-9892-493A-AA8F-1B0F96B3EF68}" dt="2024-08-05T19:33:26.849" v="31"/>
        <pc:sldMkLst>
          <pc:docMk/>
          <pc:sldMk cId="4127223401" sldId="328"/>
        </pc:sldMkLst>
      </pc:sldChg>
      <pc:sldChg chg="modTransition">
        <pc:chgData name="nirajthakurxyz0933@outlook.com" userId="5de401e978417caa" providerId="Windows Live" clId="Web-{6E68ACC4-9892-493A-AA8F-1B0F96B3EF68}" dt="2024-08-05T19:33:26.865" v="33"/>
        <pc:sldMkLst>
          <pc:docMk/>
          <pc:sldMk cId="827965364" sldId="329"/>
        </pc:sldMkLst>
      </pc:sldChg>
      <pc:sldChg chg="modTransition">
        <pc:chgData name="nirajthakurxyz0933@outlook.com" userId="5de401e978417caa" providerId="Windows Live" clId="Web-{6E68ACC4-9892-493A-AA8F-1B0F96B3EF68}" dt="2024-08-05T19:33:26.865" v="34"/>
        <pc:sldMkLst>
          <pc:docMk/>
          <pc:sldMk cId="1184308943" sldId="330"/>
        </pc:sldMkLst>
      </pc:sldChg>
      <pc:sldChg chg="modTransition">
        <pc:chgData name="nirajthakurxyz0933@outlook.com" userId="5de401e978417caa" providerId="Windows Live" clId="Web-{6E68ACC4-9892-493A-AA8F-1B0F96B3EF68}" dt="2024-08-05T19:33:26.865" v="37"/>
        <pc:sldMkLst>
          <pc:docMk/>
          <pc:sldMk cId="2122179872" sldId="331"/>
        </pc:sldMkLst>
      </pc:sldChg>
      <pc:sldChg chg="modTransition">
        <pc:chgData name="nirajthakurxyz0933@outlook.com" userId="5de401e978417caa" providerId="Windows Live" clId="Web-{6E68ACC4-9892-493A-AA8F-1B0F96B3EF68}" dt="2024-08-05T19:33:26.865" v="36"/>
        <pc:sldMkLst>
          <pc:docMk/>
          <pc:sldMk cId="893700137" sldId="332"/>
        </pc:sldMkLst>
      </pc:sldChg>
      <pc:sldChg chg="modTransition">
        <pc:chgData name="nirajthakurxyz0933@outlook.com" userId="5de401e978417caa" providerId="Windows Live" clId="Web-{6E68ACC4-9892-493A-AA8F-1B0F96B3EF68}" dt="2024-08-05T19:33:26.755" v="2"/>
        <pc:sldMkLst>
          <pc:docMk/>
          <pc:sldMk cId="3483566090" sldId="333"/>
        </pc:sldMkLst>
      </pc:sldChg>
      <pc:sldChg chg="modTransition">
        <pc:chgData name="nirajthakurxyz0933@outlook.com" userId="5de401e978417caa" providerId="Windows Live" clId="Web-{6E68ACC4-9892-493A-AA8F-1B0F96B3EF68}" dt="2024-08-05T19:33:27.099" v="83"/>
        <pc:sldMkLst>
          <pc:docMk/>
          <pc:sldMk cId="2297733533" sldId="334"/>
        </pc:sldMkLst>
      </pc:sldChg>
      <pc:sldChg chg="modTransition">
        <pc:chgData name="nirajthakurxyz0933@outlook.com" userId="5de401e978417caa" providerId="Windows Live" clId="Web-{6E68ACC4-9892-493A-AA8F-1B0F96B3EF68}" dt="2024-08-05T19:33:27.099" v="84"/>
        <pc:sldMkLst>
          <pc:docMk/>
          <pc:sldMk cId="972421634" sldId="335"/>
        </pc:sldMkLst>
      </pc:sldChg>
      <pc:sldChg chg="modTransition">
        <pc:chgData name="nirajthakurxyz0933@outlook.com" userId="5de401e978417caa" providerId="Windows Live" clId="Web-{6E68ACC4-9892-493A-AA8F-1B0F96B3EF68}" dt="2024-08-05T19:33:27.099" v="103"/>
        <pc:sldMkLst>
          <pc:docMk/>
          <pc:sldMk cId="3226908154" sldId="336"/>
        </pc:sldMkLst>
      </pc:sldChg>
      <pc:sldChg chg="modTransition">
        <pc:chgData name="nirajthakurxyz0933@outlook.com" userId="5de401e978417caa" providerId="Windows Live" clId="Web-{6E68ACC4-9892-493A-AA8F-1B0F96B3EF68}" dt="2024-08-05T19:33:27.099" v="85"/>
        <pc:sldMkLst>
          <pc:docMk/>
          <pc:sldMk cId="2648781739" sldId="337"/>
        </pc:sldMkLst>
      </pc:sldChg>
      <pc:sldChg chg="modSp modTransition">
        <pc:chgData name="nirajthakurxyz0933@outlook.com" userId="5de401e978417caa" providerId="Windows Live" clId="Web-{6E68ACC4-9892-493A-AA8F-1B0F96B3EF68}" dt="2024-08-05T19:35:56.772" v="108" actId="14100"/>
        <pc:sldMkLst>
          <pc:docMk/>
          <pc:sldMk cId="4266958255" sldId="338"/>
        </pc:sldMkLst>
        <pc:spChg chg="mod">
          <ac:chgData name="nirajthakurxyz0933@outlook.com" userId="5de401e978417caa" providerId="Windows Live" clId="Web-{6E68ACC4-9892-493A-AA8F-1B0F96B3EF68}" dt="2024-08-05T19:35:56.772" v="108" actId="14100"/>
          <ac:spMkLst>
            <pc:docMk/>
            <pc:sldMk cId="4266958255" sldId="338"/>
            <ac:spMk id="6" creationId="{9CD4EED2-015B-6C0F-8762-740850B40AE5}"/>
          </ac:spMkLst>
        </pc:spChg>
      </pc:sldChg>
      <pc:sldChg chg="modTransition">
        <pc:chgData name="nirajthakurxyz0933@outlook.com" userId="5de401e978417caa" providerId="Windows Live" clId="Web-{6E68ACC4-9892-493A-AA8F-1B0F96B3EF68}" dt="2024-08-05T19:33:27.099" v="101"/>
        <pc:sldMkLst>
          <pc:docMk/>
          <pc:sldMk cId="1689375610" sldId="339"/>
        </pc:sldMkLst>
      </pc:sldChg>
      <pc:sldChg chg="modTransition">
        <pc:chgData name="nirajthakurxyz0933@outlook.com" userId="5de401e978417caa" providerId="Windows Live" clId="Web-{6E68ACC4-9892-493A-AA8F-1B0F96B3EF68}" dt="2024-08-05T19:33:27.099" v="87"/>
        <pc:sldMkLst>
          <pc:docMk/>
          <pc:sldMk cId="164823513" sldId="340"/>
        </pc:sldMkLst>
      </pc:sldChg>
      <pc:sldChg chg="modTransition">
        <pc:chgData name="nirajthakurxyz0933@outlook.com" userId="5de401e978417caa" providerId="Windows Live" clId="Web-{6E68ACC4-9892-493A-AA8F-1B0F96B3EF68}" dt="2024-08-05T19:33:27.099" v="88"/>
        <pc:sldMkLst>
          <pc:docMk/>
          <pc:sldMk cId="219064144" sldId="341"/>
        </pc:sldMkLst>
      </pc:sldChg>
      <pc:sldChg chg="modTransition">
        <pc:chgData name="nirajthakurxyz0933@outlook.com" userId="5de401e978417caa" providerId="Windows Live" clId="Web-{6E68ACC4-9892-493A-AA8F-1B0F96B3EF68}" dt="2024-08-05T19:33:27.099" v="89"/>
        <pc:sldMkLst>
          <pc:docMk/>
          <pc:sldMk cId="4108471624" sldId="342"/>
        </pc:sldMkLst>
      </pc:sldChg>
      <pc:sldChg chg="modTransition">
        <pc:chgData name="nirajthakurxyz0933@outlook.com" userId="5de401e978417caa" providerId="Windows Live" clId="Web-{6E68ACC4-9892-493A-AA8F-1B0F96B3EF68}" dt="2024-08-05T19:33:27.099" v="90"/>
        <pc:sldMkLst>
          <pc:docMk/>
          <pc:sldMk cId="3113367066" sldId="343"/>
        </pc:sldMkLst>
      </pc:sldChg>
      <pc:sldChg chg="modTransition">
        <pc:chgData name="nirajthakurxyz0933@outlook.com" userId="5de401e978417caa" providerId="Windows Live" clId="Web-{6E68ACC4-9892-493A-AA8F-1B0F96B3EF68}" dt="2024-08-05T19:33:27.099" v="91"/>
        <pc:sldMkLst>
          <pc:docMk/>
          <pc:sldMk cId="2245784816" sldId="344"/>
        </pc:sldMkLst>
      </pc:sldChg>
      <pc:sldChg chg="modTransition">
        <pc:chgData name="nirajthakurxyz0933@outlook.com" userId="5de401e978417caa" providerId="Windows Live" clId="Web-{6E68ACC4-9892-493A-AA8F-1B0F96B3EF68}" dt="2024-08-05T19:33:27.099" v="92"/>
        <pc:sldMkLst>
          <pc:docMk/>
          <pc:sldMk cId="701722769" sldId="345"/>
        </pc:sldMkLst>
      </pc:sldChg>
      <pc:sldChg chg="modTransition">
        <pc:chgData name="nirajthakurxyz0933@outlook.com" userId="5de401e978417caa" providerId="Windows Live" clId="Web-{6E68ACC4-9892-493A-AA8F-1B0F96B3EF68}" dt="2024-08-05T19:33:27.099" v="93"/>
        <pc:sldMkLst>
          <pc:docMk/>
          <pc:sldMk cId="1298882968" sldId="346"/>
        </pc:sldMkLst>
      </pc:sldChg>
      <pc:sldChg chg="modTransition">
        <pc:chgData name="nirajthakurxyz0933@outlook.com" userId="5de401e978417caa" providerId="Windows Live" clId="Web-{6E68ACC4-9892-493A-AA8F-1B0F96B3EF68}" dt="2024-08-05T19:33:27.099" v="94"/>
        <pc:sldMkLst>
          <pc:docMk/>
          <pc:sldMk cId="2658338275" sldId="347"/>
        </pc:sldMkLst>
      </pc:sldChg>
      <pc:sldChg chg="modTransition">
        <pc:chgData name="nirajthakurxyz0933@outlook.com" userId="5de401e978417caa" providerId="Windows Live" clId="Web-{6E68ACC4-9892-493A-AA8F-1B0F96B3EF68}" dt="2024-08-05T19:33:27.099" v="95"/>
        <pc:sldMkLst>
          <pc:docMk/>
          <pc:sldMk cId="698732244" sldId="348"/>
        </pc:sldMkLst>
      </pc:sldChg>
      <pc:sldChg chg="modSp modTransition">
        <pc:chgData name="nirajthakurxyz0933@outlook.com" userId="5de401e978417caa" providerId="Windows Live" clId="Web-{6E68ACC4-9892-493A-AA8F-1B0F96B3EF68}" dt="2024-08-05T19:36:58.063" v="117" actId="1076"/>
        <pc:sldMkLst>
          <pc:docMk/>
          <pc:sldMk cId="1083737525" sldId="349"/>
        </pc:sldMkLst>
        <pc:spChg chg="mod">
          <ac:chgData name="nirajthakurxyz0933@outlook.com" userId="5de401e978417caa" providerId="Windows Live" clId="Web-{6E68ACC4-9892-493A-AA8F-1B0F96B3EF68}" dt="2024-08-05T19:36:53.266" v="116" actId="1076"/>
          <ac:spMkLst>
            <pc:docMk/>
            <pc:sldMk cId="1083737525" sldId="349"/>
            <ac:spMk id="7" creationId="{2C57317B-9392-C71E-79F7-D30F953C4DDA}"/>
          </ac:spMkLst>
        </pc:spChg>
        <pc:spChg chg="mod">
          <ac:chgData name="nirajthakurxyz0933@outlook.com" userId="5de401e978417caa" providerId="Windows Live" clId="Web-{6E68ACC4-9892-493A-AA8F-1B0F96B3EF68}" dt="2024-08-05T19:36:58.063" v="117" actId="1076"/>
          <ac:spMkLst>
            <pc:docMk/>
            <pc:sldMk cId="1083737525" sldId="349"/>
            <ac:spMk id="8" creationId="{F2F3850A-161A-8F7E-2D01-CE96F245B2A3}"/>
          </ac:spMkLst>
        </pc:spChg>
        <pc:spChg chg="mod">
          <ac:chgData name="nirajthakurxyz0933@outlook.com" userId="5de401e978417caa" providerId="Windows Live" clId="Web-{6E68ACC4-9892-493A-AA8F-1B0F96B3EF68}" dt="2024-08-05T19:36:49.500" v="115" actId="1076"/>
          <ac:spMkLst>
            <pc:docMk/>
            <pc:sldMk cId="1083737525" sldId="349"/>
            <ac:spMk id="9" creationId="{55111E77-4F22-BE23-15EE-F4855EBFBD5E}"/>
          </ac:spMkLst>
        </pc:spChg>
      </pc:sldChg>
      <pc:sldChg chg="modTransition">
        <pc:chgData name="nirajthakurxyz0933@outlook.com" userId="5de401e978417caa" providerId="Windows Live" clId="Web-{6E68ACC4-9892-493A-AA8F-1B0F96B3EF68}" dt="2024-08-05T19:33:26.787" v="17"/>
        <pc:sldMkLst>
          <pc:docMk/>
          <pc:sldMk cId="1143528513" sldId="350"/>
        </pc:sldMkLst>
      </pc:sldChg>
      <pc:sldChg chg="modTransition">
        <pc:chgData name="nirajthakurxyz0933@outlook.com" userId="5de401e978417caa" providerId="Windows Live" clId="Web-{6E68ACC4-9892-493A-AA8F-1B0F96B3EF68}" dt="2024-08-05T19:33:26.833" v="20"/>
        <pc:sldMkLst>
          <pc:docMk/>
          <pc:sldMk cId="3934204339" sldId="351"/>
        </pc:sldMkLst>
      </pc:sldChg>
      <pc:sldChg chg="modTransition">
        <pc:chgData name="nirajthakurxyz0933@outlook.com" userId="5de401e978417caa" providerId="Windows Live" clId="Web-{6E68ACC4-9892-493A-AA8F-1B0F96B3EF68}" dt="2024-08-05T19:33:26.849" v="23"/>
        <pc:sldMkLst>
          <pc:docMk/>
          <pc:sldMk cId="4212025202" sldId="352"/>
        </pc:sldMkLst>
      </pc:sldChg>
      <pc:sldChg chg="modTransition">
        <pc:chgData name="nirajthakurxyz0933@outlook.com" userId="5de401e978417caa" providerId="Windows Live" clId="Web-{6E68ACC4-9892-493A-AA8F-1B0F96B3EF68}" dt="2024-08-05T19:33:26.849" v="26"/>
        <pc:sldMkLst>
          <pc:docMk/>
          <pc:sldMk cId="238311069" sldId="353"/>
        </pc:sldMkLst>
      </pc:sldChg>
      <pc:sldChg chg="modTransition">
        <pc:chgData name="nirajthakurxyz0933@outlook.com" userId="5de401e978417caa" providerId="Windows Live" clId="Web-{6E68ACC4-9892-493A-AA8F-1B0F96B3EF68}" dt="2024-08-05T19:33:27.099" v="97"/>
        <pc:sldMkLst>
          <pc:docMk/>
          <pc:sldMk cId="1965281402" sldId="355"/>
        </pc:sldMkLst>
      </pc:sldChg>
      <pc:sldChg chg="modTransition">
        <pc:chgData name="nirajthakurxyz0933@outlook.com" userId="5de401e978417caa" providerId="Windows Live" clId="Web-{6E68ACC4-9892-493A-AA8F-1B0F96B3EF68}" dt="2024-08-05T19:33:27.099" v="98"/>
        <pc:sldMkLst>
          <pc:docMk/>
          <pc:sldMk cId="2805628445" sldId="356"/>
        </pc:sldMkLst>
      </pc:sldChg>
      <pc:sldChg chg="modTransition">
        <pc:chgData name="nirajthakurxyz0933@outlook.com" userId="5de401e978417caa" providerId="Windows Live" clId="Web-{6E68ACC4-9892-493A-AA8F-1B0F96B3EF68}" dt="2024-08-05T19:33:27.099" v="99"/>
        <pc:sldMkLst>
          <pc:docMk/>
          <pc:sldMk cId="3095587696" sldId="357"/>
        </pc:sldMkLst>
      </pc:sldChg>
      <pc:sldChg chg="modTransition">
        <pc:chgData name="nirajthakurxyz0933@outlook.com" userId="5de401e978417caa" providerId="Windows Live" clId="Web-{6E68ACC4-9892-493A-AA8F-1B0F96B3EF68}" dt="2024-08-05T19:33:26.865" v="39"/>
        <pc:sldMkLst>
          <pc:docMk/>
          <pc:sldMk cId="2048618348" sldId="358"/>
        </pc:sldMkLst>
      </pc:sldChg>
      <pc:sldChg chg="modTransition">
        <pc:chgData name="nirajthakurxyz0933@outlook.com" userId="5de401e978417caa" providerId="Windows Live" clId="Web-{6E68ACC4-9892-493A-AA8F-1B0F96B3EF68}" dt="2024-08-05T19:33:26.865" v="40"/>
        <pc:sldMkLst>
          <pc:docMk/>
          <pc:sldMk cId="2083065013" sldId="359"/>
        </pc:sldMkLst>
      </pc:sldChg>
      <pc:sldChg chg="modTransition">
        <pc:chgData name="nirajthakurxyz0933@outlook.com" userId="5de401e978417caa" providerId="Windows Live" clId="Web-{6E68ACC4-9892-493A-AA8F-1B0F96B3EF68}" dt="2024-08-05T19:33:26.865" v="41"/>
        <pc:sldMkLst>
          <pc:docMk/>
          <pc:sldMk cId="2831168163" sldId="360"/>
        </pc:sldMkLst>
      </pc:sldChg>
      <pc:sldChg chg="modTransition">
        <pc:chgData name="nirajthakurxyz0933@outlook.com" userId="5de401e978417caa" providerId="Windows Live" clId="Web-{6E68ACC4-9892-493A-AA8F-1B0F96B3EF68}" dt="2024-08-05T19:33:26.802" v="18"/>
        <pc:sldMkLst>
          <pc:docMk/>
          <pc:sldMk cId="2832323220" sldId="361"/>
        </pc:sldMkLst>
      </pc:sldChg>
      <pc:sldChg chg="modTransition">
        <pc:chgData name="nirajthakurxyz0933@outlook.com" userId="5de401e978417caa" providerId="Windows Live" clId="Web-{6E68ACC4-9892-493A-AA8F-1B0F96B3EF68}" dt="2024-08-05T19:33:26.833" v="19"/>
        <pc:sldMkLst>
          <pc:docMk/>
          <pc:sldMk cId="1232462337" sldId="362"/>
        </pc:sldMkLst>
      </pc:sldChg>
      <pc:sldChg chg="modTransition">
        <pc:chgData name="nirajthakurxyz0933@outlook.com" userId="5de401e978417caa" providerId="Windows Live" clId="Web-{6E68ACC4-9892-493A-AA8F-1B0F96B3EF68}" dt="2024-08-05T19:33:26.849" v="22"/>
        <pc:sldMkLst>
          <pc:docMk/>
          <pc:sldMk cId="2368678713" sldId="363"/>
        </pc:sldMkLst>
      </pc:sldChg>
      <pc:sldChg chg="modTransition">
        <pc:chgData name="nirajthakurxyz0933@outlook.com" userId="5de401e978417caa" providerId="Windows Live" clId="Web-{6E68ACC4-9892-493A-AA8F-1B0F96B3EF68}" dt="2024-08-05T19:33:26.849" v="25"/>
        <pc:sldMkLst>
          <pc:docMk/>
          <pc:sldMk cId="2288051470" sldId="364"/>
        </pc:sldMkLst>
      </pc:sldChg>
      <pc:sldChg chg="modTransition">
        <pc:chgData name="nirajthakurxyz0933@outlook.com" userId="5de401e978417caa" providerId="Windows Live" clId="Web-{6E68ACC4-9892-493A-AA8F-1B0F96B3EF68}" dt="2024-08-05T19:33:26.849" v="28"/>
        <pc:sldMkLst>
          <pc:docMk/>
          <pc:sldMk cId="3353904929" sldId="365"/>
        </pc:sldMkLst>
      </pc:sldChg>
      <pc:sldChg chg="modTransition">
        <pc:chgData name="nirajthakurxyz0933@outlook.com" userId="5de401e978417caa" providerId="Windows Live" clId="Web-{6E68ACC4-9892-493A-AA8F-1B0F96B3EF68}" dt="2024-08-05T19:33:26.833" v="21"/>
        <pc:sldMkLst>
          <pc:docMk/>
          <pc:sldMk cId="2631593734" sldId="366"/>
        </pc:sldMkLst>
      </pc:sldChg>
      <pc:sldChg chg="modTransition">
        <pc:chgData name="nirajthakurxyz0933@outlook.com" userId="5de401e978417caa" providerId="Windows Live" clId="Web-{6E68ACC4-9892-493A-AA8F-1B0F96B3EF68}" dt="2024-08-05T19:33:26.849" v="24"/>
        <pc:sldMkLst>
          <pc:docMk/>
          <pc:sldMk cId="3087471245" sldId="367"/>
        </pc:sldMkLst>
      </pc:sldChg>
      <pc:sldChg chg="modTransition">
        <pc:chgData name="nirajthakurxyz0933@outlook.com" userId="5de401e978417caa" providerId="Windows Live" clId="Web-{6E68ACC4-9892-493A-AA8F-1B0F96B3EF68}" dt="2024-08-05T19:33:26.849" v="27"/>
        <pc:sldMkLst>
          <pc:docMk/>
          <pc:sldMk cId="2764868412" sldId="368"/>
        </pc:sldMkLst>
      </pc:sldChg>
      <pc:sldChg chg="modTransition">
        <pc:chgData name="nirajthakurxyz0933@outlook.com" userId="5de401e978417caa" providerId="Windows Live" clId="Web-{6E68ACC4-9892-493A-AA8F-1B0F96B3EF68}" dt="2024-08-05T19:33:26.771" v="14"/>
        <pc:sldMkLst>
          <pc:docMk/>
          <pc:sldMk cId="1853865192" sldId="369"/>
        </pc:sldMkLst>
      </pc:sldChg>
      <pc:sldChg chg="modTransition">
        <pc:chgData name="nirajthakurxyz0933@outlook.com" userId="5de401e978417caa" providerId="Windows Live" clId="Web-{6E68ACC4-9892-493A-AA8F-1B0F96B3EF68}" dt="2024-08-05T19:33:26.755" v="4"/>
        <pc:sldMkLst>
          <pc:docMk/>
          <pc:sldMk cId="39009634" sldId="370"/>
        </pc:sldMkLst>
      </pc:sldChg>
      <pc:sldChg chg="modSp modTransition">
        <pc:chgData name="nirajthakurxyz0933@outlook.com" userId="5de401e978417caa" providerId="Windows Live" clId="Web-{6E68ACC4-9892-493A-AA8F-1B0F96B3EF68}" dt="2024-08-05T19:39:37.657" v="130" actId="14100"/>
        <pc:sldMkLst>
          <pc:docMk/>
          <pc:sldMk cId="557881130" sldId="371"/>
        </pc:sldMkLst>
        <pc:spChg chg="mod">
          <ac:chgData name="nirajthakurxyz0933@outlook.com" userId="5de401e978417caa" providerId="Windows Live" clId="Web-{6E68ACC4-9892-493A-AA8F-1B0F96B3EF68}" dt="2024-08-05T19:39:37.657" v="130" actId="14100"/>
          <ac:spMkLst>
            <pc:docMk/>
            <pc:sldMk cId="557881130" sldId="371"/>
            <ac:spMk id="3" creationId="{CC7840E6-B6A4-2E74-5F99-08D1E490A020}"/>
          </ac:spMkLst>
        </pc:spChg>
      </pc:sldChg>
      <pc:sldChg chg="modTransition">
        <pc:chgData name="nirajthakurxyz0933@outlook.com" userId="5de401e978417caa" providerId="Windows Live" clId="Web-{6E68ACC4-9892-493A-AA8F-1B0F96B3EF68}" dt="2024-08-05T19:33:26.880" v="53"/>
        <pc:sldMkLst>
          <pc:docMk/>
          <pc:sldMk cId="4103442044" sldId="372"/>
        </pc:sldMkLst>
      </pc:sldChg>
      <pc:sldChg chg="modTransition">
        <pc:chgData name="nirajthakurxyz0933@outlook.com" userId="5de401e978417caa" providerId="Windows Live" clId="Web-{6E68ACC4-9892-493A-AA8F-1B0F96B3EF68}" dt="2024-08-05T19:33:26.755" v="3"/>
        <pc:sldMkLst>
          <pc:docMk/>
          <pc:sldMk cId="2177248324" sldId="373"/>
        </pc:sldMkLst>
      </pc:sldChg>
      <pc:sldChg chg="modTransition">
        <pc:chgData name="nirajthakurxyz0933@outlook.com" userId="5de401e978417caa" providerId="Windows Live" clId="Web-{6E68ACC4-9892-493A-AA8F-1B0F96B3EF68}" dt="2024-08-05T19:33:27.099" v="80"/>
        <pc:sldMkLst>
          <pc:docMk/>
          <pc:sldMk cId="1058383594" sldId="374"/>
        </pc:sldMkLst>
      </pc:sldChg>
      <pc:sldChg chg="addSp modSp mod modTransition setBg">
        <pc:chgData name="nirajthakurxyz0933@outlook.com" userId="5de401e978417caa" providerId="Windows Live" clId="Web-{6E68ACC4-9892-493A-AA8F-1B0F96B3EF68}" dt="2024-08-05T19:44:11.533" v="219" actId="1076"/>
        <pc:sldMkLst>
          <pc:docMk/>
          <pc:sldMk cId="2563833837" sldId="375"/>
        </pc:sldMkLst>
        <pc:spChg chg="mod">
          <ac:chgData name="nirajthakurxyz0933@outlook.com" userId="5de401e978417caa" providerId="Windows Live" clId="Web-{6E68ACC4-9892-493A-AA8F-1B0F96B3EF68}" dt="2024-08-05T19:44:11.533" v="219" actId="1076"/>
          <ac:spMkLst>
            <pc:docMk/>
            <pc:sldMk cId="2563833837" sldId="375"/>
            <ac:spMk id="2" creationId="{6D64CE3F-4F9C-136B-58CB-4845F3F30135}"/>
          </ac:spMkLst>
        </pc:spChg>
        <pc:spChg chg="mod ord">
          <ac:chgData name="nirajthakurxyz0933@outlook.com" userId="5de401e978417caa" providerId="Windows Live" clId="Web-{6E68ACC4-9892-493A-AA8F-1B0F96B3EF68}" dt="2024-08-05T19:43:55.955" v="214" actId="1076"/>
          <ac:spMkLst>
            <pc:docMk/>
            <pc:sldMk cId="2563833837" sldId="375"/>
            <ac:spMk id="3" creationId="{CC7840E6-B6A4-2E74-5F99-08D1E490A020}"/>
          </ac:spMkLst>
        </pc:spChg>
        <pc:spChg chg="add mod">
          <ac:chgData name="nirajthakurxyz0933@outlook.com" userId="5de401e978417caa" providerId="Windows Live" clId="Web-{6E68ACC4-9892-493A-AA8F-1B0F96B3EF68}" dt="2024-08-05T19:43:26.158" v="212" actId="20577"/>
          <ac:spMkLst>
            <pc:docMk/>
            <pc:sldMk cId="2563833837" sldId="375"/>
            <ac:spMk id="4" creationId="{B589F845-74F8-53B8-F08A-A247E7577E35}"/>
          </ac:spMkLst>
        </pc:spChg>
        <pc:spChg chg="add mod">
          <ac:chgData name="nirajthakurxyz0933@outlook.com" userId="5de401e978417caa" providerId="Windows Live" clId="Web-{6E68ACC4-9892-493A-AA8F-1B0F96B3EF68}" dt="2024-08-05T19:44:01.580" v="215" actId="1076"/>
          <ac:spMkLst>
            <pc:docMk/>
            <pc:sldMk cId="2563833837" sldId="375"/>
            <ac:spMk id="5" creationId="{9EF42394-7B56-7612-029E-993D0D53066A}"/>
          </ac:spMkLst>
        </pc:spChg>
        <pc:spChg chg="add">
          <ac:chgData name="nirajthakurxyz0933@outlook.com" userId="5de401e978417caa" providerId="Windows Live" clId="Web-{6E68ACC4-9892-493A-AA8F-1B0F96B3EF68}" dt="2024-08-05T19:40:14.063" v="131"/>
          <ac:spMkLst>
            <pc:docMk/>
            <pc:sldMk cId="2563833837" sldId="375"/>
            <ac:spMk id="8" creationId="{100EDD19-6802-4EC3-95CE-CFFAB042CFD6}"/>
          </ac:spMkLst>
        </pc:spChg>
        <pc:spChg chg="add">
          <ac:chgData name="nirajthakurxyz0933@outlook.com" userId="5de401e978417caa" providerId="Windows Live" clId="Web-{6E68ACC4-9892-493A-AA8F-1B0F96B3EF68}" dt="2024-08-05T19:40:14.063" v="131"/>
          <ac:spMkLst>
            <pc:docMk/>
            <pc:sldMk cId="2563833837" sldId="375"/>
            <ac:spMk id="10" creationId="{DB17E863-922E-4C26-BD64-E8FD41D28661}"/>
          </ac:spMkLst>
        </pc:spChg>
      </pc:sldChg>
    </pc:docChg>
  </pc:docChgLst>
  <pc:docChgLst>
    <pc:chgData name="Guest User" providerId="Windows Live" clId="Web-{4577837C-BC8F-A482-2E3C-AC5EB550E67E}"/>
    <pc:docChg chg="addSld">
      <pc:chgData name="Guest User" userId="" providerId="Windows Live" clId="Web-{4577837C-BC8F-A482-2E3C-AC5EB550E67E}" dt="2024-08-11T16:11:48.422" v="0"/>
      <pc:docMkLst>
        <pc:docMk/>
      </pc:docMkLst>
      <pc:sldChg chg="new">
        <pc:chgData name="Guest User" userId="" providerId="Windows Live" clId="Web-{4577837C-BC8F-A482-2E3C-AC5EB550E67E}" dt="2024-08-11T16:11:48.422" v="0"/>
        <pc:sldMkLst>
          <pc:docMk/>
          <pc:sldMk cId="1058817798" sldId="395"/>
        </pc:sldMkLst>
      </pc:sldChg>
    </pc:docChg>
  </pc:docChgLst>
  <pc:docChgLst>
    <pc:chgData name="udit narayana" userId="a6382a2cc5a5dea1" providerId="Windows Live" clId="Web-{02E22D2E-FC67-4220-A3B5-25DA064C0D48}"/>
    <pc:docChg chg="addSld delSld modSld">
      <pc:chgData name="udit narayana" userId="a6382a2cc5a5dea1" providerId="Windows Live" clId="Web-{02E22D2E-FC67-4220-A3B5-25DA064C0D48}" dt="2024-08-04T21:26:56.858" v="752"/>
      <pc:docMkLst>
        <pc:docMk/>
      </pc:docMkLst>
      <pc:sldChg chg="del">
        <pc:chgData name="udit narayana" userId="a6382a2cc5a5dea1" providerId="Windows Live" clId="Web-{02E22D2E-FC67-4220-A3B5-25DA064C0D48}" dt="2024-08-04T21:26:36.967" v="748"/>
        <pc:sldMkLst>
          <pc:docMk/>
          <pc:sldMk cId="1646757292" sldId="300"/>
        </pc:sldMkLst>
      </pc:sldChg>
      <pc:sldChg chg="modSp">
        <pc:chgData name="udit narayana" userId="a6382a2cc5a5dea1" providerId="Windows Live" clId="Web-{02E22D2E-FC67-4220-A3B5-25DA064C0D48}" dt="2024-08-04T21:26:44.483" v="750" actId="20577"/>
        <pc:sldMkLst>
          <pc:docMk/>
          <pc:sldMk cId="3630515598" sldId="301"/>
        </pc:sldMkLst>
        <pc:spChg chg="mod">
          <ac:chgData name="udit narayana" userId="a6382a2cc5a5dea1" providerId="Windows Live" clId="Web-{02E22D2E-FC67-4220-A3B5-25DA064C0D48}" dt="2024-08-04T21:26:44.483" v="750" actId="20577"/>
          <ac:spMkLst>
            <pc:docMk/>
            <pc:sldMk cId="3630515598" sldId="301"/>
            <ac:spMk id="2" creationId="{456DEA38-95CC-5ED5-5694-32D37AA744C5}"/>
          </ac:spMkLst>
        </pc:spChg>
      </pc:sldChg>
      <pc:sldChg chg="del">
        <pc:chgData name="udit narayana" userId="a6382a2cc5a5dea1" providerId="Windows Live" clId="Web-{02E22D2E-FC67-4220-A3B5-25DA064C0D48}" dt="2024-08-04T21:26:53.889" v="751"/>
        <pc:sldMkLst>
          <pc:docMk/>
          <pc:sldMk cId="534794542" sldId="302"/>
        </pc:sldMkLst>
      </pc:sldChg>
      <pc:sldChg chg="del">
        <pc:chgData name="udit narayana" userId="a6382a2cc5a5dea1" providerId="Windows Live" clId="Web-{02E22D2E-FC67-4220-A3B5-25DA064C0D48}" dt="2024-08-04T21:26:56.858" v="752"/>
        <pc:sldMkLst>
          <pc:docMk/>
          <pc:sldMk cId="3571535158" sldId="303"/>
        </pc:sldMkLst>
      </pc:sldChg>
      <pc:sldChg chg="addSp delSp modSp new">
        <pc:chgData name="udit narayana" userId="a6382a2cc5a5dea1" providerId="Windows Live" clId="Web-{02E22D2E-FC67-4220-A3B5-25DA064C0D48}" dt="2024-08-04T20:48:03.421" v="110" actId="20577"/>
        <pc:sldMkLst>
          <pc:docMk/>
          <pc:sldMk cId="1298882968" sldId="346"/>
        </pc:sldMkLst>
        <pc:spChg chg="mod">
          <ac:chgData name="udit narayana" userId="a6382a2cc5a5dea1" providerId="Windows Live" clId="Web-{02E22D2E-FC67-4220-A3B5-25DA064C0D48}" dt="2024-08-04T20:28:20.063" v="4" actId="14100"/>
          <ac:spMkLst>
            <pc:docMk/>
            <pc:sldMk cId="1298882968" sldId="346"/>
            <ac:spMk id="2" creationId="{C4B07F11-1E07-574D-842F-93D91796AF57}"/>
          </ac:spMkLst>
        </pc:spChg>
        <pc:spChg chg="del mod">
          <ac:chgData name="udit narayana" userId="a6382a2cc5a5dea1" providerId="Windows Live" clId="Web-{02E22D2E-FC67-4220-A3B5-25DA064C0D48}" dt="2024-08-04T20:29:35.676" v="7"/>
          <ac:spMkLst>
            <pc:docMk/>
            <pc:sldMk cId="1298882968" sldId="346"/>
            <ac:spMk id="3" creationId="{66437F5E-F5B0-DD1E-DC0D-19CA76BE105E}"/>
          </ac:spMkLst>
        </pc:spChg>
        <pc:spChg chg="add mod">
          <ac:chgData name="udit narayana" userId="a6382a2cc5a5dea1" providerId="Windows Live" clId="Web-{02E22D2E-FC67-4220-A3B5-25DA064C0D48}" dt="2024-08-04T20:46:55.465" v="99" actId="14100"/>
          <ac:spMkLst>
            <pc:docMk/>
            <pc:sldMk cId="1298882968" sldId="346"/>
            <ac:spMk id="5" creationId="{3E97BBB9-87BE-5BE7-0BFF-2C92ED59D69B}"/>
          </ac:spMkLst>
        </pc:spChg>
        <pc:spChg chg="add del mod">
          <ac:chgData name="udit narayana" userId="a6382a2cc5a5dea1" providerId="Windows Live" clId="Web-{02E22D2E-FC67-4220-A3B5-25DA064C0D48}" dt="2024-08-04T20:47:08.888" v="103"/>
          <ac:spMkLst>
            <pc:docMk/>
            <pc:sldMk cId="1298882968" sldId="346"/>
            <ac:spMk id="6" creationId="{8B84441F-F134-F5D7-404E-14D11199D3AE}"/>
          </ac:spMkLst>
        </pc:spChg>
        <pc:spChg chg="add mod">
          <ac:chgData name="udit narayana" userId="a6382a2cc5a5dea1" providerId="Windows Live" clId="Web-{02E22D2E-FC67-4220-A3B5-25DA064C0D48}" dt="2024-08-04T20:48:03.421" v="110" actId="20577"/>
          <ac:spMkLst>
            <pc:docMk/>
            <pc:sldMk cId="1298882968" sldId="346"/>
            <ac:spMk id="7" creationId="{708EAC95-7747-ACCF-8961-B277E45D10C1}"/>
          </ac:spMkLst>
        </pc:spChg>
        <pc:picChg chg="add mod ord">
          <ac:chgData name="udit narayana" userId="a6382a2cc5a5dea1" providerId="Windows Live" clId="Web-{02E22D2E-FC67-4220-A3B5-25DA064C0D48}" dt="2024-08-04T20:29:48.332" v="9" actId="14100"/>
          <ac:picMkLst>
            <pc:docMk/>
            <pc:sldMk cId="1298882968" sldId="346"/>
            <ac:picMk id="4" creationId="{42395EF6-2E68-A59B-D810-48E4175EF172}"/>
          </ac:picMkLst>
        </pc:picChg>
      </pc:sldChg>
      <pc:sldChg chg="delSp modSp new">
        <pc:chgData name="udit narayana" userId="a6382a2cc5a5dea1" providerId="Windows Live" clId="Web-{02E22D2E-FC67-4220-A3B5-25DA064C0D48}" dt="2024-08-04T20:49:36.221" v="134" actId="20577"/>
        <pc:sldMkLst>
          <pc:docMk/>
          <pc:sldMk cId="2658338275" sldId="347"/>
        </pc:sldMkLst>
        <pc:spChg chg="del">
          <ac:chgData name="udit narayana" userId="a6382a2cc5a5dea1" providerId="Windows Live" clId="Web-{02E22D2E-FC67-4220-A3B5-25DA064C0D48}" dt="2024-08-04T20:48:24.078" v="112"/>
          <ac:spMkLst>
            <pc:docMk/>
            <pc:sldMk cId="2658338275" sldId="347"/>
            <ac:spMk id="2" creationId="{08F7D6FB-1F3C-5560-D613-B637E3B7083E}"/>
          </ac:spMkLst>
        </pc:spChg>
        <pc:spChg chg="mod">
          <ac:chgData name="udit narayana" userId="a6382a2cc5a5dea1" providerId="Windows Live" clId="Web-{02E22D2E-FC67-4220-A3B5-25DA064C0D48}" dt="2024-08-04T20:49:36.221" v="134" actId="20577"/>
          <ac:spMkLst>
            <pc:docMk/>
            <pc:sldMk cId="2658338275" sldId="347"/>
            <ac:spMk id="3" creationId="{EE846F67-8493-44D7-0BA6-92FD2041F7F2}"/>
          </ac:spMkLst>
        </pc:spChg>
      </pc:sldChg>
      <pc:sldChg chg="delSp modSp new">
        <pc:chgData name="udit narayana" userId="a6382a2cc5a5dea1" providerId="Windows Live" clId="Web-{02E22D2E-FC67-4220-A3B5-25DA064C0D48}" dt="2024-08-04T21:02:02.519" v="158" actId="20577"/>
        <pc:sldMkLst>
          <pc:docMk/>
          <pc:sldMk cId="698732244" sldId="348"/>
        </pc:sldMkLst>
        <pc:spChg chg="del">
          <ac:chgData name="udit narayana" userId="a6382a2cc5a5dea1" providerId="Windows Live" clId="Web-{02E22D2E-FC67-4220-A3B5-25DA064C0D48}" dt="2024-08-04T20:50:42.287" v="136"/>
          <ac:spMkLst>
            <pc:docMk/>
            <pc:sldMk cId="698732244" sldId="348"/>
            <ac:spMk id="2" creationId="{85E4620B-E5FB-561A-984C-539302FDCEA9}"/>
          </ac:spMkLst>
        </pc:spChg>
        <pc:spChg chg="mod">
          <ac:chgData name="udit narayana" userId="a6382a2cc5a5dea1" providerId="Windows Live" clId="Web-{02E22D2E-FC67-4220-A3B5-25DA064C0D48}" dt="2024-08-04T21:02:02.519" v="158" actId="20577"/>
          <ac:spMkLst>
            <pc:docMk/>
            <pc:sldMk cId="698732244" sldId="348"/>
            <ac:spMk id="3" creationId="{0188764D-3B13-44F2-4558-C7E8900E61EE}"/>
          </ac:spMkLst>
        </pc:spChg>
      </pc:sldChg>
      <pc:sldChg chg="addSp delSp modSp new">
        <pc:chgData name="udit narayana" userId="a6382a2cc5a5dea1" providerId="Windows Live" clId="Web-{02E22D2E-FC67-4220-A3B5-25DA064C0D48}" dt="2024-08-04T21:08:38.716" v="398" actId="20577"/>
        <pc:sldMkLst>
          <pc:docMk/>
          <pc:sldMk cId="1083737525" sldId="349"/>
        </pc:sldMkLst>
        <pc:spChg chg="add del mod">
          <ac:chgData name="udit narayana" userId="a6382a2cc5a5dea1" providerId="Windows Live" clId="Web-{02E22D2E-FC67-4220-A3B5-25DA064C0D48}" dt="2024-08-04T21:02:42.225" v="166" actId="14100"/>
          <ac:spMkLst>
            <pc:docMk/>
            <pc:sldMk cId="1083737525" sldId="349"/>
            <ac:spMk id="2" creationId="{12A8BA02-4870-4EA9-28D7-EB512FE28E6D}"/>
          </ac:spMkLst>
        </pc:spChg>
        <pc:spChg chg="del mod">
          <ac:chgData name="udit narayana" userId="a6382a2cc5a5dea1" providerId="Windows Live" clId="Web-{02E22D2E-FC67-4220-A3B5-25DA064C0D48}" dt="2024-08-04T21:02:57.288" v="168"/>
          <ac:spMkLst>
            <pc:docMk/>
            <pc:sldMk cId="1083737525" sldId="349"/>
            <ac:spMk id="3" creationId="{0F157283-4594-1DC0-9176-C5A7AB9B38E7}"/>
          </ac:spMkLst>
        </pc:spChg>
        <pc:spChg chg="add mod">
          <ac:chgData name="udit narayana" userId="a6382a2cc5a5dea1" providerId="Windows Live" clId="Web-{02E22D2E-FC67-4220-A3B5-25DA064C0D48}" dt="2024-08-04T21:06:10.630" v="272" actId="1076"/>
          <ac:spMkLst>
            <pc:docMk/>
            <pc:sldMk cId="1083737525" sldId="349"/>
            <ac:spMk id="7" creationId="{2C57317B-9392-C71E-79F7-D30F953C4DDA}"/>
          </ac:spMkLst>
        </pc:spChg>
        <pc:spChg chg="add mod">
          <ac:chgData name="udit narayana" userId="a6382a2cc5a5dea1" providerId="Windows Live" clId="Web-{02E22D2E-FC67-4220-A3B5-25DA064C0D48}" dt="2024-08-04T21:06:22.179" v="274" actId="1076"/>
          <ac:spMkLst>
            <pc:docMk/>
            <pc:sldMk cId="1083737525" sldId="349"/>
            <ac:spMk id="8" creationId="{F2F3850A-161A-8F7E-2D01-CE96F245B2A3}"/>
          </ac:spMkLst>
        </pc:spChg>
        <pc:spChg chg="add mod">
          <ac:chgData name="udit narayana" userId="a6382a2cc5a5dea1" providerId="Windows Live" clId="Web-{02E22D2E-FC67-4220-A3B5-25DA064C0D48}" dt="2024-08-04T21:08:38.716" v="398" actId="20577"/>
          <ac:spMkLst>
            <pc:docMk/>
            <pc:sldMk cId="1083737525" sldId="349"/>
            <ac:spMk id="9" creationId="{55111E77-4F22-BE23-15EE-F4855EBFBD5E}"/>
          </ac:spMkLst>
        </pc:spChg>
        <pc:picChg chg="add mod ord">
          <ac:chgData name="udit narayana" userId="a6382a2cc5a5dea1" providerId="Windows Live" clId="Web-{02E22D2E-FC67-4220-A3B5-25DA064C0D48}" dt="2024-08-04T21:03:04.038" v="170" actId="1076"/>
          <ac:picMkLst>
            <pc:docMk/>
            <pc:sldMk cId="1083737525" sldId="349"/>
            <ac:picMk id="4" creationId="{52897ECD-A57E-60C4-2E9D-EF1E174F8A3C}"/>
          </ac:picMkLst>
        </pc:picChg>
        <pc:picChg chg="add mod">
          <ac:chgData name="udit narayana" userId="a6382a2cc5a5dea1" providerId="Windows Live" clId="Web-{02E22D2E-FC67-4220-A3B5-25DA064C0D48}" dt="2024-08-04T21:03:18.586" v="173" actId="1076"/>
          <ac:picMkLst>
            <pc:docMk/>
            <pc:sldMk cId="1083737525" sldId="349"/>
            <ac:picMk id="5" creationId="{33800D4C-9D53-F7E3-5908-496B7F1FBAF0}"/>
          </ac:picMkLst>
        </pc:picChg>
      </pc:sldChg>
      <pc:sldChg chg="delSp modSp new">
        <pc:chgData name="udit narayana" userId="a6382a2cc5a5dea1" providerId="Windows Live" clId="Web-{02E22D2E-FC67-4220-A3B5-25DA064C0D48}" dt="2024-08-04T21:10:51.189" v="416" actId="20577"/>
        <pc:sldMkLst>
          <pc:docMk/>
          <pc:sldMk cId="1965281402" sldId="355"/>
        </pc:sldMkLst>
        <pc:spChg chg="del">
          <ac:chgData name="udit narayana" userId="a6382a2cc5a5dea1" providerId="Windows Live" clId="Web-{02E22D2E-FC67-4220-A3B5-25DA064C0D48}" dt="2024-08-04T21:09:13.498" v="400"/>
          <ac:spMkLst>
            <pc:docMk/>
            <pc:sldMk cId="1965281402" sldId="355"/>
            <ac:spMk id="2" creationId="{E7566DA6-EB26-0463-ADD2-250F9D60DFEA}"/>
          </ac:spMkLst>
        </pc:spChg>
        <pc:spChg chg="mod">
          <ac:chgData name="udit narayana" userId="a6382a2cc5a5dea1" providerId="Windows Live" clId="Web-{02E22D2E-FC67-4220-A3B5-25DA064C0D48}" dt="2024-08-04T21:10:51.189" v="416" actId="20577"/>
          <ac:spMkLst>
            <pc:docMk/>
            <pc:sldMk cId="1965281402" sldId="355"/>
            <ac:spMk id="3" creationId="{EC62BBFF-92DA-7572-6400-6C85AF06D178}"/>
          </ac:spMkLst>
        </pc:spChg>
      </pc:sldChg>
      <pc:sldChg chg="delSp modSp new">
        <pc:chgData name="udit narayana" userId="a6382a2cc5a5dea1" providerId="Windows Live" clId="Web-{02E22D2E-FC67-4220-A3B5-25DA064C0D48}" dt="2024-08-04T21:13:37.993" v="435" actId="20577"/>
        <pc:sldMkLst>
          <pc:docMk/>
          <pc:sldMk cId="2805628445" sldId="356"/>
        </pc:sldMkLst>
        <pc:spChg chg="del">
          <ac:chgData name="udit narayana" userId="a6382a2cc5a5dea1" providerId="Windows Live" clId="Web-{02E22D2E-FC67-4220-A3B5-25DA064C0D48}" dt="2024-08-04T21:10:56.987" v="418"/>
          <ac:spMkLst>
            <pc:docMk/>
            <pc:sldMk cId="2805628445" sldId="356"/>
            <ac:spMk id="2" creationId="{472ECE26-7D21-7ED0-703A-036F634599AA}"/>
          </ac:spMkLst>
        </pc:spChg>
        <pc:spChg chg="mod">
          <ac:chgData name="udit narayana" userId="a6382a2cc5a5dea1" providerId="Windows Live" clId="Web-{02E22D2E-FC67-4220-A3B5-25DA064C0D48}" dt="2024-08-04T21:13:37.993" v="435" actId="20577"/>
          <ac:spMkLst>
            <pc:docMk/>
            <pc:sldMk cId="2805628445" sldId="356"/>
            <ac:spMk id="3" creationId="{574DD186-87D2-384B-7415-E5836A7FAA71}"/>
          </ac:spMkLst>
        </pc:spChg>
      </pc:sldChg>
      <pc:sldChg chg="addSp delSp modSp new">
        <pc:chgData name="udit narayana" userId="a6382a2cc5a5dea1" providerId="Windows Live" clId="Web-{02E22D2E-FC67-4220-A3B5-25DA064C0D48}" dt="2024-08-04T21:25:50.012" v="747" actId="1076"/>
        <pc:sldMkLst>
          <pc:docMk/>
          <pc:sldMk cId="3095587696" sldId="357"/>
        </pc:sldMkLst>
        <pc:spChg chg="mod">
          <ac:chgData name="udit narayana" userId="a6382a2cc5a5dea1" providerId="Windows Live" clId="Web-{02E22D2E-FC67-4220-A3B5-25DA064C0D48}" dt="2024-08-04T21:16:37.500" v="439" actId="14100"/>
          <ac:spMkLst>
            <pc:docMk/>
            <pc:sldMk cId="3095587696" sldId="357"/>
            <ac:spMk id="2" creationId="{90CBBDAA-1B8E-B3DE-3B66-DDDA04BE3F04}"/>
          </ac:spMkLst>
        </pc:spChg>
        <pc:spChg chg="add del mod">
          <ac:chgData name="udit narayana" userId="a6382a2cc5a5dea1" providerId="Windows Live" clId="Web-{02E22D2E-FC67-4220-A3B5-25DA064C0D48}" dt="2024-08-04T21:17:16.361" v="443"/>
          <ac:spMkLst>
            <pc:docMk/>
            <pc:sldMk cId="3095587696" sldId="357"/>
            <ac:spMk id="3" creationId="{41215189-BA14-26E2-1DDE-97452C202922}"/>
          </ac:spMkLst>
        </pc:spChg>
        <pc:spChg chg="add mod">
          <ac:chgData name="udit narayana" userId="a6382a2cc5a5dea1" providerId="Windows Live" clId="Web-{02E22D2E-FC67-4220-A3B5-25DA064C0D48}" dt="2024-08-04T21:25:50.012" v="747" actId="1076"/>
          <ac:spMkLst>
            <pc:docMk/>
            <pc:sldMk cId="3095587696" sldId="357"/>
            <ac:spMk id="9" creationId="{50851052-CE57-A77A-7D34-8FD16A4221EA}"/>
          </ac:spMkLst>
        </pc:spChg>
        <pc:graphicFrameChg chg="add del mod ord modGraphic">
          <ac:chgData name="udit narayana" userId="a6382a2cc5a5dea1" providerId="Windows Live" clId="Web-{02E22D2E-FC67-4220-A3B5-25DA064C0D48}" dt="2024-08-04T21:16:58.922" v="442"/>
          <ac:graphicFrameMkLst>
            <pc:docMk/>
            <pc:sldMk cId="3095587696" sldId="357"/>
            <ac:graphicFrameMk id="5" creationId="{94D12107-CEBD-05B3-3C66-4C818A5BBA5A}"/>
          </ac:graphicFrameMkLst>
        </pc:graphicFrameChg>
        <pc:graphicFrameChg chg="add mod ord modGraphic">
          <ac:chgData name="udit narayana" userId="a6382a2cc5a5dea1" providerId="Windows Live" clId="Web-{02E22D2E-FC67-4220-A3B5-25DA064C0D48}" dt="2024-08-04T21:25:45.371" v="746" actId="1076"/>
          <ac:graphicFrameMkLst>
            <pc:docMk/>
            <pc:sldMk cId="3095587696" sldId="357"/>
            <ac:graphicFrameMk id="6" creationId="{1F1DE748-2124-4038-196D-032C783D7FF0}"/>
          </ac:graphicFrameMkLst>
        </pc:graphicFrameChg>
        <pc:graphicFrameChg chg="add del mod modGraphic">
          <ac:chgData name="udit narayana" userId="a6382a2cc5a5dea1" providerId="Windows Live" clId="Web-{02E22D2E-FC67-4220-A3B5-25DA064C0D48}" dt="2024-08-04T21:23:33.569" v="730"/>
          <ac:graphicFrameMkLst>
            <pc:docMk/>
            <pc:sldMk cId="3095587696" sldId="357"/>
            <ac:graphicFrameMk id="8" creationId="{6114FE85-A1D5-9765-C16D-48BCFBE013B5}"/>
          </ac:graphicFrameMkLst>
        </pc:graphicFrameChg>
      </pc:sldChg>
    </pc:docChg>
  </pc:docChgLst>
  <pc:docChgLst>
    <pc:chgData name="nirajthakurxyz0933@outlook.com" userId="5de401e978417caa" providerId="Windows Live" clId="Web-{775CC979-31F7-D007-5918-56D56A53AF6B}"/>
    <pc:docChg chg="delSld modSld addMainMaster delMainMaster">
      <pc:chgData name="nirajthakurxyz0933@outlook.com" userId="5de401e978417caa" providerId="Windows Live" clId="Web-{775CC979-31F7-D007-5918-56D56A53AF6B}" dt="2024-08-11T09:00:12.827" v="290"/>
      <pc:docMkLst>
        <pc:docMk/>
      </pc:docMkLst>
      <pc:sldChg chg="addSp delSp modSp mod modTransition setBg modClrScheme delDesignElem chgLayout">
        <pc:chgData name="nirajthakurxyz0933@outlook.com" userId="5de401e978417caa" providerId="Windows Live" clId="Web-{775CC979-31F7-D007-5918-56D56A53AF6B}" dt="2024-08-11T09:00:12.827" v="290"/>
        <pc:sldMkLst>
          <pc:docMk/>
          <pc:sldMk cId="109857222" sldId="256"/>
        </pc:sldMkLst>
        <pc:spChg chg="mod ord">
          <ac:chgData name="nirajthakurxyz0933@outlook.com" userId="5de401e978417caa" providerId="Windows Live" clId="Web-{775CC979-31F7-D007-5918-56D56A53AF6B}" dt="2024-08-11T09:00:12.827" v="290"/>
          <ac:spMkLst>
            <pc:docMk/>
            <pc:sldMk cId="109857222" sldId="256"/>
            <ac:spMk id="2" creationId="{00000000-0000-0000-0000-000000000000}"/>
          </ac:spMkLst>
        </pc:spChg>
        <pc:spChg chg="mod ord">
          <ac:chgData name="nirajthakurxyz0933@outlook.com" userId="5de401e978417caa" providerId="Windows Live" clId="Web-{775CC979-31F7-D007-5918-56D56A53AF6B}" dt="2024-08-11T09:00:12.827" v="290"/>
          <ac:spMkLst>
            <pc:docMk/>
            <pc:sldMk cId="109857222" sldId="256"/>
            <ac:spMk id="3" creationId="{00000000-0000-0000-0000-000000000000}"/>
          </ac:spMkLst>
        </pc:spChg>
        <pc:spChg chg="add">
          <ac:chgData name="nirajthakurxyz0933@outlook.com" userId="5de401e978417caa" providerId="Windows Live" clId="Web-{775CC979-31F7-D007-5918-56D56A53AF6B}" dt="2024-08-11T09:00:12.827" v="290"/>
          <ac:spMkLst>
            <pc:docMk/>
            <pc:sldMk cId="109857222" sldId="256"/>
            <ac:spMk id="5" creationId="{D278ADA9-6383-4BDD-80D2-8899A402687B}"/>
          </ac:spMkLst>
        </pc:spChg>
        <pc:spChg chg="add">
          <ac:chgData name="nirajthakurxyz0933@outlook.com" userId="5de401e978417caa" providerId="Windows Live" clId="Web-{775CC979-31F7-D007-5918-56D56A53AF6B}" dt="2024-08-11T09:00:12.827" v="290"/>
          <ac:spMkLst>
            <pc:docMk/>
            <pc:sldMk cId="109857222" sldId="256"/>
            <ac:spMk id="6" creationId="{484B7147-B0F6-40ED-B5A2-FF72BC8198B6}"/>
          </ac:spMkLst>
        </pc:spChg>
        <pc:spChg chg="add">
          <ac:chgData name="nirajthakurxyz0933@outlook.com" userId="5de401e978417caa" providerId="Windows Live" clId="Web-{775CC979-31F7-D007-5918-56D56A53AF6B}" dt="2024-08-11T09:00:12.827" v="290"/>
          <ac:spMkLst>
            <pc:docMk/>
            <pc:sldMk cId="109857222" sldId="256"/>
            <ac:spMk id="7" creationId="{B36D2DE0-0628-4A9A-A59D-7BA8B5EB3022}"/>
          </ac:spMkLst>
        </pc:spChg>
        <pc:spChg chg="add">
          <ac:chgData name="nirajthakurxyz0933@outlook.com" userId="5de401e978417caa" providerId="Windows Live" clId="Web-{775CC979-31F7-D007-5918-56D56A53AF6B}" dt="2024-08-11T09:00:12.827" v="290"/>
          <ac:spMkLst>
            <pc:docMk/>
            <pc:sldMk cId="109857222" sldId="256"/>
            <ac:spMk id="9" creationId="{48E405C9-94BE-41DA-928C-DEC9A8550E9F}"/>
          </ac:spMkLst>
        </pc:spChg>
        <pc:spChg chg="add">
          <ac:chgData name="nirajthakurxyz0933@outlook.com" userId="5de401e978417caa" providerId="Windows Live" clId="Web-{775CC979-31F7-D007-5918-56D56A53AF6B}" dt="2024-08-11T09:00:12.827" v="290"/>
          <ac:spMkLst>
            <pc:docMk/>
            <pc:sldMk cId="109857222" sldId="256"/>
            <ac:spMk id="11" creationId="{D2091A72-D5BB-42AC-8FD3-F7747D90861E}"/>
          </ac:spMkLst>
        </pc:spChg>
        <pc:spChg chg="add">
          <ac:chgData name="nirajthakurxyz0933@outlook.com" userId="5de401e978417caa" providerId="Windows Live" clId="Web-{775CC979-31F7-D007-5918-56D56A53AF6B}" dt="2024-08-11T09:00:12.827" v="290"/>
          <ac:spMkLst>
            <pc:docMk/>
            <pc:sldMk cId="109857222" sldId="256"/>
            <ac:spMk id="13" creationId="{6ED12BFC-A737-46AF-8411-481112D54B0C}"/>
          </ac:spMkLst>
        </pc:spChg>
        <pc:spChg chg="del">
          <ac:chgData name="nirajthakurxyz0933@outlook.com" userId="5de401e978417caa" providerId="Windows Live" clId="Web-{775CC979-31F7-D007-5918-56D56A53AF6B}" dt="2024-08-11T08:58:23.825" v="287"/>
          <ac:spMkLst>
            <pc:docMk/>
            <pc:sldMk cId="109857222" sldId="256"/>
            <ac:spMk id="202" creationId="{0E30439A-8A5B-46EC-8283-9B6B031D40D0}"/>
          </ac:spMkLst>
        </pc:spChg>
        <pc:spChg chg="del">
          <ac:chgData name="nirajthakurxyz0933@outlook.com" userId="5de401e978417caa" providerId="Windows Live" clId="Web-{775CC979-31F7-D007-5918-56D56A53AF6B}" dt="2024-08-11T08:58:23.825" v="287"/>
          <ac:spMkLst>
            <pc:docMk/>
            <pc:sldMk cId="109857222" sldId="256"/>
            <ac:spMk id="204" creationId="{5CEAD642-85CF-4750-8432-7C80C901F001}"/>
          </ac:spMkLst>
        </pc:spChg>
        <pc:spChg chg="del">
          <ac:chgData name="nirajthakurxyz0933@outlook.com" userId="5de401e978417caa" providerId="Windows Live" clId="Web-{775CC979-31F7-D007-5918-56D56A53AF6B}" dt="2024-08-11T08:58:23.825" v="287"/>
          <ac:spMkLst>
            <pc:docMk/>
            <pc:sldMk cId="109857222" sldId="256"/>
            <ac:spMk id="206" creationId="{FA33EEAE-15D5-4119-8C1E-89D943F911EF}"/>
          </ac:spMkLst>
        </pc:spChg>
        <pc:spChg chg="del">
          <ac:chgData name="nirajthakurxyz0933@outlook.com" userId="5de401e978417caa" providerId="Windows Live" clId="Web-{775CC979-31F7-D007-5918-56D56A53AF6B}" dt="2024-08-11T08:58:23.825" v="287"/>
          <ac:spMkLst>
            <pc:docMk/>
            <pc:sldMk cId="109857222" sldId="256"/>
            <ac:spMk id="208" creationId="{730D8B3B-9B80-4025-B934-26DC7D7CD231}"/>
          </ac:spMkLst>
        </pc:spChg>
        <pc:spChg chg="del">
          <ac:chgData name="nirajthakurxyz0933@outlook.com" userId="5de401e978417caa" providerId="Windows Live" clId="Web-{775CC979-31F7-D007-5918-56D56A53AF6B}" dt="2024-08-11T08:58:23.825" v="287"/>
          <ac:spMkLst>
            <pc:docMk/>
            <pc:sldMk cId="109857222" sldId="256"/>
            <ac:spMk id="210" creationId="{B5A1B09C-1565-46F8-B70F-621C5EB48A09}"/>
          </ac:spMkLst>
        </pc:spChg>
        <pc:spChg chg="del">
          <ac:chgData name="nirajthakurxyz0933@outlook.com" userId="5de401e978417caa" providerId="Windows Live" clId="Web-{775CC979-31F7-D007-5918-56D56A53AF6B}" dt="2024-08-11T08:58:23.825" v="287"/>
          <ac:spMkLst>
            <pc:docMk/>
            <pc:sldMk cId="109857222" sldId="256"/>
            <ac:spMk id="212" creationId="{8C516CC8-80AC-446C-A56E-9F54B7210402}"/>
          </ac:spMkLst>
        </pc:spChg>
        <pc:spChg chg="del">
          <ac:chgData name="nirajthakurxyz0933@outlook.com" userId="5de401e978417caa" providerId="Windows Live" clId="Web-{775CC979-31F7-D007-5918-56D56A53AF6B}" dt="2024-08-11T08:58:23.825" v="287"/>
          <ac:spMkLst>
            <pc:docMk/>
            <pc:sldMk cId="109857222" sldId="256"/>
            <ac:spMk id="214" creationId="{53947E58-F088-49F1-A3D1-DEA690192E84}"/>
          </ac:spMkLst>
        </pc:spChg>
      </pc:sldChg>
      <pc:sldChg chg="delSp modSp mod modTransition setBg modClrScheme delDesignElem chgLayout">
        <pc:chgData name="nirajthakurxyz0933@outlook.com" userId="5de401e978417caa" providerId="Windows Live" clId="Web-{775CC979-31F7-D007-5918-56D56A53AF6B}" dt="2024-08-11T08:59:44.045" v="289"/>
        <pc:sldMkLst>
          <pc:docMk/>
          <pc:sldMk cId="3459298073" sldId="257"/>
        </pc:sldMkLst>
        <pc:spChg chg="mod ord">
          <ac:chgData name="nirajthakurxyz0933@outlook.com" userId="5de401e978417caa" providerId="Windows Live" clId="Web-{775CC979-31F7-D007-5918-56D56A53AF6B}" dt="2024-08-11T08:59:44.045" v="289"/>
          <ac:spMkLst>
            <pc:docMk/>
            <pc:sldMk cId="3459298073" sldId="257"/>
            <ac:spMk id="2" creationId="{1C9C0B66-107A-7635-0F1B-8105D964BA55}"/>
          </ac:spMkLst>
        </pc:spChg>
        <pc:spChg chg="del">
          <ac:chgData name="nirajthakurxyz0933@outlook.com" userId="5de401e978417caa" providerId="Windows Live" clId="Web-{775CC979-31F7-D007-5918-56D56A53AF6B}" dt="2024-08-11T08:58:23.825" v="287"/>
          <ac:spMkLst>
            <pc:docMk/>
            <pc:sldMk cId="3459298073" sldId="257"/>
            <ac:spMk id="15" creationId="{BACC6370-2D7E-4714-9D71-7542949D7D5D}"/>
          </ac:spMkLst>
        </pc:spChg>
        <pc:spChg chg="del">
          <ac:chgData name="nirajthakurxyz0933@outlook.com" userId="5de401e978417caa" providerId="Windows Live" clId="Web-{775CC979-31F7-D007-5918-56D56A53AF6B}" dt="2024-08-11T08:58:23.825" v="287"/>
          <ac:spMkLst>
            <pc:docMk/>
            <pc:sldMk cId="3459298073" sldId="257"/>
            <ac:spMk id="17" creationId="{F68B3F68-107C-434F-AA38-110D5EA91B85}"/>
          </ac:spMkLst>
        </pc:spChg>
        <pc:spChg chg="del">
          <ac:chgData name="nirajthakurxyz0933@outlook.com" userId="5de401e978417caa" providerId="Windows Live" clId="Web-{775CC979-31F7-D007-5918-56D56A53AF6B}" dt="2024-08-11T08:58:23.825" v="287"/>
          <ac:spMkLst>
            <pc:docMk/>
            <pc:sldMk cId="3459298073" sldId="257"/>
            <ac:spMk id="19" creationId="{AAD0DBB9-1A4B-4391-81D4-CB19F9AB918A}"/>
          </ac:spMkLst>
        </pc:spChg>
        <pc:spChg chg="del">
          <ac:chgData name="nirajthakurxyz0933@outlook.com" userId="5de401e978417caa" providerId="Windows Live" clId="Web-{775CC979-31F7-D007-5918-56D56A53AF6B}" dt="2024-08-11T08:58:23.825" v="287"/>
          <ac:spMkLst>
            <pc:docMk/>
            <pc:sldMk cId="3459298073" sldId="257"/>
            <ac:spMk id="21" creationId="{063BBA22-50EA-4C4D-BE05-F1CE4E63AA56}"/>
          </ac:spMkLst>
        </pc:spChg>
      </pc:sldChg>
      <pc:sldChg chg="mod modTransition setBg modClrScheme chgLayout">
        <pc:chgData name="nirajthakurxyz0933@outlook.com" userId="5de401e978417caa" providerId="Windows Live" clId="Web-{775CC979-31F7-D007-5918-56D56A53AF6B}" dt="2024-08-11T08:59:44.045" v="289"/>
        <pc:sldMkLst>
          <pc:docMk/>
          <pc:sldMk cId="0" sldId="260"/>
        </pc:sldMkLst>
      </pc:sldChg>
      <pc:sldChg chg="delSp mod modTransition setBg modClrScheme delDesignElem chgLayout">
        <pc:chgData name="nirajthakurxyz0933@outlook.com" userId="5de401e978417caa" providerId="Windows Live" clId="Web-{775CC979-31F7-D007-5918-56D56A53AF6B}" dt="2024-08-11T08:59:44.045" v="289"/>
        <pc:sldMkLst>
          <pc:docMk/>
          <pc:sldMk cId="1932615400" sldId="261"/>
        </pc:sldMkLst>
        <pc:spChg chg="del">
          <ac:chgData name="nirajthakurxyz0933@outlook.com" userId="5de401e978417caa" providerId="Windows Live" clId="Web-{775CC979-31F7-D007-5918-56D56A53AF6B}" dt="2024-08-11T08:58:23.825" v="287"/>
          <ac:spMkLst>
            <pc:docMk/>
            <pc:sldMk cId="1932615400" sldId="261"/>
            <ac:spMk id="17" creationId="{35DB3719-6FDC-4E5D-891D-FF40B7300F64}"/>
          </ac:spMkLst>
        </pc:spChg>
        <pc:spChg chg="del">
          <ac:chgData name="nirajthakurxyz0933@outlook.com" userId="5de401e978417caa" providerId="Windows Live" clId="Web-{775CC979-31F7-D007-5918-56D56A53AF6B}" dt="2024-08-11T08:58:23.825" v="287"/>
          <ac:spMkLst>
            <pc:docMk/>
            <pc:sldMk cId="1932615400" sldId="261"/>
            <ac:spMk id="19" creationId="{E0CBAC23-2E3F-4A90-BA59-F8299F6A5439}"/>
          </ac:spMkLst>
        </pc:spChg>
      </pc:sldChg>
      <pc:sldChg chg="mod modTransition setBg modClrScheme chgLayout">
        <pc:chgData name="nirajthakurxyz0933@outlook.com" userId="5de401e978417caa" providerId="Windows Live" clId="Web-{775CC979-31F7-D007-5918-56D56A53AF6B}" dt="2024-08-11T08:59:44.045" v="289"/>
        <pc:sldMkLst>
          <pc:docMk/>
          <pc:sldMk cId="0" sldId="262"/>
        </pc:sldMkLst>
      </pc:sldChg>
      <pc:sldChg chg="mod modTransition setBg modClrScheme chgLayout">
        <pc:chgData name="nirajthakurxyz0933@outlook.com" userId="5de401e978417caa" providerId="Windows Live" clId="Web-{775CC979-31F7-D007-5918-56D56A53AF6B}" dt="2024-08-11T08:59:44.045" v="289"/>
        <pc:sldMkLst>
          <pc:docMk/>
          <pc:sldMk cId="0" sldId="263"/>
        </pc:sldMkLst>
      </pc:sldChg>
      <pc:sldChg chg="mod modTransition setBg modClrScheme chgLayout">
        <pc:chgData name="nirajthakurxyz0933@outlook.com" userId="5de401e978417caa" providerId="Windows Live" clId="Web-{775CC979-31F7-D007-5918-56D56A53AF6B}" dt="2024-08-11T08:59:44.045" v="289"/>
        <pc:sldMkLst>
          <pc:docMk/>
          <pc:sldMk cId="2914943046" sldId="264"/>
        </pc:sldMkLst>
      </pc:sldChg>
      <pc:sldChg chg="mod modTransition setBg modClrScheme chgLayout">
        <pc:chgData name="nirajthakurxyz0933@outlook.com" userId="5de401e978417caa" providerId="Windows Live" clId="Web-{775CC979-31F7-D007-5918-56D56A53AF6B}" dt="2024-08-11T08:59:44.045" v="289"/>
        <pc:sldMkLst>
          <pc:docMk/>
          <pc:sldMk cId="3398171703" sldId="266"/>
        </pc:sldMkLst>
      </pc:sldChg>
      <pc:sldChg chg="delSp mod modTransition setBg modClrScheme delDesignElem chgLayout">
        <pc:chgData name="nirajthakurxyz0933@outlook.com" userId="5de401e978417caa" providerId="Windows Live" clId="Web-{775CC979-31F7-D007-5918-56D56A53AF6B}" dt="2024-08-11T08:59:44.045" v="289"/>
        <pc:sldMkLst>
          <pc:docMk/>
          <pc:sldMk cId="1341047850" sldId="267"/>
        </pc:sldMkLst>
        <pc:spChg chg="del">
          <ac:chgData name="nirajthakurxyz0933@outlook.com" userId="5de401e978417caa" providerId="Windows Live" clId="Web-{775CC979-31F7-D007-5918-56D56A53AF6B}" dt="2024-08-11T08:58:23.825" v="287"/>
          <ac:spMkLst>
            <pc:docMk/>
            <pc:sldMk cId="1341047850" sldId="267"/>
            <ac:spMk id="7" creationId="{1B15ED52-F352-441B-82BF-E0EA34836D08}"/>
          </ac:spMkLst>
        </pc:spChg>
        <pc:spChg chg="del">
          <ac:chgData name="nirajthakurxyz0933@outlook.com" userId="5de401e978417caa" providerId="Windows Live" clId="Web-{775CC979-31F7-D007-5918-56D56A53AF6B}" dt="2024-08-11T08:58:23.825" v="287"/>
          <ac:spMkLst>
            <pc:docMk/>
            <pc:sldMk cId="1341047850" sldId="267"/>
            <ac:spMk id="9" creationId="{3B2E3793-BFE6-45A2-9B7B-E18844431C99}"/>
          </ac:spMkLst>
        </pc:spChg>
        <pc:spChg chg="del">
          <ac:chgData name="nirajthakurxyz0933@outlook.com" userId="5de401e978417caa" providerId="Windows Live" clId="Web-{775CC979-31F7-D007-5918-56D56A53AF6B}" dt="2024-08-11T08:58:23.825" v="287"/>
          <ac:spMkLst>
            <pc:docMk/>
            <pc:sldMk cId="1341047850" sldId="267"/>
            <ac:spMk id="11" creationId="{BC4C4868-CB8F-4AF9-9CDB-8108F2C19B67}"/>
          </ac:spMkLst>
        </pc:spChg>
        <pc:spChg chg="del">
          <ac:chgData name="nirajthakurxyz0933@outlook.com" userId="5de401e978417caa" providerId="Windows Live" clId="Web-{775CC979-31F7-D007-5918-56D56A53AF6B}" dt="2024-08-11T08:58:23.825" v="287"/>
          <ac:spMkLst>
            <pc:docMk/>
            <pc:sldMk cId="1341047850" sldId="267"/>
            <ac:spMk id="13" creationId="{375E0459-6403-40CD-989D-56A4407CA12E}"/>
          </ac:spMkLst>
        </pc:spChg>
        <pc:spChg chg="del">
          <ac:chgData name="nirajthakurxyz0933@outlook.com" userId="5de401e978417caa" providerId="Windows Live" clId="Web-{775CC979-31F7-D007-5918-56D56A53AF6B}" dt="2024-08-11T08:58:23.825" v="287"/>
          <ac:spMkLst>
            <pc:docMk/>
            <pc:sldMk cId="1341047850" sldId="267"/>
            <ac:spMk id="15" creationId="{53E5B1A8-3AC9-4BD1-9BBC-78CA94F2D1BA}"/>
          </ac:spMkLst>
        </pc:spChg>
      </pc:sldChg>
      <pc:sldChg chg="delSp mod modTransition setBg modClrScheme delDesignElem chgLayout">
        <pc:chgData name="nirajthakurxyz0933@outlook.com" userId="5de401e978417caa" providerId="Windows Live" clId="Web-{775CC979-31F7-D007-5918-56D56A53AF6B}" dt="2024-08-11T08:59:44.045" v="289"/>
        <pc:sldMkLst>
          <pc:docMk/>
          <pc:sldMk cId="2421960610" sldId="268"/>
        </pc:sldMkLst>
        <pc:spChg chg="del">
          <ac:chgData name="nirajthakurxyz0933@outlook.com" userId="5de401e978417caa" providerId="Windows Live" clId="Web-{775CC979-31F7-D007-5918-56D56A53AF6B}" dt="2024-08-11T08:58:23.825" v="287"/>
          <ac:spMkLst>
            <pc:docMk/>
            <pc:sldMk cId="2421960610" sldId="268"/>
            <ac:spMk id="8" creationId="{A8384FB5-9ADC-4DDC-881B-597D56F5B15D}"/>
          </ac:spMkLst>
        </pc:spChg>
        <pc:spChg chg="del">
          <ac:chgData name="nirajthakurxyz0933@outlook.com" userId="5de401e978417caa" providerId="Windows Live" clId="Web-{775CC979-31F7-D007-5918-56D56A53AF6B}" dt="2024-08-11T08:58:23.825" v="287"/>
          <ac:spMkLst>
            <pc:docMk/>
            <pc:sldMk cId="2421960610" sldId="268"/>
            <ac:spMk id="10" creationId="{91E5A9A7-95C6-4F4F-B00E-C82E07FE62EF}"/>
          </ac:spMkLst>
        </pc:spChg>
        <pc:spChg chg="del">
          <ac:chgData name="nirajthakurxyz0933@outlook.com" userId="5de401e978417caa" providerId="Windows Live" clId="Web-{775CC979-31F7-D007-5918-56D56A53AF6B}" dt="2024-08-11T08:58:23.825" v="287"/>
          <ac:spMkLst>
            <pc:docMk/>
            <pc:sldMk cId="2421960610" sldId="268"/>
            <ac:spMk id="12" creationId="{D07DD2DE-F619-49DD-B5E7-03A290FF4ED1}"/>
          </ac:spMkLst>
        </pc:spChg>
        <pc:spChg chg="del">
          <ac:chgData name="nirajthakurxyz0933@outlook.com" userId="5de401e978417caa" providerId="Windows Live" clId="Web-{775CC979-31F7-D007-5918-56D56A53AF6B}" dt="2024-08-11T08:58:23.825" v="287"/>
          <ac:spMkLst>
            <pc:docMk/>
            <pc:sldMk cId="2421960610" sldId="268"/>
            <ac:spMk id="14" creationId="{85149191-5F60-4A28-AAFF-039F96B0F3EC}"/>
          </ac:spMkLst>
        </pc:spChg>
        <pc:spChg chg="del">
          <ac:chgData name="nirajthakurxyz0933@outlook.com" userId="5de401e978417caa" providerId="Windows Live" clId="Web-{775CC979-31F7-D007-5918-56D56A53AF6B}" dt="2024-08-11T08:58:23.825" v="287"/>
          <ac:spMkLst>
            <pc:docMk/>
            <pc:sldMk cId="2421960610" sldId="268"/>
            <ac:spMk id="16" creationId="{F8260ED5-17F7-4158-B241-D51DD4CF1B7E}"/>
          </ac:spMkLst>
        </pc:spChg>
      </pc:sldChg>
      <pc:sldChg chg="delSp mod modTransition setBg modClrScheme delDesignElem chgLayout">
        <pc:chgData name="nirajthakurxyz0933@outlook.com" userId="5de401e978417caa" providerId="Windows Live" clId="Web-{775CC979-31F7-D007-5918-56D56A53AF6B}" dt="2024-08-11T08:59:44.045" v="289"/>
        <pc:sldMkLst>
          <pc:docMk/>
          <pc:sldMk cId="2881169634" sldId="269"/>
        </pc:sldMkLst>
        <pc:spChg chg="del">
          <ac:chgData name="nirajthakurxyz0933@outlook.com" userId="5de401e978417caa" providerId="Windows Live" clId="Web-{775CC979-31F7-D007-5918-56D56A53AF6B}" dt="2024-08-11T08:58:23.825" v="287"/>
          <ac:spMkLst>
            <pc:docMk/>
            <pc:sldMk cId="2881169634" sldId="269"/>
            <ac:spMk id="7" creationId="{1B15ED52-F352-441B-82BF-E0EA34836D08}"/>
          </ac:spMkLst>
        </pc:spChg>
        <pc:spChg chg="del">
          <ac:chgData name="nirajthakurxyz0933@outlook.com" userId="5de401e978417caa" providerId="Windows Live" clId="Web-{775CC979-31F7-D007-5918-56D56A53AF6B}" dt="2024-08-11T08:58:23.825" v="287"/>
          <ac:spMkLst>
            <pc:docMk/>
            <pc:sldMk cId="2881169634" sldId="269"/>
            <ac:spMk id="9" creationId="{3B2E3793-BFE6-45A2-9B7B-E18844431C99}"/>
          </ac:spMkLst>
        </pc:spChg>
        <pc:spChg chg="del">
          <ac:chgData name="nirajthakurxyz0933@outlook.com" userId="5de401e978417caa" providerId="Windows Live" clId="Web-{775CC979-31F7-D007-5918-56D56A53AF6B}" dt="2024-08-11T08:58:23.825" v="287"/>
          <ac:spMkLst>
            <pc:docMk/>
            <pc:sldMk cId="2881169634" sldId="269"/>
            <ac:spMk id="11" creationId="{BC4C4868-CB8F-4AF9-9CDB-8108F2C19B67}"/>
          </ac:spMkLst>
        </pc:spChg>
        <pc:spChg chg="del">
          <ac:chgData name="nirajthakurxyz0933@outlook.com" userId="5de401e978417caa" providerId="Windows Live" clId="Web-{775CC979-31F7-D007-5918-56D56A53AF6B}" dt="2024-08-11T08:58:23.825" v="287"/>
          <ac:spMkLst>
            <pc:docMk/>
            <pc:sldMk cId="2881169634" sldId="269"/>
            <ac:spMk id="13" creationId="{375E0459-6403-40CD-989D-56A4407CA12E}"/>
          </ac:spMkLst>
        </pc:spChg>
        <pc:spChg chg="del">
          <ac:chgData name="nirajthakurxyz0933@outlook.com" userId="5de401e978417caa" providerId="Windows Live" clId="Web-{775CC979-31F7-D007-5918-56D56A53AF6B}" dt="2024-08-11T08:58:23.825" v="287"/>
          <ac:spMkLst>
            <pc:docMk/>
            <pc:sldMk cId="2881169634" sldId="269"/>
            <ac:spMk id="15" creationId="{53E5B1A8-3AC9-4BD1-9BBC-78CA94F2D1BA}"/>
          </ac:spMkLst>
        </pc:spChg>
      </pc:sldChg>
      <pc:sldChg chg="delSp mod modTransition setBg modClrScheme delDesignElem chgLayout">
        <pc:chgData name="nirajthakurxyz0933@outlook.com" userId="5de401e978417caa" providerId="Windows Live" clId="Web-{775CC979-31F7-D007-5918-56D56A53AF6B}" dt="2024-08-11T08:59:44.045" v="289"/>
        <pc:sldMkLst>
          <pc:docMk/>
          <pc:sldMk cId="2960370714" sldId="270"/>
        </pc:sldMkLst>
        <pc:spChg chg="del">
          <ac:chgData name="nirajthakurxyz0933@outlook.com" userId="5de401e978417caa" providerId="Windows Live" clId="Web-{775CC979-31F7-D007-5918-56D56A53AF6B}" dt="2024-08-11T08:58:23.825" v="287"/>
          <ac:spMkLst>
            <pc:docMk/>
            <pc:sldMk cId="2960370714" sldId="270"/>
            <ac:spMk id="7" creationId="{1B15ED52-F352-441B-82BF-E0EA34836D08}"/>
          </ac:spMkLst>
        </pc:spChg>
        <pc:spChg chg="del">
          <ac:chgData name="nirajthakurxyz0933@outlook.com" userId="5de401e978417caa" providerId="Windows Live" clId="Web-{775CC979-31F7-D007-5918-56D56A53AF6B}" dt="2024-08-11T08:58:23.825" v="287"/>
          <ac:spMkLst>
            <pc:docMk/>
            <pc:sldMk cId="2960370714" sldId="270"/>
            <ac:spMk id="9" creationId="{3B2E3793-BFE6-45A2-9B7B-E18844431C99}"/>
          </ac:spMkLst>
        </pc:spChg>
        <pc:spChg chg="del">
          <ac:chgData name="nirajthakurxyz0933@outlook.com" userId="5de401e978417caa" providerId="Windows Live" clId="Web-{775CC979-31F7-D007-5918-56D56A53AF6B}" dt="2024-08-11T08:58:23.825" v="287"/>
          <ac:spMkLst>
            <pc:docMk/>
            <pc:sldMk cId="2960370714" sldId="270"/>
            <ac:spMk id="11" creationId="{BC4C4868-CB8F-4AF9-9CDB-8108F2C19B67}"/>
          </ac:spMkLst>
        </pc:spChg>
        <pc:spChg chg="del">
          <ac:chgData name="nirajthakurxyz0933@outlook.com" userId="5de401e978417caa" providerId="Windows Live" clId="Web-{775CC979-31F7-D007-5918-56D56A53AF6B}" dt="2024-08-11T08:58:23.825" v="287"/>
          <ac:spMkLst>
            <pc:docMk/>
            <pc:sldMk cId="2960370714" sldId="270"/>
            <ac:spMk id="13" creationId="{375E0459-6403-40CD-989D-56A4407CA12E}"/>
          </ac:spMkLst>
        </pc:spChg>
        <pc:spChg chg="del">
          <ac:chgData name="nirajthakurxyz0933@outlook.com" userId="5de401e978417caa" providerId="Windows Live" clId="Web-{775CC979-31F7-D007-5918-56D56A53AF6B}" dt="2024-08-11T08:58:23.825" v="287"/>
          <ac:spMkLst>
            <pc:docMk/>
            <pc:sldMk cId="2960370714" sldId="270"/>
            <ac:spMk id="15" creationId="{53E5B1A8-3AC9-4BD1-9BBC-78CA94F2D1BA}"/>
          </ac:spMkLst>
        </pc:spChg>
      </pc:sldChg>
      <pc:sldChg chg="delSp mod modTransition setBg modClrScheme delDesignElem chgLayout">
        <pc:chgData name="nirajthakurxyz0933@outlook.com" userId="5de401e978417caa" providerId="Windows Live" clId="Web-{775CC979-31F7-D007-5918-56D56A53AF6B}" dt="2024-08-11T08:59:44.045" v="289"/>
        <pc:sldMkLst>
          <pc:docMk/>
          <pc:sldMk cId="1915543690" sldId="271"/>
        </pc:sldMkLst>
        <pc:spChg chg="del">
          <ac:chgData name="nirajthakurxyz0933@outlook.com" userId="5de401e978417caa" providerId="Windows Live" clId="Web-{775CC979-31F7-D007-5918-56D56A53AF6B}" dt="2024-08-11T08:58:23.825" v="287"/>
          <ac:spMkLst>
            <pc:docMk/>
            <pc:sldMk cId="1915543690" sldId="271"/>
            <ac:spMk id="16" creationId="{A8384FB5-9ADC-4DDC-881B-597D56F5B15D}"/>
          </ac:spMkLst>
        </pc:spChg>
        <pc:spChg chg="del">
          <ac:chgData name="nirajthakurxyz0933@outlook.com" userId="5de401e978417caa" providerId="Windows Live" clId="Web-{775CC979-31F7-D007-5918-56D56A53AF6B}" dt="2024-08-11T08:58:23.825" v="287"/>
          <ac:spMkLst>
            <pc:docMk/>
            <pc:sldMk cId="1915543690" sldId="271"/>
            <ac:spMk id="18" creationId="{91E5A9A7-95C6-4F4F-B00E-C82E07FE62EF}"/>
          </ac:spMkLst>
        </pc:spChg>
        <pc:spChg chg="del">
          <ac:chgData name="nirajthakurxyz0933@outlook.com" userId="5de401e978417caa" providerId="Windows Live" clId="Web-{775CC979-31F7-D007-5918-56D56A53AF6B}" dt="2024-08-11T08:58:23.825" v="287"/>
          <ac:spMkLst>
            <pc:docMk/>
            <pc:sldMk cId="1915543690" sldId="271"/>
            <ac:spMk id="20" creationId="{D07DD2DE-F619-49DD-B5E7-03A290FF4ED1}"/>
          </ac:spMkLst>
        </pc:spChg>
        <pc:spChg chg="del">
          <ac:chgData name="nirajthakurxyz0933@outlook.com" userId="5de401e978417caa" providerId="Windows Live" clId="Web-{775CC979-31F7-D007-5918-56D56A53AF6B}" dt="2024-08-11T08:58:23.825" v="287"/>
          <ac:spMkLst>
            <pc:docMk/>
            <pc:sldMk cId="1915543690" sldId="271"/>
            <ac:spMk id="22" creationId="{85149191-5F60-4A28-AAFF-039F96B0F3EC}"/>
          </ac:spMkLst>
        </pc:spChg>
        <pc:spChg chg="del">
          <ac:chgData name="nirajthakurxyz0933@outlook.com" userId="5de401e978417caa" providerId="Windows Live" clId="Web-{775CC979-31F7-D007-5918-56D56A53AF6B}" dt="2024-08-11T08:58:23.825" v="287"/>
          <ac:spMkLst>
            <pc:docMk/>
            <pc:sldMk cId="1915543690" sldId="271"/>
            <ac:spMk id="24" creationId="{F8260ED5-17F7-4158-B241-D51DD4CF1B7E}"/>
          </ac:spMkLst>
        </pc:spChg>
      </pc:sldChg>
      <pc:sldChg chg="delSp mod modTransition setBg modClrScheme delDesignElem chgLayout">
        <pc:chgData name="nirajthakurxyz0933@outlook.com" userId="5de401e978417caa" providerId="Windows Live" clId="Web-{775CC979-31F7-D007-5918-56D56A53AF6B}" dt="2024-08-11T08:59:44.045" v="289"/>
        <pc:sldMkLst>
          <pc:docMk/>
          <pc:sldMk cId="989782328" sldId="272"/>
        </pc:sldMkLst>
        <pc:spChg chg="del">
          <ac:chgData name="nirajthakurxyz0933@outlook.com" userId="5de401e978417caa" providerId="Windows Live" clId="Web-{775CC979-31F7-D007-5918-56D56A53AF6B}" dt="2024-08-11T08:58:23.825" v="287"/>
          <ac:spMkLst>
            <pc:docMk/>
            <pc:sldMk cId="989782328" sldId="272"/>
            <ac:spMk id="11" creationId="{0B761509-3B9A-49A6-A84B-C3D86811697D}"/>
          </ac:spMkLst>
        </pc:spChg>
        <pc:spChg chg="del">
          <ac:chgData name="nirajthakurxyz0933@outlook.com" userId="5de401e978417caa" providerId="Windows Live" clId="Web-{775CC979-31F7-D007-5918-56D56A53AF6B}" dt="2024-08-11T08:58:23.825" v="287"/>
          <ac:spMkLst>
            <pc:docMk/>
            <pc:sldMk cId="989782328" sldId="272"/>
            <ac:spMk id="13" creationId="{91DE43FD-EB47-414A-B0AB-169B0FFFA527}"/>
          </ac:spMkLst>
        </pc:spChg>
        <pc:grpChg chg="del">
          <ac:chgData name="nirajthakurxyz0933@outlook.com" userId="5de401e978417caa" providerId="Windows Live" clId="Web-{775CC979-31F7-D007-5918-56D56A53AF6B}" dt="2024-08-11T08:58:23.825" v="287"/>
          <ac:grpSpMkLst>
            <pc:docMk/>
            <pc:sldMk cId="989782328" sldId="272"/>
            <ac:grpSpMk id="15" creationId="{58495BCC-CE77-4CC2-952E-846F41119FD5}"/>
          </ac:grpSpMkLst>
        </pc:grpChg>
      </pc:sldChg>
      <pc:sldChg chg="delSp mod modTransition setBg modClrScheme delDesignElem chgLayout">
        <pc:chgData name="nirajthakurxyz0933@outlook.com" userId="5de401e978417caa" providerId="Windows Live" clId="Web-{775CC979-31F7-D007-5918-56D56A53AF6B}" dt="2024-08-11T08:59:44.045" v="289"/>
        <pc:sldMkLst>
          <pc:docMk/>
          <pc:sldMk cId="486754998" sldId="273"/>
        </pc:sldMkLst>
        <pc:spChg chg="del">
          <ac:chgData name="nirajthakurxyz0933@outlook.com" userId="5de401e978417caa" providerId="Windows Live" clId="Web-{775CC979-31F7-D007-5918-56D56A53AF6B}" dt="2024-08-11T08:58:23.825" v="287"/>
          <ac:spMkLst>
            <pc:docMk/>
            <pc:sldMk cId="486754998" sldId="273"/>
            <ac:spMk id="19" creationId="{A8384FB5-9ADC-4DDC-881B-597D56F5B15D}"/>
          </ac:spMkLst>
        </pc:spChg>
        <pc:spChg chg="del">
          <ac:chgData name="nirajthakurxyz0933@outlook.com" userId="5de401e978417caa" providerId="Windows Live" clId="Web-{775CC979-31F7-D007-5918-56D56A53AF6B}" dt="2024-08-11T08:58:23.825" v="287"/>
          <ac:spMkLst>
            <pc:docMk/>
            <pc:sldMk cId="486754998" sldId="273"/>
            <ac:spMk id="20" creationId="{1199E1B1-A8C0-4FE8-A5A8-1CB41D69F857}"/>
          </ac:spMkLst>
        </pc:spChg>
        <pc:spChg chg="del">
          <ac:chgData name="nirajthakurxyz0933@outlook.com" userId="5de401e978417caa" providerId="Windows Live" clId="Web-{775CC979-31F7-D007-5918-56D56A53AF6B}" dt="2024-08-11T08:58:23.825" v="287"/>
          <ac:spMkLst>
            <pc:docMk/>
            <pc:sldMk cId="486754998" sldId="273"/>
            <ac:spMk id="21" creationId="{84A8DE83-DE75-4B41-9DB4-A7EC0B0DEC0B}"/>
          </ac:spMkLst>
        </pc:spChg>
        <pc:spChg chg="del">
          <ac:chgData name="nirajthakurxyz0933@outlook.com" userId="5de401e978417caa" providerId="Windows Live" clId="Web-{775CC979-31F7-D007-5918-56D56A53AF6B}" dt="2024-08-11T08:58:23.825" v="287"/>
          <ac:spMkLst>
            <pc:docMk/>
            <pc:sldMk cId="486754998" sldId="273"/>
            <ac:spMk id="22" creationId="{A7009A0A-BEF5-4EAC-AF15-E4F9F002E239}"/>
          </ac:spMkLst>
        </pc:spChg>
      </pc:sldChg>
      <pc:sldChg chg="mod modTransition setBg modClrScheme chgLayout">
        <pc:chgData name="nirajthakurxyz0933@outlook.com" userId="5de401e978417caa" providerId="Windows Live" clId="Web-{775CC979-31F7-D007-5918-56D56A53AF6B}" dt="2024-08-11T08:59:44.045" v="289"/>
        <pc:sldMkLst>
          <pc:docMk/>
          <pc:sldMk cId="304424976" sldId="274"/>
        </pc:sldMkLst>
      </pc:sldChg>
      <pc:sldChg chg="delSp mod modTransition setBg modClrScheme delDesignElem chgLayout">
        <pc:chgData name="nirajthakurxyz0933@outlook.com" userId="5de401e978417caa" providerId="Windows Live" clId="Web-{775CC979-31F7-D007-5918-56D56A53AF6B}" dt="2024-08-11T08:59:44.045" v="289"/>
        <pc:sldMkLst>
          <pc:docMk/>
          <pc:sldMk cId="3499954745" sldId="275"/>
        </pc:sldMkLst>
        <pc:spChg chg="del">
          <ac:chgData name="nirajthakurxyz0933@outlook.com" userId="5de401e978417caa" providerId="Windows Live" clId="Web-{775CC979-31F7-D007-5918-56D56A53AF6B}" dt="2024-08-11T08:58:23.825" v="287"/>
          <ac:spMkLst>
            <pc:docMk/>
            <pc:sldMk cId="3499954745" sldId="275"/>
            <ac:spMk id="8" creationId="{A8384FB5-9ADC-4DDC-881B-597D56F5B15D}"/>
          </ac:spMkLst>
        </pc:spChg>
        <pc:spChg chg="del">
          <ac:chgData name="nirajthakurxyz0933@outlook.com" userId="5de401e978417caa" providerId="Windows Live" clId="Web-{775CC979-31F7-D007-5918-56D56A53AF6B}" dt="2024-08-11T08:58:23.825" v="287"/>
          <ac:spMkLst>
            <pc:docMk/>
            <pc:sldMk cId="3499954745" sldId="275"/>
            <ac:spMk id="10" creationId="{1199E1B1-A8C0-4FE8-A5A8-1CB41D69F857}"/>
          </ac:spMkLst>
        </pc:spChg>
        <pc:spChg chg="del">
          <ac:chgData name="nirajthakurxyz0933@outlook.com" userId="5de401e978417caa" providerId="Windows Live" clId="Web-{775CC979-31F7-D007-5918-56D56A53AF6B}" dt="2024-08-11T08:58:23.825" v="287"/>
          <ac:spMkLst>
            <pc:docMk/>
            <pc:sldMk cId="3499954745" sldId="275"/>
            <ac:spMk id="12" creationId="{84A8DE83-DE75-4B41-9DB4-A7EC0B0DEC0B}"/>
          </ac:spMkLst>
        </pc:spChg>
        <pc:spChg chg="del">
          <ac:chgData name="nirajthakurxyz0933@outlook.com" userId="5de401e978417caa" providerId="Windows Live" clId="Web-{775CC979-31F7-D007-5918-56D56A53AF6B}" dt="2024-08-11T08:58:23.825" v="287"/>
          <ac:spMkLst>
            <pc:docMk/>
            <pc:sldMk cId="3499954745" sldId="275"/>
            <ac:spMk id="14" creationId="{A7009A0A-BEF5-4EAC-AF15-E4F9F002E239}"/>
          </ac:spMkLst>
        </pc:spChg>
      </pc:sldChg>
      <pc:sldChg chg="delSp mod modTransition setBg modClrScheme delDesignElem chgLayout">
        <pc:chgData name="nirajthakurxyz0933@outlook.com" userId="5de401e978417caa" providerId="Windows Live" clId="Web-{775CC979-31F7-D007-5918-56D56A53AF6B}" dt="2024-08-11T08:59:44.045" v="289"/>
        <pc:sldMkLst>
          <pc:docMk/>
          <pc:sldMk cId="3493139662" sldId="276"/>
        </pc:sldMkLst>
        <pc:spChg chg="del">
          <ac:chgData name="nirajthakurxyz0933@outlook.com" userId="5de401e978417caa" providerId="Windows Live" clId="Web-{775CC979-31F7-D007-5918-56D56A53AF6B}" dt="2024-08-11T08:58:23.825" v="287"/>
          <ac:spMkLst>
            <pc:docMk/>
            <pc:sldMk cId="3493139662" sldId="276"/>
            <ac:spMk id="11" creationId="{1B15ED52-F352-441B-82BF-E0EA34836D08}"/>
          </ac:spMkLst>
        </pc:spChg>
        <pc:spChg chg="del">
          <ac:chgData name="nirajthakurxyz0933@outlook.com" userId="5de401e978417caa" providerId="Windows Live" clId="Web-{775CC979-31F7-D007-5918-56D56A53AF6B}" dt="2024-08-11T08:58:23.825" v="287"/>
          <ac:spMkLst>
            <pc:docMk/>
            <pc:sldMk cId="3493139662" sldId="276"/>
            <ac:spMk id="13" creationId="{3B2E3793-BFE6-45A2-9B7B-E18844431C99}"/>
          </ac:spMkLst>
        </pc:spChg>
        <pc:spChg chg="del">
          <ac:chgData name="nirajthakurxyz0933@outlook.com" userId="5de401e978417caa" providerId="Windows Live" clId="Web-{775CC979-31F7-D007-5918-56D56A53AF6B}" dt="2024-08-11T08:58:23.825" v="287"/>
          <ac:spMkLst>
            <pc:docMk/>
            <pc:sldMk cId="3493139662" sldId="276"/>
            <ac:spMk id="15" creationId="{BC4C4868-CB8F-4AF9-9CDB-8108F2C19B67}"/>
          </ac:spMkLst>
        </pc:spChg>
        <pc:spChg chg="del">
          <ac:chgData name="nirajthakurxyz0933@outlook.com" userId="5de401e978417caa" providerId="Windows Live" clId="Web-{775CC979-31F7-D007-5918-56D56A53AF6B}" dt="2024-08-11T08:58:23.825" v="287"/>
          <ac:spMkLst>
            <pc:docMk/>
            <pc:sldMk cId="3493139662" sldId="276"/>
            <ac:spMk id="17" creationId="{375E0459-6403-40CD-989D-56A4407CA12E}"/>
          </ac:spMkLst>
        </pc:spChg>
        <pc:spChg chg="del">
          <ac:chgData name="nirajthakurxyz0933@outlook.com" userId="5de401e978417caa" providerId="Windows Live" clId="Web-{775CC979-31F7-D007-5918-56D56A53AF6B}" dt="2024-08-11T08:58:23.825" v="287"/>
          <ac:spMkLst>
            <pc:docMk/>
            <pc:sldMk cId="3493139662" sldId="276"/>
            <ac:spMk id="19" creationId="{53E5B1A8-3AC9-4BD1-9BBC-78CA94F2D1BA}"/>
          </ac:spMkLst>
        </pc:spChg>
      </pc:sldChg>
      <pc:sldChg chg="delSp mod modTransition setBg modClrScheme delDesignElem chgLayout">
        <pc:chgData name="nirajthakurxyz0933@outlook.com" userId="5de401e978417caa" providerId="Windows Live" clId="Web-{775CC979-31F7-D007-5918-56D56A53AF6B}" dt="2024-08-11T08:59:44.045" v="289"/>
        <pc:sldMkLst>
          <pc:docMk/>
          <pc:sldMk cId="2213831142" sldId="277"/>
        </pc:sldMkLst>
        <pc:spChg chg="del">
          <ac:chgData name="nirajthakurxyz0933@outlook.com" userId="5de401e978417caa" providerId="Windows Live" clId="Web-{775CC979-31F7-D007-5918-56D56A53AF6B}" dt="2024-08-11T08:58:23.825" v="287"/>
          <ac:spMkLst>
            <pc:docMk/>
            <pc:sldMk cId="2213831142" sldId="277"/>
            <ac:spMk id="8" creationId="{1B15ED52-F352-441B-82BF-E0EA34836D08}"/>
          </ac:spMkLst>
        </pc:spChg>
        <pc:spChg chg="del">
          <ac:chgData name="nirajthakurxyz0933@outlook.com" userId="5de401e978417caa" providerId="Windows Live" clId="Web-{775CC979-31F7-D007-5918-56D56A53AF6B}" dt="2024-08-11T08:58:23.825" v="287"/>
          <ac:spMkLst>
            <pc:docMk/>
            <pc:sldMk cId="2213831142" sldId="277"/>
            <ac:spMk id="10" creationId="{3B2E3793-BFE6-45A2-9B7B-E18844431C99}"/>
          </ac:spMkLst>
        </pc:spChg>
        <pc:spChg chg="del">
          <ac:chgData name="nirajthakurxyz0933@outlook.com" userId="5de401e978417caa" providerId="Windows Live" clId="Web-{775CC979-31F7-D007-5918-56D56A53AF6B}" dt="2024-08-11T08:58:23.825" v="287"/>
          <ac:spMkLst>
            <pc:docMk/>
            <pc:sldMk cId="2213831142" sldId="277"/>
            <ac:spMk id="12" creationId="{BC4C4868-CB8F-4AF9-9CDB-8108F2C19B67}"/>
          </ac:spMkLst>
        </pc:spChg>
        <pc:spChg chg="del">
          <ac:chgData name="nirajthakurxyz0933@outlook.com" userId="5de401e978417caa" providerId="Windows Live" clId="Web-{775CC979-31F7-D007-5918-56D56A53AF6B}" dt="2024-08-11T08:58:23.825" v="287"/>
          <ac:spMkLst>
            <pc:docMk/>
            <pc:sldMk cId="2213831142" sldId="277"/>
            <ac:spMk id="14" creationId="{375E0459-6403-40CD-989D-56A4407CA12E}"/>
          </ac:spMkLst>
        </pc:spChg>
        <pc:spChg chg="del">
          <ac:chgData name="nirajthakurxyz0933@outlook.com" userId="5de401e978417caa" providerId="Windows Live" clId="Web-{775CC979-31F7-D007-5918-56D56A53AF6B}" dt="2024-08-11T08:58:23.825" v="287"/>
          <ac:spMkLst>
            <pc:docMk/>
            <pc:sldMk cId="2213831142" sldId="277"/>
            <ac:spMk id="16" creationId="{53E5B1A8-3AC9-4BD1-9BBC-78CA94F2D1BA}"/>
          </ac:spMkLst>
        </pc:spChg>
      </pc:sldChg>
      <pc:sldChg chg="mod modTransition setBg modClrScheme chgLayout">
        <pc:chgData name="nirajthakurxyz0933@outlook.com" userId="5de401e978417caa" providerId="Windows Live" clId="Web-{775CC979-31F7-D007-5918-56D56A53AF6B}" dt="2024-08-11T08:59:44.045" v="289"/>
        <pc:sldMkLst>
          <pc:docMk/>
          <pc:sldMk cId="3831362031" sldId="281"/>
        </pc:sldMkLst>
      </pc:sldChg>
      <pc:sldChg chg="mod modTransition setBg modClrScheme chgLayout">
        <pc:chgData name="nirajthakurxyz0933@outlook.com" userId="5de401e978417caa" providerId="Windows Live" clId="Web-{775CC979-31F7-D007-5918-56D56A53AF6B}" dt="2024-08-11T08:59:44.045" v="289"/>
        <pc:sldMkLst>
          <pc:docMk/>
          <pc:sldMk cId="145270275" sldId="282"/>
        </pc:sldMkLst>
      </pc:sldChg>
      <pc:sldChg chg="delSp mod modTransition setBg modClrScheme delDesignElem chgLayout">
        <pc:chgData name="nirajthakurxyz0933@outlook.com" userId="5de401e978417caa" providerId="Windows Live" clId="Web-{775CC979-31F7-D007-5918-56D56A53AF6B}" dt="2024-08-11T08:59:44.045" v="289"/>
        <pc:sldMkLst>
          <pc:docMk/>
          <pc:sldMk cId="3348632021" sldId="283"/>
        </pc:sldMkLst>
        <pc:spChg chg="del">
          <ac:chgData name="nirajthakurxyz0933@outlook.com" userId="5de401e978417caa" providerId="Windows Live" clId="Web-{775CC979-31F7-D007-5918-56D56A53AF6B}" dt="2024-08-11T08:58:23.825" v="287"/>
          <ac:spMkLst>
            <pc:docMk/>
            <pc:sldMk cId="3348632021" sldId="283"/>
            <ac:spMk id="10" creationId="{BACC6370-2D7E-4714-9D71-7542949D7D5D}"/>
          </ac:spMkLst>
        </pc:spChg>
        <pc:spChg chg="del">
          <ac:chgData name="nirajthakurxyz0933@outlook.com" userId="5de401e978417caa" providerId="Windows Live" clId="Web-{775CC979-31F7-D007-5918-56D56A53AF6B}" dt="2024-08-11T08:58:23.825" v="287"/>
          <ac:spMkLst>
            <pc:docMk/>
            <pc:sldMk cId="3348632021" sldId="283"/>
            <ac:spMk id="12" creationId="{F68B3F68-107C-434F-AA38-110D5EA91B85}"/>
          </ac:spMkLst>
        </pc:spChg>
        <pc:spChg chg="del">
          <ac:chgData name="nirajthakurxyz0933@outlook.com" userId="5de401e978417caa" providerId="Windows Live" clId="Web-{775CC979-31F7-D007-5918-56D56A53AF6B}" dt="2024-08-11T08:58:23.825" v="287"/>
          <ac:spMkLst>
            <pc:docMk/>
            <pc:sldMk cId="3348632021" sldId="283"/>
            <ac:spMk id="14" creationId="{AAD0DBB9-1A4B-4391-81D4-CB19F9AB918A}"/>
          </ac:spMkLst>
        </pc:spChg>
        <pc:spChg chg="del">
          <ac:chgData name="nirajthakurxyz0933@outlook.com" userId="5de401e978417caa" providerId="Windows Live" clId="Web-{775CC979-31F7-D007-5918-56D56A53AF6B}" dt="2024-08-11T08:58:23.825" v="287"/>
          <ac:spMkLst>
            <pc:docMk/>
            <pc:sldMk cId="3348632021" sldId="283"/>
            <ac:spMk id="16" creationId="{063BBA22-50EA-4C4D-BE05-F1CE4E63AA56}"/>
          </ac:spMkLst>
        </pc:spChg>
      </pc:sldChg>
      <pc:sldChg chg="mod modTransition setBg modClrScheme chgLayout">
        <pc:chgData name="nirajthakurxyz0933@outlook.com" userId="5de401e978417caa" providerId="Windows Live" clId="Web-{775CC979-31F7-D007-5918-56D56A53AF6B}" dt="2024-08-11T08:59:44.045" v="289"/>
        <pc:sldMkLst>
          <pc:docMk/>
          <pc:sldMk cId="3339103051" sldId="284"/>
        </pc:sldMkLst>
      </pc:sldChg>
      <pc:sldChg chg="mod modTransition setBg modClrScheme chgLayout">
        <pc:chgData name="nirajthakurxyz0933@outlook.com" userId="5de401e978417caa" providerId="Windows Live" clId="Web-{775CC979-31F7-D007-5918-56D56A53AF6B}" dt="2024-08-11T08:59:44.045" v="289"/>
        <pc:sldMkLst>
          <pc:docMk/>
          <pc:sldMk cId="2992172575" sldId="285"/>
        </pc:sldMkLst>
      </pc:sldChg>
      <pc:sldChg chg="mod modTransition setBg modClrScheme chgLayout">
        <pc:chgData name="nirajthakurxyz0933@outlook.com" userId="5de401e978417caa" providerId="Windows Live" clId="Web-{775CC979-31F7-D007-5918-56D56A53AF6B}" dt="2024-08-11T08:59:44.045" v="289"/>
        <pc:sldMkLst>
          <pc:docMk/>
          <pc:sldMk cId="711608987" sldId="286"/>
        </pc:sldMkLst>
      </pc:sldChg>
      <pc:sldChg chg="mod modTransition setBg modClrScheme chgLayout">
        <pc:chgData name="nirajthakurxyz0933@outlook.com" userId="5de401e978417caa" providerId="Windows Live" clId="Web-{775CC979-31F7-D007-5918-56D56A53AF6B}" dt="2024-08-11T08:59:44.045" v="289"/>
        <pc:sldMkLst>
          <pc:docMk/>
          <pc:sldMk cId="1400339472" sldId="290"/>
        </pc:sldMkLst>
      </pc:sldChg>
      <pc:sldChg chg="delSp mod modTransition setBg modClrScheme delDesignElem chgLayout">
        <pc:chgData name="nirajthakurxyz0933@outlook.com" userId="5de401e978417caa" providerId="Windows Live" clId="Web-{775CC979-31F7-D007-5918-56D56A53AF6B}" dt="2024-08-11T08:59:44.045" v="289"/>
        <pc:sldMkLst>
          <pc:docMk/>
          <pc:sldMk cId="2454928998" sldId="291"/>
        </pc:sldMkLst>
        <pc:spChg chg="del">
          <ac:chgData name="nirajthakurxyz0933@outlook.com" userId="5de401e978417caa" providerId="Windows Live" clId="Web-{775CC979-31F7-D007-5918-56D56A53AF6B}" dt="2024-08-11T08:58:23.825" v="287"/>
          <ac:spMkLst>
            <pc:docMk/>
            <pc:sldMk cId="2454928998" sldId="291"/>
            <ac:spMk id="12" creationId="{BACC6370-2D7E-4714-9D71-7542949D7D5D}"/>
          </ac:spMkLst>
        </pc:spChg>
        <pc:spChg chg="del">
          <ac:chgData name="nirajthakurxyz0933@outlook.com" userId="5de401e978417caa" providerId="Windows Live" clId="Web-{775CC979-31F7-D007-5918-56D56A53AF6B}" dt="2024-08-11T08:58:23.825" v="287"/>
          <ac:spMkLst>
            <pc:docMk/>
            <pc:sldMk cId="2454928998" sldId="291"/>
            <ac:spMk id="14" creationId="{F68B3F68-107C-434F-AA38-110D5EA91B85}"/>
          </ac:spMkLst>
        </pc:spChg>
        <pc:spChg chg="del">
          <ac:chgData name="nirajthakurxyz0933@outlook.com" userId="5de401e978417caa" providerId="Windows Live" clId="Web-{775CC979-31F7-D007-5918-56D56A53AF6B}" dt="2024-08-11T08:58:23.825" v="287"/>
          <ac:spMkLst>
            <pc:docMk/>
            <pc:sldMk cId="2454928998" sldId="291"/>
            <ac:spMk id="16" creationId="{AAD0DBB9-1A4B-4391-81D4-CB19F9AB918A}"/>
          </ac:spMkLst>
        </pc:spChg>
        <pc:spChg chg="del">
          <ac:chgData name="nirajthakurxyz0933@outlook.com" userId="5de401e978417caa" providerId="Windows Live" clId="Web-{775CC979-31F7-D007-5918-56D56A53AF6B}" dt="2024-08-11T08:58:23.825" v="287"/>
          <ac:spMkLst>
            <pc:docMk/>
            <pc:sldMk cId="2454928998" sldId="291"/>
            <ac:spMk id="18" creationId="{063BBA22-50EA-4C4D-BE05-F1CE4E63AA56}"/>
          </ac:spMkLst>
        </pc:spChg>
      </pc:sldChg>
      <pc:sldChg chg="delSp mod modTransition setBg modClrScheme delDesignElem chgLayout">
        <pc:chgData name="nirajthakurxyz0933@outlook.com" userId="5de401e978417caa" providerId="Windows Live" clId="Web-{775CC979-31F7-D007-5918-56D56A53AF6B}" dt="2024-08-11T08:59:44.045" v="289"/>
        <pc:sldMkLst>
          <pc:docMk/>
          <pc:sldMk cId="2742410972" sldId="292"/>
        </pc:sldMkLst>
        <pc:grpChg chg="del">
          <ac:chgData name="nirajthakurxyz0933@outlook.com" userId="5de401e978417caa" providerId="Windows Live" clId="Web-{775CC979-31F7-D007-5918-56D56A53AF6B}" dt="2024-08-11T08:58:23.825" v="287"/>
          <ac:grpSpMkLst>
            <pc:docMk/>
            <pc:sldMk cId="2742410972" sldId="292"/>
            <ac:grpSpMk id="10" creationId="{1FD67D68-9B83-C338-8342-3348D8F22347}"/>
          </ac:grpSpMkLst>
        </pc:grpChg>
      </pc:sldChg>
      <pc:sldChg chg="delSp mod modTransition setBg modClrScheme delDesignElem chgLayout">
        <pc:chgData name="nirajthakurxyz0933@outlook.com" userId="5de401e978417caa" providerId="Windows Live" clId="Web-{775CC979-31F7-D007-5918-56D56A53AF6B}" dt="2024-08-11T08:59:44.045" v="289"/>
        <pc:sldMkLst>
          <pc:docMk/>
          <pc:sldMk cId="3117719130" sldId="293"/>
        </pc:sldMkLst>
        <pc:spChg chg="del">
          <ac:chgData name="nirajthakurxyz0933@outlook.com" userId="5de401e978417caa" providerId="Windows Live" clId="Web-{775CC979-31F7-D007-5918-56D56A53AF6B}" dt="2024-08-11T08:58:23.825" v="287"/>
          <ac:spMkLst>
            <pc:docMk/>
            <pc:sldMk cId="3117719130" sldId="293"/>
            <ac:spMk id="25" creationId="{1B15ED52-F352-441B-82BF-E0EA34836D08}"/>
          </ac:spMkLst>
        </pc:spChg>
        <pc:spChg chg="del">
          <ac:chgData name="nirajthakurxyz0933@outlook.com" userId="5de401e978417caa" providerId="Windows Live" clId="Web-{775CC979-31F7-D007-5918-56D56A53AF6B}" dt="2024-08-11T08:58:23.825" v="287"/>
          <ac:spMkLst>
            <pc:docMk/>
            <pc:sldMk cId="3117719130" sldId="293"/>
            <ac:spMk id="27" creationId="{3B2E3793-BFE6-45A2-9B7B-E18844431C99}"/>
          </ac:spMkLst>
        </pc:spChg>
        <pc:spChg chg="del">
          <ac:chgData name="nirajthakurxyz0933@outlook.com" userId="5de401e978417caa" providerId="Windows Live" clId="Web-{775CC979-31F7-D007-5918-56D56A53AF6B}" dt="2024-08-11T08:58:23.825" v="287"/>
          <ac:spMkLst>
            <pc:docMk/>
            <pc:sldMk cId="3117719130" sldId="293"/>
            <ac:spMk id="29" creationId="{BC4C4868-CB8F-4AF9-9CDB-8108F2C19B67}"/>
          </ac:spMkLst>
        </pc:spChg>
        <pc:spChg chg="del">
          <ac:chgData name="nirajthakurxyz0933@outlook.com" userId="5de401e978417caa" providerId="Windows Live" clId="Web-{775CC979-31F7-D007-5918-56D56A53AF6B}" dt="2024-08-11T08:58:23.825" v="287"/>
          <ac:spMkLst>
            <pc:docMk/>
            <pc:sldMk cId="3117719130" sldId="293"/>
            <ac:spMk id="31" creationId="{375E0459-6403-40CD-989D-56A4407CA12E}"/>
          </ac:spMkLst>
        </pc:spChg>
        <pc:spChg chg="del">
          <ac:chgData name="nirajthakurxyz0933@outlook.com" userId="5de401e978417caa" providerId="Windows Live" clId="Web-{775CC979-31F7-D007-5918-56D56A53AF6B}" dt="2024-08-11T08:58:23.825" v="287"/>
          <ac:spMkLst>
            <pc:docMk/>
            <pc:sldMk cId="3117719130" sldId="293"/>
            <ac:spMk id="33" creationId="{53E5B1A8-3AC9-4BD1-9BBC-78CA94F2D1BA}"/>
          </ac:spMkLst>
        </pc:spChg>
      </pc:sldChg>
      <pc:sldChg chg="delSp mod modTransition setBg modClrScheme delDesignElem chgLayout">
        <pc:chgData name="nirajthakurxyz0933@outlook.com" userId="5de401e978417caa" providerId="Windows Live" clId="Web-{775CC979-31F7-D007-5918-56D56A53AF6B}" dt="2024-08-11T08:59:44.045" v="289"/>
        <pc:sldMkLst>
          <pc:docMk/>
          <pc:sldMk cId="1300290911" sldId="294"/>
        </pc:sldMkLst>
        <pc:spChg chg="del">
          <ac:chgData name="nirajthakurxyz0933@outlook.com" userId="5de401e978417caa" providerId="Windows Live" clId="Web-{775CC979-31F7-D007-5918-56D56A53AF6B}" dt="2024-08-11T08:58:23.825" v="287"/>
          <ac:spMkLst>
            <pc:docMk/>
            <pc:sldMk cId="1300290911" sldId="294"/>
            <ac:spMk id="9" creationId="{1B15ED52-F352-441B-82BF-E0EA34836D08}"/>
          </ac:spMkLst>
        </pc:spChg>
        <pc:spChg chg="del">
          <ac:chgData name="nirajthakurxyz0933@outlook.com" userId="5de401e978417caa" providerId="Windows Live" clId="Web-{775CC979-31F7-D007-5918-56D56A53AF6B}" dt="2024-08-11T08:58:23.825" v="287"/>
          <ac:spMkLst>
            <pc:docMk/>
            <pc:sldMk cId="1300290911" sldId="294"/>
            <ac:spMk id="11" creationId="{3B2E3793-BFE6-45A2-9B7B-E18844431C99}"/>
          </ac:spMkLst>
        </pc:spChg>
        <pc:spChg chg="del">
          <ac:chgData name="nirajthakurxyz0933@outlook.com" userId="5de401e978417caa" providerId="Windows Live" clId="Web-{775CC979-31F7-D007-5918-56D56A53AF6B}" dt="2024-08-11T08:58:23.825" v="287"/>
          <ac:spMkLst>
            <pc:docMk/>
            <pc:sldMk cId="1300290911" sldId="294"/>
            <ac:spMk id="13" creationId="{BC4C4868-CB8F-4AF9-9CDB-8108F2C19B67}"/>
          </ac:spMkLst>
        </pc:spChg>
        <pc:spChg chg="del">
          <ac:chgData name="nirajthakurxyz0933@outlook.com" userId="5de401e978417caa" providerId="Windows Live" clId="Web-{775CC979-31F7-D007-5918-56D56A53AF6B}" dt="2024-08-11T08:58:23.825" v="287"/>
          <ac:spMkLst>
            <pc:docMk/>
            <pc:sldMk cId="1300290911" sldId="294"/>
            <ac:spMk id="15" creationId="{375E0459-6403-40CD-989D-56A4407CA12E}"/>
          </ac:spMkLst>
        </pc:spChg>
        <pc:spChg chg="del">
          <ac:chgData name="nirajthakurxyz0933@outlook.com" userId="5de401e978417caa" providerId="Windows Live" clId="Web-{775CC979-31F7-D007-5918-56D56A53AF6B}" dt="2024-08-11T08:58:23.825" v="287"/>
          <ac:spMkLst>
            <pc:docMk/>
            <pc:sldMk cId="1300290911" sldId="294"/>
            <ac:spMk id="17" creationId="{53E5B1A8-3AC9-4BD1-9BBC-78CA94F2D1BA}"/>
          </ac:spMkLst>
        </pc:spChg>
      </pc:sldChg>
      <pc:sldChg chg="delSp mod modTransition setBg modClrScheme delDesignElem chgLayout">
        <pc:chgData name="nirajthakurxyz0933@outlook.com" userId="5de401e978417caa" providerId="Windows Live" clId="Web-{775CC979-31F7-D007-5918-56D56A53AF6B}" dt="2024-08-11T08:59:44.045" v="289"/>
        <pc:sldMkLst>
          <pc:docMk/>
          <pc:sldMk cId="1813178001" sldId="295"/>
        </pc:sldMkLst>
        <pc:spChg chg="del">
          <ac:chgData name="nirajthakurxyz0933@outlook.com" userId="5de401e978417caa" providerId="Windows Live" clId="Web-{775CC979-31F7-D007-5918-56D56A53AF6B}" dt="2024-08-11T08:58:23.825" v="287"/>
          <ac:spMkLst>
            <pc:docMk/>
            <pc:sldMk cId="1813178001" sldId="295"/>
            <ac:spMk id="8" creationId="{1B15ED52-F352-441B-82BF-E0EA34836D08}"/>
          </ac:spMkLst>
        </pc:spChg>
        <pc:spChg chg="del">
          <ac:chgData name="nirajthakurxyz0933@outlook.com" userId="5de401e978417caa" providerId="Windows Live" clId="Web-{775CC979-31F7-D007-5918-56D56A53AF6B}" dt="2024-08-11T08:58:23.825" v="287"/>
          <ac:spMkLst>
            <pc:docMk/>
            <pc:sldMk cId="1813178001" sldId="295"/>
            <ac:spMk id="10" creationId="{3B2E3793-BFE6-45A2-9B7B-E18844431C99}"/>
          </ac:spMkLst>
        </pc:spChg>
        <pc:spChg chg="del">
          <ac:chgData name="nirajthakurxyz0933@outlook.com" userId="5de401e978417caa" providerId="Windows Live" clId="Web-{775CC979-31F7-D007-5918-56D56A53AF6B}" dt="2024-08-11T08:58:23.825" v="287"/>
          <ac:spMkLst>
            <pc:docMk/>
            <pc:sldMk cId="1813178001" sldId="295"/>
            <ac:spMk id="12" creationId="{BC4C4868-CB8F-4AF9-9CDB-8108F2C19B67}"/>
          </ac:spMkLst>
        </pc:spChg>
        <pc:spChg chg="del">
          <ac:chgData name="nirajthakurxyz0933@outlook.com" userId="5de401e978417caa" providerId="Windows Live" clId="Web-{775CC979-31F7-D007-5918-56D56A53AF6B}" dt="2024-08-11T08:58:23.825" v="287"/>
          <ac:spMkLst>
            <pc:docMk/>
            <pc:sldMk cId="1813178001" sldId="295"/>
            <ac:spMk id="14" creationId="{375E0459-6403-40CD-989D-56A4407CA12E}"/>
          </ac:spMkLst>
        </pc:spChg>
        <pc:spChg chg="del">
          <ac:chgData name="nirajthakurxyz0933@outlook.com" userId="5de401e978417caa" providerId="Windows Live" clId="Web-{775CC979-31F7-D007-5918-56D56A53AF6B}" dt="2024-08-11T08:58:23.825" v="287"/>
          <ac:spMkLst>
            <pc:docMk/>
            <pc:sldMk cId="1813178001" sldId="295"/>
            <ac:spMk id="16" creationId="{53E5B1A8-3AC9-4BD1-9BBC-78CA94F2D1BA}"/>
          </ac:spMkLst>
        </pc:spChg>
      </pc:sldChg>
      <pc:sldChg chg="mod modTransition setBg modClrScheme chgLayout">
        <pc:chgData name="nirajthakurxyz0933@outlook.com" userId="5de401e978417caa" providerId="Windows Live" clId="Web-{775CC979-31F7-D007-5918-56D56A53AF6B}" dt="2024-08-11T08:59:44.045" v="289"/>
        <pc:sldMkLst>
          <pc:docMk/>
          <pc:sldMk cId="914672419" sldId="298"/>
        </pc:sldMkLst>
      </pc:sldChg>
      <pc:sldChg chg="delSp mod modTransition setBg modClrScheme delDesignElem chgLayout">
        <pc:chgData name="nirajthakurxyz0933@outlook.com" userId="5de401e978417caa" providerId="Windows Live" clId="Web-{775CC979-31F7-D007-5918-56D56A53AF6B}" dt="2024-08-11T08:59:44.045" v="289"/>
        <pc:sldMkLst>
          <pc:docMk/>
          <pc:sldMk cId="1350530635" sldId="299"/>
        </pc:sldMkLst>
        <pc:spChg chg="del">
          <ac:chgData name="nirajthakurxyz0933@outlook.com" userId="5de401e978417caa" providerId="Windows Live" clId="Web-{775CC979-31F7-D007-5918-56D56A53AF6B}" dt="2024-08-11T08:58:23.825" v="287"/>
          <ac:spMkLst>
            <pc:docMk/>
            <pc:sldMk cId="1350530635" sldId="299"/>
            <ac:spMk id="21" creationId="{100EDD19-6802-4EC3-95CE-CFFAB042CFD6}"/>
          </ac:spMkLst>
        </pc:spChg>
        <pc:spChg chg="del">
          <ac:chgData name="nirajthakurxyz0933@outlook.com" userId="5de401e978417caa" providerId="Windows Live" clId="Web-{775CC979-31F7-D007-5918-56D56A53AF6B}" dt="2024-08-11T08:58:23.825" v="287"/>
          <ac:spMkLst>
            <pc:docMk/>
            <pc:sldMk cId="1350530635" sldId="299"/>
            <ac:spMk id="22" creationId="{DB17E863-922E-4C26-BD64-E8FD41D28661}"/>
          </ac:spMkLst>
        </pc:spChg>
      </pc:sldChg>
      <pc:sldChg chg="delSp modSp mod modTransition setBg modClrScheme delDesignElem chgLayout">
        <pc:chgData name="nirajthakurxyz0933@outlook.com" userId="5de401e978417caa" providerId="Windows Live" clId="Web-{775CC979-31F7-D007-5918-56D56A53AF6B}" dt="2024-08-11T08:59:44.045" v="289"/>
        <pc:sldMkLst>
          <pc:docMk/>
          <pc:sldMk cId="3630515598" sldId="301"/>
        </pc:sldMkLst>
        <pc:spChg chg="mod ord">
          <ac:chgData name="nirajthakurxyz0933@outlook.com" userId="5de401e978417caa" providerId="Windows Live" clId="Web-{775CC979-31F7-D007-5918-56D56A53AF6B}" dt="2024-08-11T08:59:44.045" v="289"/>
          <ac:spMkLst>
            <pc:docMk/>
            <pc:sldMk cId="3630515598" sldId="301"/>
            <ac:spMk id="2" creationId="{456DEA38-95CC-5ED5-5694-32D37AA744C5}"/>
          </ac:spMkLst>
        </pc:spChg>
        <pc:spChg chg="del">
          <ac:chgData name="nirajthakurxyz0933@outlook.com" userId="5de401e978417caa" providerId="Windows Live" clId="Web-{775CC979-31F7-D007-5918-56D56A53AF6B}" dt="2024-08-11T08:58:23.825" v="287"/>
          <ac:spMkLst>
            <pc:docMk/>
            <pc:sldMk cId="3630515598" sldId="301"/>
            <ac:spMk id="22" creationId="{BACC6370-2D7E-4714-9D71-7542949D7D5D}"/>
          </ac:spMkLst>
        </pc:spChg>
        <pc:spChg chg="del">
          <ac:chgData name="nirajthakurxyz0933@outlook.com" userId="5de401e978417caa" providerId="Windows Live" clId="Web-{775CC979-31F7-D007-5918-56D56A53AF6B}" dt="2024-08-11T08:58:23.825" v="287"/>
          <ac:spMkLst>
            <pc:docMk/>
            <pc:sldMk cId="3630515598" sldId="301"/>
            <ac:spMk id="24" creationId="{F68B3F68-107C-434F-AA38-110D5EA91B85}"/>
          </ac:spMkLst>
        </pc:spChg>
        <pc:spChg chg="del">
          <ac:chgData name="nirajthakurxyz0933@outlook.com" userId="5de401e978417caa" providerId="Windows Live" clId="Web-{775CC979-31F7-D007-5918-56D56A53AF6B}" dt="2024-08-11T08:58:23.825" v="287"/>
          <ac:spMkLst>
            <pc:docMk/>
            <pc:sldMk cId="3630515598" sldId="301"/>
            <ac:spMk id="26" creationId="{AAD0DBB9-1A4B-4391-81D4-CB19F9AB918A}"/>
          </ac:spMkLst>
        </pc:spChg>
        <pc:spChg chg="del">
          <ac:chgData name="nirajthakurxyz0933@outlook.com" userId="5de401e978417caa" providerId="Windows Live" clId="Web-{775CC979-31F7-D007-5918-56D56A53AF6B}" dt="2024-08-11T08:58:23.825" v="287"/>
          <ac:spMkLst>
            <pc:docMk/>
            <pc:sldMk cId="3630515598" sldId="301"/>
            <ac:spMk id="28" creationId="{063BBA22-50EA-4C4D-BE05-F1CE4E63AA56}"/>
          </ac:spMkLst>
        </pc:spChg>
      </pc:sldChg>
      <pc:sldChg chg="delSp mod modTransition setBg modClrScheme delDesignElem chgLayout">
        <pc:chgData name="nirajthakurxyz0933@outlook.com" userId="5de401e978417caa" providerId="Windows Live" clId="Web-{775CC979-31F7-D007-5918-56D56A53AF6B}" dt="2024-08-11T08:59:44.045" v="289"/>
        <pc:sldMkLst>
          <pc:docMk/>
          <pc:sldMk cId="2400434738" sldId="304"/>
        </pc:sldMkLst>
        <pc:spChg chg="del">
          <ac:chgData name="nirajthakurxyz0933@outlook.com" userId="5de401e978417caa" providerId="Windows Live" clId="Web-{775CC979-31F7-D007-5918-56D56A53AF6B}" dt="2024-08-11T08:58:23.825" v="287"/>
          <ac:spMkLst>
            <pc:docMk/>
            <pc:sldMk cId="2400434738" sldId="304"/>
            <ac:spMk id="11" creationId="{1B15ED52-F352-441B-82BF-E0EA34836D08}"/>
          </ac:spMkLst>
        </pc:spChg>
        <pc:spChg chg="del">
          <ac:chgData name="nirajthakurxyz0933@outlook.com" userId="5de401e978417caa" providerId="Windows Live" clId="Web-{775CC979-31F7-D007-5918-56D56A53AF6B}" dt="2024-08-11T08:58:23.825" v="287"/>
          <ac:spMkLst>
            <pc:docMk/>
            <pc:sldMk cId="2400434738" sldId="304"/>
            <ac:spMk id="13" creationId="{3B2E3793-BFE6-45A2-9B7B-E18844431C99}"/>
          </ac:spMkLst>
        </pc:spChg>
        <pc:spChg chg="del">
          <ac:chgData name="nirajthakurxyz0933@outlook.com" userId="5de401e978417caa" providerId="Windows Live" clId="Web-{775CC979-31F7-D007-5918-56D56A53AF6B}" dt="2024-08-11T08:58:23.825" v="287"/>
          <ac:spMkLst>
            <pc:docMk/>
            <pc:sldMk cId="2400434738" sldId="304"/>
            <ac:spMk id="15" creationId="{BC4C4868-CB8F-4AF9-9CDB-8108F2C19B67}"/>
          </ac:spMkLst>
        </pc:spChg>
        <pc:spChg chg="del">
          <ac:chgData name="nirajthakurxyz0933@outlook.com" userId="5de401e978417caa" providerId="Windows Live" clId="Web-{775CC979-31F7-D007-5918-56D56A53AF6B}" dt="2024-08-11T08:58:23.825" v="287"/>
          <ac:spMkLst>
            <pc:docMk/>
            <pc:sldMk cId="2400434738" sldId="304"/>
            <ac:spMk id="17" creationId="{375E0459-6403-40CD-989D-56A4407CA12E}"/>
          </ac:spMkLst>
        </pc:spChg>
        <pc:spChg chg="del">
          <ac:chgData name="nirajthakurxyz0933@outlook.com" userId="5de401e978417caa" providerId="Windows Live" clId="Web-{775CC979-31F7-D007-5918-56D56A53AF6B}" dt="2024-08-11T08:58:23.825" v="287"/>
          <ac:spMkLst>
            <pc:docMk/>
            <pc:sldMk cId="2400434738" sldId="304"/>
            <ac:spMk id="19" creationId="{53E5B1A8-3AC9-4BD1-9BBC-78CA94F2D1BA}"/>
          </ac:spMkLst>
        </pc:spChg>
      </pc:sldChg>
      <pc:sldChg chg="delSp modSp mod modTransition setBg modClrScheme delDesignElem chgLayout">
        <pc:chgData name="nirajthakurxyz0933@outlook.com" userId="5de401e978417caa" providerId="Windows Live" clId="Web-{775CC979-31F7-D007-5918-56D56A53AF6B}" dt="2024-08-11T08:59:44.045" v="289"/>
        <pc:sldMkLst>
          <pc:docMk/>
          <pc:sldMk cId="3214335302" sldId="305"/>
        </pc:sldMkLst>
        <pc:spChg chg="mod ord">
          <ac:chgData name="nirajthakurxyz0933@outlook.com" userId="5de401e978417caa" providerId="Windows Live" clId="Web-{775CC979-31F7-D007-5918-56D56A53AF6B}" dt="2024-08-11T08:59:44.045" v="289"/>
          <ac:spMkLst>
            <pc:docMk/>
            <pc:sldMk cId="3214335302" sldId="305"/>
            <ac:spMk id="2" creationId="{FBC1F4F1-398F-C84A-6745-6F9F821E6EDC}"/>
          </ac:spMkLst>
        </pc:spChg>
        <pc:spChg chg="del">
          <ac:chgData name="nirajthakurxyz0933@outlook.com" userId="5de401e978417caa" providerId="Windows Live" clId="Web-{775CC979-31F7-D007-5918-56D56A53AF6B}" dt="2024-08-11T08:58:23.825" v="287"/>
          <ac:spMkLst>
            <pc:docMk/>
            <pc:sldMk cId="3214335302" sldId="305"/>
            <ac:spMk id="14" creationId="{BACC6370-2D7E-4714-9D71-7542949D7D5D}"/>
          </ac:spMkLst>
        </pc:spChg>
        <pc:spChg chg="del">
          <ac:chgData name="nirajthakurxyz0933@outlook.com" userId="5de401e978417caa" providerId="Windows Live" clId="Web-{775CC979-31F7-D007-5918-56D56A53AF6B}" dt="2024-08-11T08:58:23.825" v="287"/>
          <ac:spMkLst>
            <pc:docMk/>
            <pc:sldMk cId="3214335302" sldId="305"/>
            <ac:spMk id="16" creationId="{F68B3F68-107C-434F-AA38-110D5EA91B85}"/>
          </ac:spMkLst>
        </pc:spChg>
        <pc:spChg chg="del">
          <ac:chgData name="nirajthakurxyz0933@outlook.com" userId="5de401e978417caa" providerId="Windows Live" clId="Web-{775CC979-31F7-D007-5918-56D56A53AF6B}" dt="2024-08-11T08:58:23.825" v="287"/>
          <ac:spMkLst>
            <pc:docMk/>
            <pc:sldMk cId="3214335302" sldId="305"/>
            <ac:spMk id="18" creationId="{AAD0DBB9-1A4B-4391-81D4-CB19F9AB918A}"/>
          </ac:spMkLst>
        </pc:spChg>
        <pc:spChg chg="del">
          <ac:chgData name="nirajthakurxyz0933@outlook.com" userId="5de401e978417caa" providerId="Windows Live" clId="Web-{775CC979-31F7-D007-5918-56D56A53AF6B}" dt="2024-08-11T08:58:23.825" v="287"/>
          <ac:spMkLst>
            <pc:docMk/>
            <pc:sldMk cId="3214335302" sldId="305"/>
            <ac:spMk id="20" creationId="{063BBA22-50EA-4C4D-BE05-F1CE4E63AA56}"/>
          </ac:spMkLst>
        </pc:spChg>
      </pc:sldChg>
      <pc:sldChg chg="mod modTransition setBg modClrScheme chgLayout">
        <pc:chgData name="nirajthakurxyz0933@outlook.com" userId="5de401e978417caa" providerId="Windows Live" clId="Web-{775CC979-31F7-D007-5918-56D56A53AF6B}" dt="2024-08-11T08:59:44.045" v="289"/>
        <pc:sldMkLst>
          <pc:docMk/>
          <pc:sldMk cId="3046487070" sldId="306"/>
        </pc:sldMkLst>
      </pc:sldChg>
      <pc:sldChg chg="mod modTransition setBg modClrScheme chgLayout">
        <pc:chgData name="nirajthakurxyz0933@outlook.com" userId="5de401e978417caa" providerId="Windows Live" clId="Web-{775CC979-31F7-D007-5918-56D56A53AF6B}" dt="2024-08-11T08:59:44.045" v="289"/>
        <pc:sldMkLst>
          <pc:docMk/>
          <pc:sldMk cId="3587744246" sldId="307"/>
        </pc:sldMkLst>
      </pc:sldChg>
      <pc:sldChg chg="mod modTransition setBg modClrScheme chgLayout">
        <pc:chgData name="nirajthakurxyz0933@outlook.com" userId="5de401e978417caa" providerId="Windows Live" clId="Web-{775CC979-31F7-D007-5918-56D56A53AF6B}" dt="2024-08-11T08:59:44.045" v="289"/>
        <pc:sldMkLst>
          <pc:docMk/>
          <pc:sldMk cId="496207960" sldId="308"/>
        </pc:sldMkLst>
      </pc:sldChg>
      <pc:sldChg chg="modSp mod modTransition setBg modClrScheme chgLayout">
        <pc:chgData name="nirajthakurxyz0933@outlook.com" userId="5de401e978417caa" providerId="Windows Live" clId="Web-{775CC979-31F7-D007-5918-56D56A53AF6B}" dt="2024-08-11T08:59:44.045" v="289"/>
        <pc:sldMkLst>
          <pc:docMk/>
          <pc:sldMk cId="4048724981" sldId="309"/>
        </pc:sldMkLst>
        <pc:picChg chg="mod ord">
          <ac:chgData name="nirajthakurxyz0933@outlook.com" userId="5de401e978417caa" providerId="Windows Live" clId="Web-{775CC979-31F7-D007-5918-56D56A53AF6B}" dt="2024-08-11T08:59:44.045" v="289"/>
          <ac:picMkLst>
            <pc:docMk/>
            <pc:sldMk cId="4048724981" sldId="309"/>
            <ac:picMk id="5" creationId="{CD591204-5F17-65F9-4F7F-B6891B9325A1}"/>
          </ac:picMkLst>
        </pc:picChg>
      </pc:sldChg>
      <pc:sldChg chg="delSp modSp mod modTransition setBg modClrScheme delDesignElem chgLayout">
        <pc:chgData name="nirajthakurxyz0933@outlook.com" userId="5de401e978417caa" providerId="Windows Live" clId="Web-{775CC979-31F7-D007-5918-56D56A53AF6B}" dt="2024-08-11T08:59:44.045" v="289"/>
        <pc:sldMkLst>
          <pc:docMk/>
          <pc:sldMk cId="3484015139" sldId="310"/>
        </pc:sldMkLst>
        <pc:spChg chg="del">
          <ac:chgData name="nirajthakurxyz0933@outlook.com" userId="5de401e978417caa" providerId="Windows Live" clId="Web-{775CC979-31F7-D007-5918-56D56A53AF6B}" dt="2024-08-11T08:58:23.825" v="287"/>
          <ac:spMkLst>
            <pc:docMk/>
            <pc:sldMk cId="3484015139" sldId="310"/>
            <ac:spMk id="29" creationId="{42A4FC2C-047E-45A5-965D-8E1E3BF09BC6}"/>
          </ac:spMkLst>
        </pc:spChg>
        <pc:picChg chg="mod ord">
          <ac:chgData name="nirajthakurxyz0933@outlook.com" userId="5de401e978417caa" providerId="Windows Live" clId="Web-{775CC979-31F7-D007-5918-56D56A53AF6B}" dt="2024-08-11T08:59:44.045" v="289"/>
          <ac:picMkLst>
            <pc:docMk/>
            <pc:sldMk cId="3484015139" sldId="310"/>
            <ac:picMk id="4" creationId="{DD36259E-C66C-621C-D957-D0BCCB63BD89}"/>
          </ac:picMkLst>
        </pc:picChg>
      </pc:sldChg>
      <pc:sldChg chg="delSp mod modTransition setBg modClrScheme delDesignElem chgLayout">
        <pc:chgData name="nirajthakurxyz0933@outlook.com" userId="5de401e978417caa" providerId="Windows Live" clId="Web-{775CC979-31F7-D007-5918-56D56A53AF6B}" dt="2024-08-11T08:59:44.045" v="289"/>
        <pc:sldMkLst>
          <pc:docMk/>
          <pc:sldMk cId="1512645525" sldId="312"/>
        </pc:sldMkLst>
        <pc:spChg chg="del">
          <ac:chgData name="nirajthakurxyz0933@outlook.com" userId="5de401e978417caa" providerId="Windows Live" clId="Web-{775CC979-31F7-D007-5918-56D56A53AF6B}" dt="2024-08-11T08:58:23.825" v="287"/>
          <ac:spMkLst>
            <pc:docMk/>
            <pc:sldMk cId="1512645525" sldId="312"/>
            <ac:spMk id="17" creationId="{42A4FC2C-047E-45A5-965D-8E1E3BF09BC6}"/>
          </ac:spMkLst>
        </pc:spChg>
      </pc:sldChg>
      <pc:sldChg chg="delSp mod modTransition setBg modClrScheme delDesignElem chgLayout">
        <pc:chgData name="nirajthakurxyz0933@outlook.com" userId="5de401e978417caa" providerId="Windows Live" clId="Web-{775CC979-31F7-D007-5918-56D56A53AF6B}" dt="2024-08-11T08:59:44.045" v="289"/>
        <pc:sldMkLst>
          <pc:docMk/>
          <pc:sldMk cId="1179405046" sldId="313"/>
        </pc:sldMkLst>
        <pc:spChg chg="del">
          <ac:chgData name="nirajthakurxyz0933@outlook.com" userId="5de401e978417caa" providerId="Windows Live" clId="Web-{775CC979-31F7-D007-5918-56D56A53AF6B}" dt="2024-08-11T08:58:23.825" v="287"/>
          <ac:spMkLst>
            <pc:docMk/>
            <pc:sldMk cId="1179405046" sldId="313"/>
            <ac:spMk id="9" creationId="{1B15ED52-F352-441B-82BF-E0EA34836D08}"/>
          </ac:spMkLst>
        </pc:spChg>
        <pc:spChg chg="del">
          <ac:chgData name="nirajthakurxyz0933@outlook.com" userId="5de401e978417caa" providerId="Windows Live" clId="Web-{775CC979-31F7-D007-5918-56D56A53AF6B}" dt="2024-08-11T08:58:23.825" v="287"/>
          <ac:spMkLst>
            <pc:docMk/>
            <pc:sldMk cId="1179405046" sldId="313"/>
            <ac:spMk id="11" creationId="{3B2E3793-BFE6-45A2-9B7B-E18844431C99}"/>
          </ac:spMkLst>
        </pc:spChg>
        <pc:spChg chg="del">
          <ac:chgData name="nirajthakurxyz0933@outlook.com" userId="5de401e978417caa" providerId="Windows Live" clId="Web-{775CC979-31F7-D007-5918-56D56A53AF6B}" dt="2024-08-11T08:58:23.825" v="287"/>
          <ac:spMkLst>
            <pc:docMk/>
            <pc:sldMk cId="1179405046" sldId="313"/>
            <ac:spMk id="13" creationId="{BC4C4868-CB8F-4AF9-9CDB-8108F2C19B67}"/>
          </ac:spMkLst>
        </pc:spChg>
        <pc:spChg chg="del">
          <ac:chgData name="nirajthakurxyz0933@outlook.com" userId="5de401e978417caa" providerId="Windows Live" clId="Web-{775CC979-31F7-D007-5918-56D56A53AF6B}" dt="2024-08-11T08:58:23.825" v="287"/>
          <ac:spMkLst>
            <pc:docMk/>
            <pc:sldMk cId="1179405046" sldId="313"/>
            <ac:spMk id="15" creationId="{375E0459-6403-40CD-989D-56A4407CA12E}"/>
          </ac:spMkLst>
        </pc:spChg>
        <pc:spChg chg="del">
          <ac:chgData name="nirajthakurxyz0933@outlook.com" userId="5de401e978417caa" providerId="Windows Live" clId="Web-{775CC979-31F7-D007-5918-56D56A53AF6B}" dt="2024-08-11T08:58:23.825" v="287"/>
          <ac:spMkLst>
            <pc:docMk/>
            <pc:sldMk cId="1179405046" sldId="313"/>
            <ac:spMk id="17" creationId="{53E5B1A8-3AC9-4BD1-9BBC-78CA94F2D1BA}"/>
          </ac:spMkLst>
        </pc:spChg>
      </pc:sldChg>
      <pc:sldChg chg="addSp delSp modSp mod modTransition setBg modClrScheme delDesignElem chgLayout">
        <pc:chgData name="nirajthakurxyz0933@outlook.com" userId="5de401e978417caa" providerId="Windows Live" clId="Web-{775CC979-31F7-D007-5918-56D56A53AF6B}" dt="2024-08-11T08:59:44.045" v="289"/>
        <pc:sldMkLst>
          <pc:docMk/>
          <pc:sldMk cId="2458575686" sldId="314"/>
        </pc:sldMkLst>
        <pc:spChg chg="add del mod">
          <ac:chgData name="nirajthakurxyz0933@outlook.com" userId="5de401e978417caa" providerId="Windows Live" clId="Web-{775CC979-31F7-D007-5918-56D56A53AF6B}" dt="2024-08-11T08:47:22.535" v="5"/>
          <ac:spMkLst>
            <pc:docMk/>
            <pc:sldMk cId="2458575686" sldId="314"/>
            <ac:spMk id="32" creationId="{039F6E38-C11B-712E-2422-BA4C0631BE02}"/>
          </ac:spMkLst>
        </pc:spChg>
        <pc:spChg chg="add mod">
          <ac:chgData name="nirajthakurxyz0933@outlook.com" userId="5de401e978417caa" providerId="Windows Live" clId="Web-{775CC979-31F7-D007-5918-56D56A53AF6B}" dt="2024-08-11T08:48:37.099" v="27"/>
          <ac:spMkLst>
            <pc:docMk/>
            <pc:sldMk cId="2458575686" sldId="314"/>
            <ac:spMk id="33" creationId="{C2F8C67E-C9DB-1A75-9D2F-7DE7A8ADA07C}"/>
          </ac:spMkLst>
        </pc:spChg>
        <pc:spChg chg="add del">
          <ac:chgData name="nirajthakurxyz0933@outlook.com" userId="5de401e978417caa" providerId="Windows Live" clId="Web-{775CC979-31F7-D007-5918-56D56A53AF6B}" dt="2024-08-11T08:58:23.825" v="287"/>
          <ac:spMkLst>
            <pc:docMk/>
            <pc:sldMk cId="2458575686" sldId="314"/>
            <ac:spMk id="38" creationId="{DCC231C8-C761-4B31-9B1C-C6D19248C6B3}"/>
          </ac:spMkLst>
        </pc:spChg>
        <pc:spChg chg="del">
          <ac:chgData name="nirajthakurxyz0933@outlook.com" userId="5de401e978417caa" providerId="Windows Live" clId="Web-{775CC979-31F7-D007-5918-56D56A53AF6B}" dt="2024-08-11T08:47:24.535" v="6"/>
          <ac:spMkLst>
            <pc:docMk/>
            <pc:sldMk cId="2458575686" sldId="314"/>
            <ac:spMk id="298" creationId="{D1FDDE46-AB0F-17A4-B36C-D10A5D8F1789}"/>
          </ac:spMkLst>
        </pc:spChg>
        <pc:graphicFrameChg chg="mod ord modGraphic">
          <ac:chgData name="nirajthakurxyz0933@outlook.com" userId="5de401e978417caa" providerId="Windows Live" clId="Web-{775CC979-31F7-D007-5918-56D56A53AF6B}" dt="2024-08-11T08:47:57.629" v="25"/>
          <ac:graphicFrameMkLst>
            <pc:docMk/>
            <pc:sldMk cId="2458575686" sldId="314"/>
            <ac:graphicFrameMk id="10" creationId="{5BF10C5E-2705-13C1-2AFB-8882037882AC}"/>
          </ac:graphicFrameMkLst>
        </pc:graphicFrameChg>
      </pc:sldChg>
      <pc:sldChg chg="mod modTransition setBg modClrScheme chgLayout">
        <pc:chgData name="nirajthakurxyz0933@outlook.com" userId="5de401e978417caa" providerId="Windows Live" clId="Web-{775CC979-31F7-D007-5918-56D56A53AF6B}" dt="2024-08-11T08:59:44.045" v="289"/>
        <pc:sldMkLst>
          <pc:docMk/>
          <pc:sldMk cId="1754252467" sldId="315"/>
        </pc:sldMkLst>
      </pc:sldChg>
      <pc:sldChg chg="delSp modSp mod modTransition setBg modClrScheme delDesignElem chgLayout">
        <pc:chgData name="nirajthakurxyz0933@outlook.com" userId="5de401e978417caa" providerId="Windows Live" clId="Web-{775CC979-31F7-D007-5918-56D56A53AF6B}" dt="2024-08-11T08:59:44.045" v="289"/>
        <pc:sldMkLst>
          <pc:docMk/>
          <pc:sldMk cId="1914878179" sldId="316"/>
        </pc:sldMkLst>
        <pc:spChg chg="mod ord">
          <ac:chgData name="nirajthakurxyz0933@outlook.com" userId="5de401e978417caa" providerId="Windows Live" clId="Web-{775CC979-31F7-D007-5918-56D56A53AF6B}" dt="2024-08-11T08:59:44.045" v="289"/>
          <ac:spMkLst>
            <pc:docMk/>
            <pc:sldMk cId="1914878179" sldId="316"/>
            <ac:spMk id="2" creationId="{63792490-4EA7-24C8-3E50-CE68A67541AA}"/>
          </ac:spMkLst>
        </pc:spChg>
        <pc:spChg chg="del">
          <ac:chgData name="nirajthakurxyz0933@outlook.com" userId="5de401e978417caa" providerId="Windows Live" clId="Web-{775CC979-31F7-D007-5918-56D56A53AF6B}" dt="2024-08-11T08:58:23.825" v="287"/>
          <ac:spMkLst>
            <pc:docMk/>
            <pc:sldMk cId="1914878179" sldId="316"/>
            <ac:spMk id="8" creationId="{91E5A9A7-95C6-4F4F-B00E-C82E07FE62EF}"/>
          </ac:spMkLst>
        </pc:spChg>
        <pc:spChg chg="del">
          <ac:chgData name="nirajthakurxyz0933@outlook.com" userId="5de401e978417caa" providerId="Windows Live" clId="Web-{775CC979-31F7-D007-5918-56D56A53AF6B}" dt="2024-08-11T08:58:23.825" v="287"/>
          <ac:spMkLst>
            <pc:docMk/>
            <pc:sldMk cId="1914878179" sldId="316"/>
            <ac:spMk id="9" creationId="{D07DD2DE-F619-49DD-B5E7-03A290FF4ED1}"/>
          </ac:spMkLst>
        </pc:spChg>
        <pc:spChg chg="del">
          <ac:chgData name="nirajthakurxyz0933@outlook.com" userId="5de401e978417caa" providerId="Windows Live" clId="Web-{775CC979-31F7-D007-5918-56D56A53AF6B}" dt="2024-08-11T08:58:23.825" v="287"/>
          <ac:spMkLst>
            <pc:docMk/>
            <pc:sldMk cId="1914878179" sldId="316"/>
            <ac:spMk id="11" creationId="{A8384FB5-9ADC-4DDC-881B-597D56F5B15D}"/>
          </ac:spMkLst>
        </pc:spChg>
        <pc:spChg chg="del">
          <ac:chgData name="nirajthakurxyz0933@outlook.com" userId="5de401e978417caa" providerId="Windows Live" clId="Web-{775CC979-31F7-D007-5918-56D56A53AF6B}" dt="2024-08-11T08:58:23.825" v="287"/>
          <ac:spMkLst>
            <pc:docMk/>
            <pc:sldMk cId="1914878179" sldId="316"/>
            <ac:spMk id="12" creationId="{85149191-5F60-4A28-AAFF-039F96B0F3EC}"/>
          </ac:spMkLst>
        </pc:spChg>
        <pc:spChg chg="del">
          <ac:chgData name="nirajthakurxyz0933@outlook.com" userId="5de401e978417caa" providerId="Windows Live" clId="Web-{775CC979-31F7-D007-5918-56D56A53AF6B}" dt="2024-08-11T08:58:23.825" v="287"/>
          <ac:spMkLst>
            <pc:docMk/>
            <pc:sldMk cId="1914878179" sldId="316"/>
            <ac:spMk id="14" creationId="{F8260ED5-17F7-4158-B241-D51DD4CF1B7E}"/>
          </ac:spMkLst>
        </pc:spChg>
        <pc:picChg chg="mod ord">
          <ac:chgData name="nirajthakurxyz0933@outlook.com" userId="5de401e978417caa" providerId="Windows Live" clId="Web-{775CC979-31F7-D007-5918-56D56A53AF6B}" dt="2024-08-11T08:59:44.045" v="289"/>
          <ac:picMkLst>
            <pc:docMk/>
            <pc:sldMk cId="1914878179" sldId="316"/>
            <ac:picMk id="6" creationId="{F8CF3B94-F2F2-B580-A978-9989290CB0A1}"/>
          </ac:picMkLst>
        </pc:picChg>
      </pc:sldChg>
      <pc:sldChg chg="delSp modSp mod modTransition setBg modClrScheme delDesignElem chgLayout">
        <pc:chgData name="nirajthakurxyz0933@outlook.com" userId="5de401e978417caa" providerId="Windows Live" clId="Web-{775CC979-31F7-D007-5918-56D56A53AF6B}" dt="2024-08-11T08:59:44.045" v="289"/>
        <pc:sldMkLst>
          <pc:docMk/>
          <pc:sldMk cId="172607064" sldId="317"/>
        </pc:sldMkLst>
        <pc:spChg chg="mod ord">
          <ac:chgData name="nirajthakurxyz0933@outlook.com" userId="5de401e978417caa" providerId="Windows Live" clId="Web-{775CC979-31F7-D007-5918-56D56A53AF6B}" dt="2024-08-11T08:59:44.045" v="289"/>
          <ac:spMkLst>
            <pc:docMk/>
            <pc:sldMk cId="172607064" sldId="317"/>
            <ac:spMk id="3" creationId="{262B7B54-E9E9-BE93-FC19-E7FE44BDDA7A}"/>
          </ac:spMkLst>
        </pc:spChg>
        <pc:spChg chg="del">
          <ac:chgData name="nirajthakurxyz0933@outlook.com" userId="5de401e978417caa" providerId="Windows Live" clId="Web-{775CC979-31F7-D007-5918-56D56A53AF6B}" dt="2024-08-11T08:58:23.825" v="287"/>
          <ac:spMkLst>
            <pc:docMk/>
            <pc:sldMk cId="172607064" sldId="317"/>
            <ac:spMk id="21" creationId="{1B15ED52-F352-441B-82BF-E0EA34836D08}"/>
          </ac:spMkLst>
        </pc:spChg>
        <pc:spChg chg="del">
          <ac:chgData name="nirajthakurxyz0933@outlook.com" userId="5de401e978417caa" providerId="Windows Live" clId="Web-{775CC979-31F7-D007-5918-56D56A53AF6B}" dt="2024-08-11T08:58:23.825" v="287"/>
          <ac:spMkLst>
            <pc:docMk/>
            <pc:sldMk cId="172607064" sldId="317"/>
            <ac:spMk id="23" creationId="{3B2E3793-BFE6-45A2-9B7B-E18844431C99}"/>
          </ac:spMkLst>
        </pc:spChg>
        <pc:spChg chg="del">
          <ac:chgData name="nirajthakurxyz0933@outlook.com" userId="5de401e978417caa" providerId="Windows Live" clId="Web-{775CC979-31F7-D007-5918-56D56A53AF6B}" dt="2024-08-11T08:58:23.825" v="287"/>
          <ac:spMkLst>
            <pc:docMk/>
            <pc:sldMk cId="172607064" sldId="317"/>
            <ac:spMk id="25" creationId="{BC4C4868-CB8F-4AF9-9CDB-8108F2C19B67}"/>
          </ac:spMkLst>
        </pc:spChg>
        <pc:spChg chg="del">
          <ac:chgData name="nirajthakurxyz0933@outlook.com" userId="5de401e978417caa" providerId="Windows Live" clId="Web-{775CC979-31F7-D007-5918-56D56A53AF6B}" dt="2024-08-11T08:58:23.825" v="287"/>
          <ac:spMkLst>
            <pc:docMk/>
            <pc:sldMk cId="172607064" sldId="317"/>
            <ac:spMk id="27" creationId="{375E0459-6403-40CD-989D-56A4407CA12E}"/>
          </ac:spMkLst>
        </pc:spChg>
        <pc:spChg chg="del">
          <ac:chgData name="nirajthakurxyz0933@outlook.com" userId="5de401e978417caa" providerId="Windows Live" clId="Web-{775CC979-31F7-D007-5918-56D56A53AF6B}" dt="2024-08-11T08:58:23.825" v="287"/>
          <ac:spMkLst>
            <pc:docMk/>
            <pc:sldMk cId="172607064" sldId="317"/>
            <ac:spMk id="29" creationId="{53E5B1A8-3AC9-4BD1-9BBC-78CA94F2D1BA}"/>
          </ac:spMkLst>
        </pc:spChg>
      </pc:sldChg>
      <pc:sldChg chg="delSp modSp mod modTransition setBg modClrScheme delDesignElem chgLayout">
        <pc:chgData name="nirajthakurxyz0933@outlook.com" userId="5de401e978417caa" providerId="Windows Live" clId="Web-{775CC979-31F7-D007-5918-56D56A53AF6B}" dt="2024-08-11T08:59:44.045" v="289"/>
        <pc:sldMkLst>
          <pc:docMk/>
          <pc:sldMk cId="832741124" sldId="318"/>
        </pc:sldMkLst>
        <pc:spChg chg="mod ord">
          <ac:chgData name="nirajthakurxyz0933@outlook.com" userId="5de401e978417caa" providerId="Windows Live" clId="Web-{775CC979-31F7-D007-5918-56D56A53AF6B}" dt="2024-08-11T08:59:44.045" v="289"/>
          <ac:spMkLst>
            <pc:docMk/>
            <pc:sldMk cId="832741124" sldId="318"/>
            <ac:spMk id="2" creationId="{C6B3CD4F-7F3E-E7BF-131D-D0AEB2D8B7E8}"/>
          </ac:spMkLst>
        </pc:spChg>
        <pc:spChg chg="del">
          <ac:chgData name="nirajthakurxyz0933@outlook.com" userId="5de401e978417caa" providerId="Windows Live" clId="Web-{775CC979-31F7-D007-5918-56D56A53AF6B}" dt="2024-08-11T08:58:23.825" v="287"/>
          <ac:spMkLst>
            <pc:docMk/>
            <pc:sldMk cId="832741124" sldId="318"/>
            <ac:spMk id="13" creationId="{2151139A-886F-4B97-8815-729AD3831BBD}"/>
          </ac:spMkLst>
        </pc:spChg>
        <pc:spChg chg="del">
          <ac:chgData name="nirajthakurxyz0933@outlook.com" userId="5de401e978417caa" providerId="Windows Live" clId="Web-{775CC979-31F7-D007-5918-56D56A53AF6B}" dt="2024-08-11T08:58:23.825" v="287"/>
          <ac:spMkLst>
            <pc:docMk/>
            <pc:sldMk cId="832741124" sldId="318"/>
            <ac:spMk id="15" creationId="{AB5E08C4-8CDD-4623-A5B8-E998C6DEE3B7}"/>
          </ac:spMkLst>
        </pc:spChg>
        <pc:spChg chg="del">
          <ac:chgData name="nirajthakurxyz0933@outlook.com" userId="5de401e978417caa" providerId="Windows Live" clId="Web-{775CC979-31F7-D007-5918-56D56A53AF6B}" dt="2024-08-11T08:58:23.825" v="287"/>
          <ac:spMkLst>
            <pc:docMk/>
            <pc:sldMk cId="832741124" sldId="318"/>
            <ac:spMk id="17" creationId="{15F33878-D502-4FFA-8ACE-F2AECDB2A23F}"/>
          </ac:spMkLst>
        </pc:spChg>
        <pc:spChg chg="del">
          <ac:chgData name="nirajthakurxyz0933@outlook.com" userId="5de401e978417caa" providerId="Windows Live" clId="Web-{775CC979-31F7-D007-5918-56D56A53AF6B}" dt="2024-08-11T08:58:23.825" v="287"/>
          <ac:spMkLst>
            <pc:docMk/>
            <pc:sldMk cId="832741124" sldId="318"/>
            <ac:spMk id="19" creationId="{D3539FEE-81D3-4406-802E-60B20B16F4F6}"/>
          </ac:spMkLst>
        </pc:spChg>
        <pc:spChg chg="del">
          <ac:chgData name="nirajthakurxyz0933@outlook.com" userId="5de401e978417caa" providerId="Windows Live" clId="Web-{775CC979-31F7-D007-5918-56D56A53AF6B}" dt="2024-08-11T08:58:23.825" v="287"/>
          <ac:spMkLst>
            <pc:docMk/>
            <pc:sldMk cId="832741124" sldId="318"/>
            <ac:spMk id="21" creationId="{DC701763-729E-462F-A5A8-E0DEFEB1E2E4}"/>
          </ac:spMkLst>
        </pc:spChg>
        <pc:picChg chg="mod ord">
          <ac:chgData name="nirajthakurxyz0933@outlook.com" userId="5de401e978417caa" providerId="Windows Live" clId="Web-{775CC979-31F7-D007-5918-56D56A53AF6B}" dt="2024-08-11T08:59:44.045" v="289"/>
          <ac:picMkLst>
            <pc:docMk/>
            <pc:sldMk cId="832741124" sldId="318"/>
            <ac:picMk id="7" creationId="{8609E737-9180-4240-7936-E29DF6AD44FA}"/>
          </ac:picMkLst>
        </pc:picChg>
      </pc:sldChg>
      <pc:sldChg chg="delSp modSp mod modTransition setBg modClrScheme delDesignElem chgLayout">
        <pc:chgData name="nirajthakurxyz0933@outlook.com" userId="5de401e978417caa" providerId="Windows Live" clId="Web-{775CC979-31F7-D007-5918-56D56A53AF6B}" dt="2024-08-11T08:59:44.045" v="289"/>
        <pc:sldMkLst>
          <pc:docMk/>
          <pc:sldMk cId="4251082147" sldId="319"/>
        </pc:sldMkLst>
        <pc:spChg chg="mod ord">
          <ac:chgData name="nirajthakurxyz0933@outlook.com" userId="5de401e978417caa" providerId="Windows Live" clId="Web-{775CC979-31F7-D007-5918-56D56A53AF6B}" dt="2024-08-11T08:59:44.045" v="289"/>
          <ac:spMkLst>
            <pc:docMk/>
            <pc:sldMk cId="4251082147" sldId="319"/>
            <ac:spMk id="3" creationId="{25409D6A-9323-776C-D950-0F05640C0FE4}"/>
          </ac:spMkLst>
        </pc:spChg>
        <pc:spChg chg="del">
          <ac:chgData name="nirajthakurxyz0933@outlook.com" userId="5de401e978417caa" providerId="Windows Live" clId="Web-{775CC979-31F7-D007-5918-56D56A53AF6B}" dt="2024-08-11T08:58:23.825" v="287"/>
          <ac:spMkLst>
            <pc:docMk/>
            <pc:sldMk cId="4251082147" sldId="319"/>
            <ac:spMk id="8" creationId="{1B15ED52-F352-441B-82BF-E0EA34836D08}"/>
          </ac:spMkLst>
        </pc:spChg>
        <pc:spChg chg="del">
          <ac:chgData name="nirajthakurxyz0933@outlook.com" userId="5de401e978417caa" providerId="Windows Live" clId="Web-{775CC979-31F7-D007-5918-56D56A53AF6B}" dt="2024-08-11T08:58:23.825" v="287"/>
          <ac:spMkLst>
            <pc:docMk/>
            <pc:sldMk cId="4251082147" sldId="319"/>
            <ac:spMk id="10" creationId="{3B2E3793-BFE6-45A2-9B7B-E18844431C99}"/>
          </ac:spMkLst>
        </pc:spChg>
        <pc:spChg chg="del">
          <ac:chgData name="nirajthakurxyz0933@outlook.com" userId="5de401e978417caa" providerId="Windows Live" clId="Web-{775CC979-31F7-D007-5918-56D56A53AF6B}" dt="2024-08-11T08:58:23.825" v="287"/>
          <ac:spMkLst>
            <pc:docMk/>
            <pc:sldMk cId="4251082147" sldId="319"/>
            <ac:spMk id="12" creationId="{BC4C4868-CB8F-4AF9-9CDB-8108F2C19B67}"/>
          </ac:spMkLst>
        </pc:spChg>
        <pc:spChg chg="del">
          <ac:chgData name="nirajthakurxyz0933@outlook.com" userId="5de401e978417caa" providerId="Windows Live" clId="Web-{775CC979-31F7-D007-5918-56D56A53AF6B}" dt="2024-08-11T08:58:23.825" v="287"/>
          <ac:spMkLst>
            <pc:docMk/>
            <pc:sldMk cId="4251082147" sldId="319"/>
            <ac:spMk id="14" creationId="{375E0459-6403-40CD-989D-56A4407CA12E}"/>
          </ac:spMkLst>
        </pc:spChg>
        <pc:spChg chg="del">
          <ac:chgData name="nirajthakurxyz0933@outlook.com" userId="5de401e978417caa" providerId="Windows Live" clId="Web-{775CC979-31F7-D007-5918-56D56A53AF6B}" dt="2024-08-11T08:58:23.825" v="287"/>
          <ac:spMkLst>
            <pc:docMk/>
            <pc:sldMk cId="4251082147" sldId="319"/>
            <ac:spMk id="16" creationId="{53E5B1A8-3AC9-4BD1-9BBC-78CA94F2D1BA}"/>
          </ac:spMkLst>
        </pc:spChg>
      </pc:sldChg>
      <pc:sldChg chg="delSp modSp mod modTransition setBg modClrScheme delDesignElem chgLayout">
        <pc:chgData name="nirajthakurxyz0933@outlook.com" userId="5de401e978417caa" providerId="Windows Live" clId="Web-{775CC979-31F7-D007-5918-56D56A53AF6B}" dt="2024-08-11T08:59:44.045" v="289"/>
        <pc:sldMkLst>
          <pc:docMk/>
          <pc:sldMk cId="1525050348" sldId="320"/>
        </pc:sldMkLst>
        <pc:spChg chg="mod ord">
          <ac:chgData name="nirajthakurxyz0933@outlook.com" userId="5de401e978417caa" providerId="Windows Live" clId="Web-{775CC979-31F7-D007-5918-56D56A53AF6B}" dt="2024-08-11T08:59:44.045" v="289"/>
          <ac:spMkLst>
            <pc:docMk/>
            <pc:sldMk cId="1525050348" sldId="320"/>
            <ac:spMk id="2" creationId="{CE20B656-B79D-E649-EE0F-120A41DCB9DF}"/>
          </ac:spMkLst>
        </pc:spChg>
        <pc:spChg chg="del">
          <ac:chgData name="nirajthakurxyz0933@outlook.com" userId="5de401e978417caa" providerId="Windows Live" clId="Web-{775CC979-31F7-D007-5918-56D56A53AF6B}" dt="2024-08-11T08:58:23.825" v="287"/>
          <ac:spMkLst>
            <pc:docMk/>
            <pc:sldMk cId="1525050348" sldId="320"/>
            <ac:spMk id="30" creationId="{2151139A-886F-4B97-8815-729AD3831BBD}"/>
          </ac:spMkLst>
        </pc:spChg>
        <pc:spChg chg="del">
          <ac:chgData name="nirajthakurxyz0933@outlook.com" userId="5de401e978417caa" providerId="Windows Live" clId="Web-{775CC979-31F7-D007-5918-56D56A53AF6B}" dt="2024-08-11T08:58:23.825" v="287"/>
          <ac:spMkLst>
            <pc:docMk/>
            <pc:sldMk cId="1525050348" sldId="320"/>
            <ac:spMk id="32" creationId="{AB5E08C4-8CDD-4623-A5B8-E998C6DEE3B7}"/>
          </ac:spMkLst>
        </pc:spChg>
        <pc:spChg chg="del">
          <ac:chgData name="nirajthakurxyz0933@outlook.com" userId="5de401e978417caa" providerId="Windows Live" clId="Web-{775CC979-31F7-D007-5918-56D56A53AF6B}" dt="2024-08-11T08:58:23.825" v="287"/>
          <ac:spMkLst>
            <pc:docMk/>
            <pc:sldMk cId="1525050348" sldId="320"/>
            <ac:spMk id="34" creationId="{15F33878-D502-4FFA-8ACE-F2AECDB2A23F}"/>
          </ac:spMkLst>
        </pc:spChg>
        <pc:spChg chg="del">
          <ac:chgData name="nirajthakurxyz0933@outlook.com" userId="5de401e978417caa" providerId="Windows Live" clId="Web-{775CC979-31F7-D007-5918-56D56A53AF6B}" dt="2024-08-11T08:58:23.825" v="287"/>
          <ac:spMkLst>
            <pc:docMk/>
            <pc:sldMk cId="1525050348" sldId="320"/>
            <ac:spMk id="36" creationId="{D3539FEE-81D3-4406-802E-60B20B16F4F6}"/>
          </ac:spMkLst>
        </pc:spChg>
        <pc:spChg chg="del">
          <ac:chgData name="nirajthakurxyz0933@outlook.com" userId="5de401e978417caa" providerId="Windows Live" clId="Web-{775CC979-31F7-D007-5918-56D56A53AF6B}" dt="2024-08-11T08:58:23.825" v="287"/>
          <ac:spMkLst>
            <pc:docMk/>
            <pc:sldMk cId="1525050348" sldId="320"/>
            <ac:spMk id="38" creationId="{DC701763-729E-462F-A5A8-E0DEFEB1E2E4}"/>
          </ac:spMkLst>
        </pc:spChg>
      </pc:sldChg>
      <pc:sldChg chg="modSp mod modTransition setBg modClrScheme chgLayout">
        <pc:chgData name="nirajthakurxyz0933@outlook.com" userId="5de401e978417caa" providerId="Windows Live" clId="Web-{775CC979-31F7-D007-5918-56D56A53AF6B}" dt="2024-08-11T08:59:44.045" v="289"/>
        <pc:sldMkLst>
          <pc:docMk/>
          <pc:sldMk cId="1604305189" sldId="321"/>
        </pc:sldMkLst>
        <pc:spChg chg="mod ord">
          <ac:chgData name="nirajthakurxyz0933@outlook.com" userId="5de401e978417caa" providerId="Windows Live" clId="Web-{775CC979-31F7-D007-5918-56D56A53AF6B}" dt="2024-08-11T08:59:44.045" v="289"/>
          <ac:spMkLst>
            <pc:docMk/>
            <pc:sldMk cId="1604305189" sldId="321"/>
            <ac:spMk id="3" creationId="{4FE3FD10-95A4-73BC-BE2A-4B0CD8CA7B0C}"/>
          </ac:spMkLst>
        </pc:spChg>
      </pc:sldChg>
      <pc:sldChg chg="modSp mod modTransition setBg modClrScheme chgLayout">
        <pc:chgData name="nirajthakurxyz0933@outlook.com" userId="5de401e978417caa" providerId="Windows Live" clId="Web-{775CC979-31F7-D007-5918-56D56A53AF6B}" dt="2024-08-11T08:59:44.045" v="289"/>
        <pc:sldMkLst>
          <pc:docMk/>
          <pc:sldMk cId="1918191056" sldId="322"/>
        </pc:sldMkLst>
        <pc:spChg chg="mod ord">
          <ac:chgData name="nirajthakurxyz0933@outlook.com" userId="5de401e978417caa" providerId="Windows Live" clId="Web-{775CC979-31F7-D007-5918-56D56A53AF6B}" dt="2024-08-11T08:59:44.045" v="289"/>
          <ac:spMkLst>
            <pc:docMk/>
            <pc:sldMk cId="1918191056" sldId="322"/>
            <ac:spMk id="2" creationId="{BBE167B6-BA35-F47A-13B3-0533F6C85FA7}"/>
          </ac:spMkLst>
        </pc:spChg>
        <pc:picChg chg="mod ord">
          <ac:chgData name="nirajthakurxyz0933@outlook.com" userId="5de401e978417caa" providerId="Windows Live" clId="Web-{775CC979-31F7-D007-5918-56D56A53AF6B}" dt="2024-08-11T08:59:44.045" v="289"/>
          <ac:picMkLst>
            <pc:docMk/>
            <pc:sldMk cId="1918191056" sldId="322"/>
            <ac:picMk id="5" creationId="{41FB1F66-B0FB-1863-A287-D7BBF4523437}"/>
          </ac:picMkLst>
        </pc:picChg>
      </pc:sldChg>
      <pc:sldChg chg="delSp modSp mod modTransition setBg modClrScheme delDesignElem chgLayout">
        <pc:chgData name="nirajthakurxyz0933@outlook.com" userId="5de401e978417caa" providerId="Windows Live" clId="Web-{775CC979-31F7-D007-5918-56D56A53AF6B}" dt="2024-08-11T08:59:44.045" v="289"/>
        <pc:sldMkLst>
          <pc:docMk/>
          <pc:sldMk cId="2739476488" sldId="323"/>
        </pc:sldMkLst>
        <pc:spChg chg="mod ord">
          <ac:chgData name="nirajthakurxyz0933@outlook.com" userId="5de401e978417caa" providerId="Windows Live" clId="Web-{775CC979-31F7-D007-5918-56D56A53AF6B}" dt="2024-08-11T08:59:44.045" v="289"/>
          <ac:spMkLst>
            <pc:docMk/>
            <pc:sldMk cId="2739476488" sldId="323"/>
            <ac:spMk id="3" creationId="{58D518F8-9276-DDC7-8BDD-93B5A50A8335}"/>
          </ac:spMkLst>
        </pc:spChg>
        <pc:spChg chg="del">
          <ac:chgData name="nirajthakurxyz0933@outlook.com" userId="5de401e978417caa" providerId="Windows Live" clId="Web-{775CC979-31F7-D007-5918-56D56A53AF6B}" dt="2024-08-11T08:58:23.825" v="287"/>
          <ac:spMkLst>
            <pc:docMk/>
            <pc:sldMk cId="2739476488" sldId="323"/>
            <ac:spMk id="8" creationId="{1B15ED52-F352-441B-82BF-E0EA34836D08}"/>
          </ac:spMkLst>
        </pc:spChg>
        <pc:spChg chg="del">
          <ac:chgData name="nirajthakurxyz0933@outlook.com" userId="5de401e978417caa" providerId="Windows Live" clId="Web-{775CC979-31F7-D007-5918-56D56A53AF6B}" dt="2024-08-11T08:58:23.825" v="287"/>
          <ac:spMkLst>
            <pc:docMk/>
            <pc:sldMk cId="2739476488" sldId="323"/>
            <ac:spMk id="10" creationId="{3B2E3793-BFE6-45A2-9B7B-E18844431C99}"/>
          </ac:spMkLst>
        </pc:spChg>
        <pc:spChg chg="del">
          <ac:chgData name="nirajthakurxyz0933@outlook.com" userId="5de401e978417caa" providerId="Windows Live" clId="Web-{775CC979-31F7-D007-5918-56D56A53AF6B}" dt="2024-08-11T08:58:23.825" v="287"/>
          <ac:spMkLst>
            <pc:docMk/>
            <pc:sldMk cId="2739476488" sldId="323"/>
            <ac:spMk id="12" creationId="{BC4C4868-CB8F-4AF9-9CDB-8108F2C19B67}"/>
          </ac:spMkLst>
        </pc:spChg>
        <pc:spChg chg="del">
          <ac:chgData name="nirajthakurxyz0933@outlook.com" userId="5de401e978417caa" providerId="Windows Live" clId="Web-{775CC979-31F7-D007-5918-56D56A53AF6B}" dt="2024-08-11T08:58:23.825" v="287"/>
          <ac:spMkLst>
            <pc:docMk/>
            <pc:sldMk cId="2739476488" sldId="323"/>
            <ac:spMk id="14" creationId="{375E0459-6403-40CD-989D-56A4407CA12E}"/>
          </ac:spMkLst>
        </pc:spChg>
        <pc:spChg chg="del">
          <ac:chgData name="nirajthakurxyz0933@outlook.com" userId="5de401e978417caa" providerId="Windows Live" clId="Web-{775CC979-31F7-D007-5918-56D56A53AF6B}" dt="2024-08-11T08:58:23.825" v="287"/>
          <ac:spMkLst>
            <pc:docMk/>
            <pc:sldMk cId="2739476488" sldId="323"/>
            <ac:spMk id="16" creationId="{53E5B1A8-3AC9-4BD1-9BBC-78CA94F2D1BA}"/>
          </ac:spMkLst>
        </pc:spChg>
      </pc:sldChg>
      <pc:sldChg chg="delSp modSp mod modTransition setBg modClrScheme delDesignElem chgLayout">
        <pc:chgData name="nirajthakurxyz0933@outlook.com" userId="5de401e978417caa" providerId="Windows Live" clId="Web-{775CC979-31F7-D007-5918-56D56A53AF6B}" dt="2024-08-11T08:59:44.045" v="289"/>
        <pc:sldMkLst>
          <pc:docMk/>
          <pc:sldMk cId="3638442742" sldId="324"/>
        </pc:sldMkLst>
        <pc:spChg chg="mod ord">
          <ac:chgData name="nirajthakurxyz0933@outlook.com" userId="5de401e978417caa" providerId="Windows Live" clId="Web-{775CC979-31F7-D007-5918-56D56A53AF6B}" dt="2024-08-11T08:59:44.045" v="289"/>
          <ac:spMkLst>
            <pc:docMk/>
            <pc:sldMk cId="3638442742" sldId="324"/>
            <ac:spMk id="2" creationId="{AEC6F60F-04BF-5964-E9E0-021AF80EBB31}"/>
          </ac:spMkLst>
        </pc:spChg>
        <pc:spChg chg="del">
          <ac:chgData name="nirajthakurxyz0933@outlook.com" userId="5de401e978417caa" providerId="Windows Live" clId="Web-{775CC979-31F7-D007-5918-56D56A53AF6B}" dt="2024-08-11T08:58:23.825" v="287"/>
          <ac:spMkLst>
            <pc:docMk/>
            <pc:sldMk cId="3638442742" sldId="324"/>
            <ac:spMk id="10" creationId="{A8384FB5-9ADC-4DDC-881B-597D56F5B15D}"/>
          </ac:spMkLst>
        </pc:spChg>
        <pc:spChg chg="del">
          <ac:chgData name="nirajthakurxyz0933@outlook.com" userId="5de401e978417caa" providerId="Windows Live" clId="Web-{775CC979-31F7-D007-5918-56D56A53AF6B}" dt="2024-08-11T08:58:23.825" v="287"/>
          <ac:spMkLst>
            <pc:docMk/>
            <pc:sldMk cId="3638442742" sldId="324"/>
            <ac:spMk id="12" creationId="{91E5A9A7-95C6-4F4F-B00E-C82E07FE62EF}"/>
          </ac:spMkLst>
        </pc:spChg>
        <pc:spChg chg="del">
          <ac:chgData name="nirajthakurxyz0933@outlook.com" userId="5de401e978417caa" providerId="Windows Live" clId="Web-{775CC979-31F7-D007-5918-56D56A53AF6B}" dt="2024-08-11T08:58:23.825" v="287"/>
          <ac:spMkLst>
            <pc:docMk/>
            <pc:sldMk cId="3638442742" sldId="324"/>
            <ac:spMk id="14" creationId="{D07DD2DE-F619-49DD-B5E7-03A290FF4ED1}"/>
          </ac:spMkLst>
        </pc:spChg>
        <pc:spChg chg="del">
          <ac:chgData name="nirajthakurxyz0933@outlook.com" userId="5de401e978417caa" providerId="Windows Live" clId="Web-{775CC979-31F7-D007-5918-56D56A53AF6B}" dt="2024-08-11T08:58:23.825" v="287"/>
          <ac:spMkLst>
            <pc:docMk/>
            <pc:sldMk cId="3638442742" sldId="324"/>
            <ac:spMk id="16" creationId="{85149191-5F60-4A28-AAFF-039F96B0F3EC}"/>
          </ac:spMkLst>
        </pc:spChg>
        <pc:spChg chg="del">
          <ac:chgData name="nirajthakurxyz0933@outlook.com" userId="5de401e978417caa" providerId="Windows Live" clId="Web-{775CC979-31F7-D007-5918-56D56A53AF6B}" dt="2024-08-11T08:58:23.825" v="287"/>
          <ac:spMkLst>
            <pc:docMk/>
            <pc:sldMk cId="3638442742" sldId="324"/>
            <ac:spMk id="18" creationId="{F8260ED5-17F7-4158-B241-D51DD4CF1B7E}"/>
          </ac:spMkLst>
        </pc:spChg>
        <pc:picChg chg="mod ord">
          <ac:chgData name="nirajthakurxyz0933@outlook.com" userId="5de401e978417caa" providerId="Windows Live" clId="Web-{775CC979-31F7-D007-5918-56D56A53AF6B}" dt="2024-08-11T08:59:44.045" v="289"/>
          <ac:picMkLst>
            <pc:docMk/>
            <pc:sldMk cId="3638442742" sldId="324"/>
            <ac:picMk id="5" creationId="{EEE7C619-585D-F8AD-5229-287A652A0594}"/>
          </ac:picMkLst>
        </pc:picChg>
      </pc:sldChg>
      <pc:sldChg chg="delSp modSp mod modTransition setBg modClrScheme delDesignElem chgLayout">
        <pc:chgData name="nirajthakurxyz0933@outlook.com" userId="5de401e978417caa" providerId="Windows Live" clId="Web-{775CC979-31F7-D007-5918-56D56A53AF6B}" dt="2024-08-11T08:59:44.045" v="289"/>
        <pc:sldMkLst>
          <pc:docMk/>
          <pc:sldMk cId="1779495789" sldId="325"/>
        </pc:sldMkLst>
        <pc:spChg chg="mod ord">
          <ac:chgData name="nirajthakurxyz0933@outlook.com" userId="5de401e978417caa" providerId="Windows Live" clId="Web-{775CC979-31F7-D007-5918-56D56A53AF6B}" dt="2024-08-11T08:59:44.045" v="289"/>
          <ac:spMkLst>
            <pc:docMk/>
            <pc:sldMk cId="1779495789" sldId="325"/>
            <ac:spMk id="3" creationId="{E56F2212-97D8-4231-0972-2A9C87F6863A}"/>
          </ac:spMkLst>
        </pc:spChg>
        <pc:spChg chg="del">
          <ac:chgData name="nirajthakurxyz0933@outlook.com" userId="5de401e978417caa" providerId="Windows Live" clId="Web-{775CC979-31F7-D007-5918-56D56A53AF6B}" dt="2024-08-11T08:58:23.825" v="287"/>
          <ac:spMkLst>
            <pc:docMk/>
            <pc:sldMk cId="1779495789" sldId="325"/>
            <ac:spMk id="8" creationId="{1B15ED52-F352-441B-82BF-E0EA34836D08}"/>
          </ac:spMkLst>
        </pc:spChg>
        <pc:spChg chg="del">
          <ac:chgData name="nirajthakurxyz0933@outlook.com" userId="5de401e978417caa" providerId="Windows Live" clId="Web-{775CC979-31F7-D007-5918-56D56A53AF6B}" dt="2024-08-11T08:58:23.825" v="287"/>
          <ac:spMkLst>
            <pc:docMk/>
            <pc:sldMk cId="1779495789" sldId="325"/>
            <ac:spMk id="10" creationId="{3B2E3793-BFE6-45A2-9B7B-E18844431C99}"/>
          </ac:spMkLst>
        </pc:spChg>
        <pc:spChg chg="del">
          <ac:chgData name="nirajthakurxyz0933@outlook.com" userId="5de401e978417caa" providerId="Windows Live" clId="Web-{775CC979-31F7-D007-5918-56D56A53AF6B}" dt="2024-08-11T08:58:23.825" v="287"/>
          <ac:spMkLst>
            <pc:docMk/>
            <pc:sldMk cId="1779495789" sldId="325"/>
            <ac:spMk id="12" creationId="{BC4C4868-CB8F-4AF9-9CDB-8108F2C19B67}"/>
          </ac:spMkLst>
        </pc:spChg>
        <pc:spChg chg="del">
          <ac:chgData name="nirajthakurxyz0933@outlook.com" userId="5de401e978417caa" providerId="Windows Live" clId="Web-{775CC979-31F7-D007-5918-56D56A53AF6B}" dt="2024-08-11T08:58:23.825" v="287"/>
          <ac:spMkLst>
            <pc:docMk/>
            <pc:sldMk cId="1779495789" sldId="325"/>
            <ac:spMk id="14" creationId="{375E0459-6403-40CD-989D-56A4407CA12E}"/>
          </ac:spMkLst>
        </pc:spChg>
        <pc:spChg chg="del">
          <ac:chgData name="nirajthakurxyz0933@outlook.com" userId="5de401e978417caa" providerId="Windows Live" clId="Web-{775CC979-31F7-D007-5918-56D56A53AF6B}" dt="2024-08-11T08:58:23.825" v="287"/>
          <ac:spMkLst>
            <pc:docMk/>
            <pc:sldMk cId="1779495789" sldId="325"/>
            <ac:spMk id="16" creationId="{53E5B1A8-3AC9-4BD1-9BBC-78CA94F2D1BA}"/>
          </ac:spMkLst>
        </pc:spChg>
      </pc:sldChg>
      <pc:sldChg chg="delSp modSp mod modTransition setBg modClrScheme delDesignElem chgLayout">
        <pc:chgData name="nirajthakurxyz0933@outlook.com" userId="5de401e978417caa" providerId="Windows Live" clId="Web-{775CC979-31F7-D007-5918-56D56A53AF6B}" dt="2024-08-11T08:59:44.045" v="289"/>
        <pc:sldMkLst>
          <pc:docMk/>
          <pc:sldMk cId="1752387216" sldId="326"/>
        </pc:sldMkLst>
        <pc:spChg chg="mod ord">
          <ac:chgData name="nirajthakurxyz0933@outlook.com" userId="5de401e978417caa" providerId="Windows Live" clId="Web-{775CC979-31F7-D007-5918-56D56A53AF6B}" dt="2024-08-11T08:59:44.045" v="289"/>
          <ac:spMkLst>
            <pc:docMk/>
            <pc:sldMk cId="1752387216" sldId="326"/>
            <ac:spMk id="2" creationId="{88016853-7A22-7964-1D32-D2EBA3C9918A}"/>
          </ac:spMkLst>
        </pc:spChg>
        <pc:spChg chg="del">
          <ac:chgData name="nirajthakurxyz0933@outlook.com" userId="5de401e978417caa" providerId="Windows Live" clId="Web-{775CC979-31F7-D007-5918-56D56A53AF6B}" dt="2024-08-11T08:58:23.825" v="287"/>
          <ac:spMkLst>
            <pc:docMk/>
            <pc:sldMk cId="1752387216" sldId="326"/>
            <ac:spMk id="11" creationId="{A8384FB5-9ADC-4DDC-881B-597D56F5B15D}"/>
          </ac:spMkLst>
        </pc:spChg>
        <pc:spChg chg="del">
          <ac:chgData name="nirajthakurxyz0933@outlook.com" userId="5de401e978417caa" providerId="Windows Live" clId="Web-{775CC979-31F7-D007-5918-56D56A53AF6B}" dt="2024-08-11T08:58:23.825" v="287"/>
          <ac:spMkLst>
            <pc:docMk/>
            <pc:sldMk cId="1752387216" sldId="326"/>
            <ac:spMk id="13" creationId="{91E5A9A7-95C6-4F4F-B00E-C82E07FE62EF}"/>
          </ac:spMkLst>
        </pc:spChg>
        <pc:spChg chg="del">
          <ac:chgData name="nirajthakurxyz0933@outlook.com" userId="5de401e978417caa" providerId="Windows Live" clId="Web-{775CC979-31F7-D007-5918-56D56A53AF6B}" dt="2024-08-11T08:58:23.825" v="287"/>
          <ac:spMkLst>
            <pc:docMk/>
            <pc:sldMk cId="1752387216" sldId="326"/>
            <ac:spMk id="15" creationId="{D07DD2DE-F619-49DD-B5E7-03A290FF4ED1}"/>
          </ac:spMkLst>
        </pc:spChg>
        <pc:spChg chg="del">
          <ac:chgData name="nirajthakurxyz0933@outlook.com" userId="5de401e978417caa" providerId="Windows Live" clId="Web-{775CC979-31F7-D007-5918-56D56A53AF6B}" dt="2024-08-11T08:58:23.825" v="287"/>
          <ac:spMkLst>
            <pc:docMk/>
            <pc:sldMk cId="1752387216" sldId="326"/>
            <ac:spMk id="17" creationId="{85149191-5F60-4A28-AAFF-039F96B0F3EC}"/>
          </ac:spMkLst>
        </pc:spChg>
        <pc:spChg chg="del">
          <ac:chgData name="nirajthakurxyz0933@outlook.com" userId="5de401e978417caa" providerId="Windows Live" clId="Web-{775CC979-31F7-D007-5918-56D56A53AF6B}" dt="2024-08-11T08:58:23.825" v="287"/>
          <ac:spMkLst>
            <pc:docMk/>
            <pc:sldMk cId="1752387216" sldId="326"/>
            <ac:spMk id="19" creationId="{F8260ED5-17F7-4158-B241-D51DD4CF1B7E}"/>
          </ac:spMkLst>
        </pc:spChg>
        <pc:picChg chg="mod ord">
          <ac:chgData name="nirajthakurxyz0933@outlook.com" userId="5de401e978417caa" providerId="Windows Live" clId="Web-{775CC979-31F7-D007-5918-56D56A53AF6B}" dt="2024-08-11T08:59:44.045" v="289"/>
          <ac:picMkLst>
            <pc:docMk/>
            <pc:sldMk cId="1752387216" sldId="326"/>
            <ac:picMk id="6" creationId="{AECB3AA8-F580-1B47-2D86-359E07FB2A74}"/>
          </ac:picMkLst>
        </pc:picChg>
      </pc:sldChg>
      <pc:sldChg chg="delSp modSp mod modTransition setBg modClrScheme delDesignElem chgLayout">
        <pc:chgData name="nirajthakurxyz0933@outlook.com" userId="5de401e978417caa" providerId="Windows Live" clId="Web-{775CC979-31F7-D007-5918-56D56A53AF6B}" dt="2024-08-11T08:59:44.045" v="289"/>
        <pc:sldMkLst>
          <pc:docMk/>
          <pc:sldMk cId="3801372042" sldId="327"/>
        </pc:sldMkLst>
        <pc:spChg chg="mod ord">
          <ac:chgData name="nirajthakurxyz0933@outlook.com" userId="5de401e978417caa" providerId="Windows Live" clId="Web-{775CC979-31F7-D007-5918-56D56A53AF6B}" dt="2024-08-11T08:59:44.045" v="289"/>
          <ac:spMkLst>
            <pc:docMk/>
            <pc:sldMk cId="3801372042" sldId="327"/>
            <ac:spMk id="3" creationId="{452EE8B3-14E8-5CBD-23F4-77EEBF55235F}"/>
          </ac:spMkLst>
        </pc:spChg>
        <pc:spChg chg="del">
          <ac:chgData name="nirajthakurxyz0933@outlook.com" userId="5de401e978417caa" providerId="Windows Live" clId="Web-{775CC979-31F7-D007-5918-56D56A53AF6B}" dt="2024-08-11T08:58:23.825" v="287"/>
          <ac:spMkLst>
            <pc:docMk/>
            <pc:sldMk cId="3801372042" sldId="327"/>
            <ac:spMk id="25" creationId="{1B15ED52-F352-441B-82BF-E0EA34836D08}"/>
          </ac:spMkLst>
        </pc:spChg>
        <pc:spChg chg="del">
          <ac:chgData name="nirajthakurxyz0933@outlook.com" userId="5de401e978417caa" providerId="Windows Live" clId="Web-{775CC979-31F7-D007-5918-56D56A53AF6B}" dt="2024-08-11T08:58:23.825" v="287"/>
          <ac:spMkLst>
            <pc:docMk/>
            <pc:sldMk cId="3801372042" sldId="327"/>
            <ac:spMk id="27" creationId="{3B2E3793-BFE6-45A2-9B7B-E18844431C99}"/>
          </ac:spMkLst>
        </pc:spChg>
        <pc:spChg chg="del">
          <ac:chgData name="nirajthakurxyz0933@outlook.com" userId="5de401e978417caa" providerId="Windows Live" clId="Web-{775CC979-31F7-D007-5918-56D56A53AF6B}" dt="2024-08-11T08:58:23.825" v="287"/>
          <ac:spMkLst>
            <pc:docMk/>
            <pc:sldMk cId="3801372042" sldId="327"/>
            <ac:spMk id="29" creationId="{BC4C4868-CB8F-4AF9-9CDB-8108F2C19B67}"/>
          </ac:spMkLst>
        </pc:spChg>
        <pc:spChg chg="del">
          <ac:chgData name="nirajthakurxyz0933@outlook.com" userId="5de401e978417caa" providerId="Windows Live" clId="Web-{775CC979-31F7-D007-5918-56D56A53AF6B}" dt="2024-08-11T08:58:23.825" v="287"/>
          <ac:spMkLst>
            <pc:docMk/>
            <pc:sldMk cId="3801372042" sldId="327"/>
            <ac:spMk id="31" creationId="{375E0459-6403-40CD-989D-56A4407CA12E}"/>
          </ac:spMkLst>
        </pc:spChg>
        <pc:spChg chg="del">
          <ac:chgData name="nirajthakurxyz0933@outlook.com" userId="5de401e978417caa" providerId="Windows Live" clId="Web-{775CC979-31F7-D007-5918-56D56A53AF6B}" dt="2024-08-11T08:58:23.825" v="287"/>
          <ac:spMkLst>
            <pc:docMk/>
            <pc:sldMk cId="3801372042" sldId="327"/>
            <ac:spMk id="33" creationId="{53E5B1A8-3AC9-4BD1-9BBC-78CA94F2D1BA}"/>
          </ac:spMkLst>
        </pc:spChg>
      </pc:sldChg>
      <pc:sldChg chg="delSp modSp mod modTransition setBg modClrScheme delDesignElem chgLayout">
        <pc:chgData name="nirajthakurxyz0933@outlook.com" userId="5de401e978417caa" providerId="Windows Live" clId="Web-{775CC979-31F7-D007-5918-56D56A53AF6B}" dt="2024-08-11T08:59:44.045" v="289"/>
        <pc:sldMkLst>
          <pc:docMk/>
          <pc:sldMk cId="4127223401" sldId="328"/>
        </pc:sldMkLst>
        <pc:spChg chg="mod ord">
          <ac:chgData name="nirajthakurxyz0933@outlook.com" userId="5de401e978417caa" providerId="Windows Live" clId="Web-{775CC979-31F7-D007-5918-56D56A53AF6B}" dt="2024-08-11T08:59:44.045" v="289"/>
          <ac:spMkLst>
            <pc:docMk/>
            <pc:sldMk cId="4127223401" sldId="328"/>
            <ac:spMk id="3" creationId="{452EE8B3-14E8-5CBD-23F4-77EEBF55235F}"/>
          </ac:spMkLst>
        </pc:spChg>
        <pc:spChg chg="del">
          <ac:chgData name="nirajthakurxyz0933@outlook.com" userId="5de401e978417caa" providerId="Windows Live" clId="Web-{775CC979-31F7-D007-5918-56D56A53AF6B}" dt="2024-08-11T08:58:23.825" v="287"/>
          <ac:spMkLst>
            <pc:docMk/>
            <pc:sldMk cId="4127223401" sldId="328"/>
            <ac:spMk id="15" creationId="{1B15ED52-F352-441B-82BF-E0EA34836D08}"/>
          </ac:spMkLst>
        </pc:spChg>
        <pc:spChg chg="del">
          <ac:chgData name="nirajthakurxyz0933@outlook.com" userId="5de401e978417caa" providerId="Windows Live" clId="Web-{775CC979-31F7-D007-5918-56D56A53AF6B}" dt="2024-08-11T08:58:23.825" v="287"/>
          <ac:spMkLst>
            <pc:docMk/>
            <pc:sldMk cId="4127223401" sldId="328"/>
            <ac:spMk id="17" creationId="{3B2E3793-BFE6-45A2-9B7B-E18844431C99}"/>
          </ac:spMkLst>
        </pc:spChg>
        <pc:spChg chg="del">
          <ac:chgData name="nirajthakurxyz0933@outlook.com" userId="5de401e978417caa" providerId="Windows Live" clId="Web-{775CC979-31F7-D007-5918-56D56A53AF6B}" dt="2024-08-11T08:58:23.825" v="287"/>
          <ac:spMkLst>
            <pc:docMk/>
            <pc:sldMk cId="4127223401" sldId="328"/>
            <ac:spMk id="19" creationId="{BC4C4868-CB8F-4AF9-9CDB-8108F2C19B67}"/>
          </ac:spMkLst>
        </pc:spChg>
        <pc:spChg chg="del">
          <ac:chgData name="nirajthakurxyz0933@outlook.com" userId="5de401e978417caa" providerId="Windows Live" clId="Web-{775CC979-31F7-D007-5918-56D56A53AF6B}" dt="2024-08-11T08:58:23.825" v="287"/>
          <ac:spMkLst>
            <pc:docMk/>
            <pc:sldMk cId="4127223401" sldId="328"/>
            <ac:spMk id="21" creationId="{375E0459-6403-40CD-989D-56A4407CA12E}"/>
          </ac:spMkLst>
        </pc:spChg>
        <pc:spChg chg="del">
          <ac:chgData name="nirajthakurxyz0933@outlook.com" userId="5de401e978417caa" providerId="Windows Live" clId="Web-{775CC979-31F7-D007-5918-56D56A53AF6B}" dt="2024-08-11T08:58:23.825" v="287"/>
          <ac:spMkLst>
            <pc:docMk/>
            <pc:sldMk cId="4127223401" sldId="328"/>
            <ac:spMk id="23" creationId="{53E5B1A8-3AC9-4BD1-9BBC-78CA94F2D1BA}"/>
          </ac:spMkLst>
        </pc:spChg>
      </pc:sldChg>
      <pc:sldChg chg="delSp modSp mod modTransition setBg modClrScheme delDesignElem chgLayout">
        <pc:chgData name="nirajthakurxyz0933@outlook.com" userId="5de401e978417caa" providerId="Windows Live" clId="Web-{775CC979-31F7-D007-5918-56D56A53AF6B}" dt="2024-08-11T08:59:44.045" v="289"/>
        <pc:sldMkLst>
          <pc:docMk/>
          <pc:sldMk cId="827965364" sldId="329"/>
        </pc:sldMkLst>
        <pc:spChg chg="mod ord">
          <ac:chgData name="nirajthakurxyz0933@outlook.com" userId="5de401e978417caa" providerId="Windows Live" clId="Web-{775CC979-31F7-D007-5918-56D56A53AF6B}" dt="2024-08-11T08:59:44.045" v="289"/>
          <ac:spMkLst>
            <pc:docMk/>
            <pc:sldMk cId="827965364" sldId="329"/>
            <ac:spMk id="3" creationId="{6BE4FF73-A64B-3467-2E95-AD98D9E9C5B1}"/>
          </ac:spMkLst>
        </pc:spChg>
        <pc:spChg chg="del">
          <ac:chgData name="nirajthakurxyz0933@outlook.com" userId="5de401e978417caa" providerId="Windows Live" clId="Web-{775CC979-31F7-D007-5918-56D56A53AF6B}" dt="2024-08-11T08:58:23.825" v="287"/>
          <ac:spMkLst>
            <pc:docMk/>
            <pc:sldMk cId="827965364" sldId="329"/>
            <ac:spMk id="8" creationId="{1B15ED52-F352-441B-82BF-E0EA34836D08}"/>
          </ac:spMkLst>
        </pc:spChg>
        <pc:spChg chg="del">
          <ac:chgData name="nirajthakurxyz0933@outlook.com" userId="5de401e978417caa" providerId="Windows Live" clId="Web-{775CC979-31F7-D007-5918-56D56A53AF6B}" dt="2024-08-11T08:58:23.825" v="287"/>
          <ac:spMkLst>
            <pc:docMk/>
            <pc:sldMk cId="827965364" sldId="329"/>
            <ac:spMk id="10" creationId="{3B2E3793-BFE6-45A2-9B7B-E18844431C99}"/>
          </ac:spMkLst>
        </pc:spChg>
        <pc:spChg chg="del">
          <ac:chgData name="nirajthakurxyz0933@outlook.com" userId="5de401e978417caa" providerId="Windows Live" clId="Web-{775CC979-31F7-D007-5918-56D56A53AF6B}" dt="2024-08-11T08:58:23.825" v="287"/>
          <ac:spMkLst>
            <pc:docMk/>
            <pc:sldMk cId="827965364" sldId="329"/>
            <ac:spMk id="12" creationId="{BC4C4868-CB8F-4AF9-9CDB-8108F2C19B67}"/>
          </ac:spMkLst>
        </pc:spChg>
        <pc:spChg chg="del">
          <ac:chgData name="nirajthakurxyz0933@outlook.com" userId="5de401e978417caa" providerId="Windows Live" clId="Web-{775CC979-31F7-D007-5918-56D56A53AF6B}" dt="2024-08-11T08:58:23.825" v="287"/>
          <ac:spMkLst>
            <pc:docMk/>
            <pc:sldMk cId="827965364" sldId="329"/>
            <ac:spMk id="14" creationId="{375E0459-6403-40CD-989D-56A4407CA12E}"/>
          </ac:spMkLst>
        </pc:spChg>
        <pc:spChg chg="del">
          <ac:chgData name="nirajthakurxyz0933@outlook.com" userId="5de401e978417caa" providerId="Windows Live" clId="Web-{775CC979-31F7-D007-5918-56D56A53AF6B}" dt="2024-08-11T08:58:23.825" v="287"/>
          <ac:spMkLst>
            <pc:docMk/>
            <pc:sldMk cId="827965364" sldId="329"/>
            <ac:spMk id="16" creationId="{53E5B1A8-3AC9-4BD1-9BBC-78CA94F2D1BA}"/>
          </ac:spMkLst>
        </pc:spChg>
      </pc:sldChg>
      <pc:sldChg chg="delSp modSp mod modTransition setBg modClrScheme delDesignElem chgLayout">
        <pc:chgData name="nirajthakurxyz0933@outlook.com" userId="5de401e978417caa" providerId="Windows Live" clId="Web-{775CC979-31F7-D007-5918-56D56A53AF6B}" dt="2024-08-11T08:59:44.045" v="289"/>
        <pc:sldMkLst>
          <pc:docMk/>
          <pc:sldMk cId="1184308943" sldId="330"/>
        </pc:sldMkLst>
        <pc:spChg chg="mod ord">
          <ac:chgData name="nirajthakurxyz0933@outlook.com" userId="5de401e978417caa" providerId="Windows Live" clId="Web-{775CC979-31F7-D007-5918-56D56A53AF6B}" dt="2024-08-11T08:59:44.045" v="289"/>
          <ac:spMkLst>
            <pc:docMk/>
            <pc:sldMk cId="1184308943" sldId="330"/>
            <ac:spMk id="3" creationId="{598D09DC-221C-F1CC-37C4-696585983E45}"/>
          </ac:spMkLst>
        </pc:spChg>
        <pc:spChg chg="del">
          <ac:chgData name="nirajthakurxyz0933@outlook.com" userId="5de401e978417caa" providerId="Windows Live" clId="Web-{775CC979-31F7-D007-5918-56D56A53AF6B}" dt="2024-08-11T08:58:23.825" v="287"/>
          <ac:spMkLst>
            <pc:docMk/>
            <pc:sldMk cId="1184308943" sldId="330"/>
            <ac:spMk id="8" creationId="{1B15ED52-F352-441B-82BF-E0EA34836D08}"/>
          </ac:spMkLst>
        </pc:spChg>
        <pc:spChg chg="del">
          <ac:chgData name="nirajthakurxyz0933@outlook.com" userId="5de401e978417caa" providerId="Windows Live" clId="Web-{775CC979-31F7-D007-5918-56D56A53AF6B}" dt="2024-08-11T08:58:23.825" v="287"/>
          <ac:spMkLst>
            <pc:docMk/>
            <pc:sldMk cId="1184308943" sldId="330"/>
            <ac:spMk id="10" creationId="{3B2E3793-BFE6-45A2-9B7B-E18844431C99}"/>
          </ac:spMkLst>
        </pc:spChg>
        <pc:spChg chg="del">
          <ac:chgData name="nirajthakurxyz0933@outlook.com" userId="5de401e978417caa" providerId="Windows Live" clId="Web-{775CC979-31F7-D007-5918-56D56A53AF6B}" dt="2024-08-11T08:58:23.825" v="287"/>
          <ac:spMkLst>
            <pc:docMk/>
            <pc:sldMk cId="1184308943" sldId="330"/>
            <ac:spMk id="12" creationId="{BC4C4868-CB8F-4AF9-9CDB-8108F2C19B67}"/>
          </ac:spMkLst>
        </pc:spChg>
        <pc:spChg chg="del">
          <ac:chgData name="nirajthakurxyz0933@outlook.com" userId="5de401e978417caa" providerId="Windows Live" clId="Web-{775CC979-31F7-D007-5918-56D56A53AF6B}" dt="2024-08-11T08:58:23.825" v="287"/>
          <ac:spMkLst>
            <pc:docMk/>
            <pc:sldMk cId="1184308943" sldId="330"/>
            <ac:spMk id="14" creationId="{375E0459-6403-40CD-989D-56A4407CA12E}"/>
          </ac:spMkLst>
        </pc:spChg>
        <pc:spChg chg="del">
          <ac:chgData name="nirajthakurxyz0933@outlook.com" userId="5de401e978417caa" providerId="Windows Live" clId="Web-{775CC979-31F7-D007-5918-56D56A53AF6B}" dt="2024-08-11T08:58:23.825" v="287"/>
          <ac:spMkLst>
            <pc:docMk/>
            <pc:sldMk cId="1184308943" sldId="330"/>
            <ac:spMk id="16" creationId="{53E5B1A8-3AC9-4BD1-9BBC-78CA94F2D1BA}"/>
          </ac:spMkLst>
        </pc:spChg>
      </pc:sldChg>
      <pc:sldChg chg="delSp modSp mod modTransition setBg modClrScheme delDesignElem chgLayout">
        <pc:chgData name="nirajthakurxyz0933@outlook.com" userId="5de401e978417caa" providerId="Windows Live" clId="Web-{775CC979-31F7-D007-5918-56D56A53AF6B}" dt="2024-08-11T08:59:44.045" v="289"/>
        <pc:sldMkLst>
          <pc:docMk/>
          <pc:sldMk cId="2122179872" sldId="331"/>
        </pc:sldMkLst>
        <pc:spChg chg="mod ord">
          <ac:chgData name="nirajthakurxyz0933@outlook.com" userId="5de401e978417caa" providerId="Windows Live" clId="Web-{775CC979-31F7-D007-5918-56D56A53AF6B}" dt="2024-08-11T08:59:44.045" v="289"/>
          <ac:spMkLst>
            <pc:docMk/>
            <pc:sldMk cId="2122179872" sldId="331"/>
            <ac:spMk id="3" creationId="{598D09DC-221C-F1CC-37C4-696585983E45}"/>
          </ac:spMkLst>
        </pc:spChg>
        <pc:spChg chg="del">
          <ac:chgData name="nirajthakurxyz0933@outlook.com" userId="5de401e978417caa" providerId="Windows Live" clId="Web-{775CC979-31F7-D007-5918-56D56A53AF6B}" dt="2024-08-11T08:58:23.825" v="287"/>
          <ac:spMkLst>
            <pc:docMk/>
            <pc:sldMk cId="2122179872" sldId="331"/>
            <ac:spMk id="21" creationId="{1B15ED52-F352-441B-82BF-E0EA34836D08}"/>
          </ac:spMkLst>
        </pc:spChg>
        <pc:spChg chg="del">
          <ac:chgData name="nirajthakurxyz0933@outlook.com" userId="5de401e978417caa" providerId="Windows Live" clId="Web-{775CC979-31F7-D007-5918-56D56A53AF6B}" dt="2024-08-11T08:58:23.825" v="287"/>
          <ac:spMkLst>
            <pc:docMk/>
            <pc:sldMk cId="2122179872" sldId="331"/>
            <ac:spMk id="23" creationId="{3B2E3793-BFE6-45A2-9B7B-E18844431C99}"/>
          </ac:spMkLst>
        </pc:spChg>
        <pc:spChg chg="del">
          <ac:chgData name="nirajthakurxyz0933@outlook.com" userId="5de401e978417caa" providerId="Windows Live" clId="Web-{775CC979-31F7-D007-5918-56D56A53AF6B}" dt="2024-08-11T08:58:23.825" v="287"/>
          <ac:spMkLst>
            <pc:docMk/>
            <pc:sldMk cId="2122179872" sldId="331"/>
            <ac:spMk id="25" creationId="{BC4C4868-CB8F-4AF9-9CDB-8108F2C19B67}"/>
          </ac:spMkLst>
        </pc:spChg>
        <pc:spChg chg="del">
          <ac:chgData name="nirajthakurxyz0933@outlook.com" userId="5de401e978417caa" providerId="Windows Live" clId="Web-{775CC979-31F7-D007-5918-56D56A53AF6B}" dt="2024-08-11T08:58:23.825" v="287"/>
          <ac:spMkLst>
            <pc:docMk/>
            <pc:sldMk cId="2122179872" sldId="331"/>
            <ac:spMk id="27" creationId="{375E0459-6403-40CD-989D-56A4407CA12E}"/>
          </ac:spMkLst>
        </pc:spChg>
        <pc:spChg chg="del">
          <ac:chgData name="nirajthakurxyz0933@outlook.com" userId="5de401e978417caa" providerId="Windows Live" clId="Web-{775CC979-31F7-D007-5918-56D56A53AF6B}" dt="2024-08-11T08:58:23.825" v="287"/>
          <ac:spMkLst>
            <pc:docMk/>
            <pc:sldMk cId="2122179872" sldId="331"/>
            <ac:spMk id="29" creationId="{53E5B1A8-3AC9-4BD1-9BBC-78CA94F2D1BA}"/>
          </ac:spMkLst>
        </pc:spChg>
      </pc:sldChg>
      <pc:sldChg chg="delSp modSp mod modTransition setBg modClrScheme delDesignElem chgLayout">
        <pc:chgData name="nirajthakurxyz0933@outlook.com" userId="5de401e978417caa" providerId="Windows Live" clId="Web-{775CC979-31F7-D007-5918-56D56A53AF6B}" dt="2024-08-11T08:59:44.045" v="289"/>
        <pc:sldMkLst>
          <pc:docMk/>
          <pc:sldMk cId="893700137" sldId="332"/>
        </pc:sldMkLst>
        <pc:spChg chg="mod ord">
          <ac:chgData name="nirajthakurxyz0933@outlook.com" userId="5de401e978417caa" providerId="Windows Live" clId="Web-{775CC979-31F7-D007-5918-56D56A53AF6B}" dt="2024-08-11T08:59:44.045" v="289"/>
          <ac:spMkLst>
            <pc:docMk/>
            <pc:sldMk cId="893700137" sldId="332"/>
            <ac:spMk id="3" creationId="{598D09DC-221C-F1CC-37C4-696585983E45}"/>
          </ac:spMkLst>
        </pc:spChg>
        <pc:spChg chg="del">
          <ac:chgData name="nirajthakurxyz0933@outlook.com" userId="5de401e978417caa" providerId="Windows Live" clId="Web-{775CC979-31F7-D007-5918-56D56A53AF6B}" dt="2024-08-11T08:58:23.825" v="287"/>
          <ac:spMkLst>
            <pc:docMk/>
            <pc:sldMk cId="893700137" sldId="332"/>
            <ac:spMk id="8" creationId="{1B15ED52-F352-441B-82BF-E0EA34836D08}"/>
          </ac:spMkLst>
        </pc:spChg>
        <pc:spChg chg="del">
          <ac:chgData name="nirajthakurxyz0933@outlook.com" userId="5de401e978417caa" providerId="Windows Live" clId="Web-{775CC979-31F7-D007-5918-56D56A53AF6B}" dt="2024-08-11T08:58:23.825" v="287"/>
          <ac:spMkLst>
            <pc:docMk/>
            <pc:sldMk cId="893700137" sldId="332"/>
            <ac:spMk id="10" creationId="{3B2E3793-BFE6-45A2-9B7B-E18844431C99}"/>
          </ac:spMkLst>
        </pc:spChg>
        <pc:spChg chg="del">
          <ac:chgData name="nirajthakurxyz0933@outlook.com" userId="5de401e978417caa" providerId="Windows Live" clId="Web-{775CC979-31F7-D007-5918-56D56A53AF6B}" dt="2024-08-11T08:58:23.825" v="287"/>
          <ac:spMkLst>
            <pc:docMk/>
            <pc:sldMk cId="893700137" sldId="332"/>
            <ac:spMk id="12" creationId="{BC4C4868-CB8F-4AF9-9CDB-8108F2C19B67}"/>
          </ac:spMkLst>
        </pc:spChg>
        <pc:spChg chg="del">
          <ac:chgData name="nirajthakurxyz0933@outlook.com" userId="5de401e978417caa" providerId="Windows Live" clId="Web-{775CC979-31F7-D007-5918-56D56A53AF6B}" dt="2024-08-11T08:58:23.825" v="287"/>
          <ac:spMkLst>
            <pc:docMk/>
            <pc:sldMk cId="893700137" sldId="332"/>
            <ac:spMk id="14" creationId="{375E0459-6403-40CD-989D-56A4407CA12E}"/>
          </ac:spMkLst>
        </pc:spChg>
        <pc:spChg chg="del">
          <ac:chgData name="nirajthakurxyz0933@outlook.com" userId="5de401e978417caa" providerId="Windows Live" clId="Web-{775CC979-31F7-D007-5918-56D56A53AF6B}" dt="2024-08-11T08:58:23.825" v="287"/>
          <ac:spMkLst>
            <pc:docMk/>
            <pc:sldMk cId="893700137" sldId="332"/>
            <ac:spMk id="16" creationId="{53E5B1A8-3AC9-4BD1-9BBC-78CA94F2D1BA}"/>
          </ac:spMkLst>
        </pc:spChg>
      </pc:sldChg>
      <pc:sldChg chg="delSp mod modTransition setBg modClrScheme delDesignElem chgLayout">
        <pc:chgData name="nirajthakurxyz0933@outlook.com" userId="5de401e978417caa" providerId="Windows Live" clId="Web-{775CC979-31F7-D007-5918-56D56A53AF6B}" dt="2024-08-11T08:59:44.045" v="289"/>
        <pc:sldMkLst>
          <pc:docMk/>
          <pc:sldMk cId="3483566090" sldId="333"/>
        </pc:sldMkLst>
        <pc:spChg chg="del">
          <ac:chgData name="nirajthakurxyz0933@outlook.com" userId="5de401e978417caa" providerId="Windows Live" clId="Web-{775CC979-31F7-D007-5918-56D56A53AF6B}" dt="2024-08-11T08:58:23.825" v="287"/>
          <ac:spMkLst>
            <pc:docMk/>
            <pc:sldMk cId="3483566090" sldId="333"/>
            <ac:spMk id="1102" creationId="{BACC6370-2D7E-4714-9D71-7542949D7D5D}"/>
          </ac:spMkLst>
        </pc:spChg>
        <pc:spChg chg="del">
          <ac:chgData name="nirajthakurxyz0933@outlook.com" userId="5de401e978417caa" providerId="Windows Live" clId="Web-{775CC979-31F7-D007-5918-56D56A53AF6B}" dt="2024-08-11T08:58:23.825" v="287"/>
          <ac:spMkLst>
            <pc:docMk/>
            <pc:sldMk cId="3483566090" sldId="333"/>
            <ac:spMk id="1104" creationId="{F68B3F68-107C-434F-AA38-110D5EA91B85}"/>
          </ac:spMkLst>
        </pc:spChg>
        <pc:spChg chg="del">
          <ac:chgData name="nirajthakurxyz0933@outlook.com" userId="5de401e978417caa" providerId="Windows Live" clId="Web-{775CC979-31F7-D007-5918-56D56A53AF6B}" dt="2024-08-11T08:58:23.825" v="287"/>
          <ac:spMkLst>
            <pc:docMk/>
            <pc:sldMk cId="3483566090" sldId="333"/>
            <ac:spMk id="1106" creationId="{AAD0DBB9-1A4B-4391-81D4-CB19F9AB918A}"/>
          </ac:spMkLst>
        </pc:spChg>
        <pc:spChg chg="del">
          <ac:chgData name="nirajthakurxyz0933@outlook.com" userId="5de401e978417caa" providerId="Windows Live" clId="Web-{775CC979-31F7-D007-5918-56D56A53AF6B}" dt="2024-08-11T08:58:23.825" v="287"/>
          <ac:spMkLst>
            <pc:docMk/>
            <pc:sldMk cId="3483566090" sldId="333"/>
            <ac:spMk id="1108" creationId="{063BBA22-50EA-4C4D-BE05-F1CE4E63AA56}"/>
          </ac:spMkLst>
        </pc:spChg>
      </pc:sldChg>
      <pc:sldChg chg="delSp modSp mod modTransition setBg modClrScheme delDesignElem chgLayout">
        <pc:chgData name="nirajthakurxyz0933@outlook.com" userId="5de401e978417caa" providerId="Windows Live" clId="Web-{775CC979-31F7-D007-5918-56D56A53AF6B}" dt="2024-08-11T08:59:44.045" v="289"/>
        <pc:sldMkLst>
          <pc:docMk/>
          <pc:sldMk cId="2297733533" sldId="334"/>
        </pc:sldMkLst>
        <pc:spChg chg="mod ord">
          <ac:chgData name="nirajthakurxyz0933@outlook.com" userId="5de401e978417caa" providerId="Windows Live" clId="Web-{775CC979-31F7-D007-5918-56D56A53AF6B}" dt="2024-08-11T08:59:44.045" v="289"/>
          <ac:spMkLst>
            <pc:docMk/>
            <pc:sldMk cId="2297733533" sldId="334"/>
            <ac:spMk id="2" creationId="{5FCB838C-EBAC-93D4-187A-4FAA1203CE33}"/>
          </ac:spMkLst>
        </pc:spChg>
        <pc:spChg chg="del">
          <ac:chgData name="nirajthakurxyz0933@outlook.com" userId="5de401e978417caa" providerId="Windows Live" clId="Web-{775CC979-31F7-D007-5918-56D56A53AF6B}" dt="2024-08-11T08:58:23.825" v="287"/>
          <ac:spMkLst>
            <pc:docMk/>
            <pc:sldMk cId="2297733533" sldId="334"/>
            <ac:spMk id="31" creationId="{A8908DB7-C3A6-4FCB-9820-CEE02B398C4A}"/>
          </ac:spMkLst>
        </pc:spChg>
        <pc:spChg chg="del">
          <ac:chgData name="nirajthakurxyz0933@outlook.com" userId="5de401e978417caa" providerId="Windows Live" clId="Web-{775CC979-31F7-D007-5918-56D56A53AF6B}" dt="2024-08-11T08:58:23.825" v="287"/>
          <ac:spMkLst>
            <pc:docMk/>
            <pc:sldMk cId="2297733533" sldId="334"/>
            <ac:spMk id="33" creationId="{535742DD-1B16-4E9D-B715-0D74B4574A68}"/>
          </ac:spMkLst>
        </pc:spChg>
        <pc:graphicFrameChg chg="mod ord">
          <ac:chgData name="nirajthakurxyz0933@outlook.com" userId="5de401e978417caa" providerId="Windows Live" clId="Web-{775CC979-31F7-D007-5918-56D56A53AF6B}" dt="2024-08-11T08:59:44.045" v="289"/>
          <ac:graphicFrameMkLst>
            <pc:docMk/>
            <pc:sldMk cId="2297733533" sldId="334"/>
            <ac:graphicFrameMk id="15" creationId="{316B676E-9DA8-FAA2-C14A-B178DFE6445B}"/>
          </ac:graphicFrameMkLst>
        </pc:graphicFrameChg>
      </pc:sldChg>
      <pc:sldChg chg="addSp delSp modSp mod modTransition setBg modClrScheme delDesignElem chgLayout">
        <pc:chgData name="nirajthakurxyz0933@outlook.com" userId="5de401e978417caa" providerId="Windows Live" clId="Web-{775CC979-31F7-D007-5918-56D56A53AF6B}" dt="2024-08-11T08:59:44.045" v="289"/>
        <pc:sldMkLst>
          <pc:docMk/>
          <pc:sldMk cId="972421634" sldId="335"/>
        </pc:sldMkLst>
        <pc:spChg chg="mod ord">
          <ac:chgData name="nirajthakurxyz0933@outlook.com" userId="5de401e978417caa" providerId="Windows Live" clId="Web-{775CC979-31F7-D007-5918-56D56A53AF6B}" dt="2024-08-11T08:59:44.045" v="289"/>
          <ac:spMkLst>
            <pc:docMk/>
            <pc:sldMk cId="972421634" sldId="335"/>
            <ac:spMk id="2" creationId="{BFD42E59-4756-1452-132C-78B8B23CA0AE}"/>
          </ac:spMkLst>
        </pc:spChg>
        <pc:spChg chg="mod ord">
          <ac:chgData name="nirajthakurxyz0933@outlook.com" userId="5de401e978417caa" providerId="Windows Live" clId="Web-{775CC979-31F7-D007-5918-56D56A53AF6B}" dt="2024-08-11T08:59:44.045" v="289"/>
          <ac:spMkLst>
            <pc:docMk/>
            <pc:sldMk cId="972421634" sldId="335"/>
            <ac:spMk id="3" creationId="{BB063B31-1CB4-7D5C-C6B6-2CB7A698EADB}"/>
          </ac:spMkLst>
        </pc:spChg>
        <pc:spChg chg="del">
          <ac:chgData name="nirajthakurxyz0933@outlook.com" userId="5de401e978417caa" providerId="Windows Live" clId="Web-{775CC979-31F7-D007-5918-56D56A53AF6B}" dt="2024-08-11T08:56:06.011" v="280"/>
          <ac:spMkLst>
            <pc:docMk/>
            <pc:sldMk cId="972421634" sldId="335"/>
            <ac:spMk id="10" creationId="{55F7ABCA-A68A-47DD-B732-76FF34C6FB7D}"/>
          </ac:spMkLst>
        </pc:spChg>
        <pc:spChg chg="add del">
          <ac:chgData name="nirajthakurxyz0933@outlook.com" userId="5de401e978417caa" providerId="Windows Live" clId="Web-{775CC979-31F7-D007-5918-56D56A53AF6B}" dt="2024-08-11T08:58:23.825" v="287"/>
          <ac:spMkLst>
            <pc:docMk/>
            <pc:sldMk cId="972421634" sldId="335"/>
            <ac:spMk id="15" creationId="{1CD81A2A-6ED4-4EF4-A14C-912D31E14800}"/>
          </ac:spMkLst>
        </pc:spChg>
        <pc:spChg chg="add del">
          <ac:chgData name="nirajthakurxyz0933@outlook.com" userId="5de401e978417caa" providerId="Windows Live" clId="Web-{775CC979-31F7-D007-5918-56D56A53AF6B}" dt="2024-08-11T08:58:23.825" v="287"/>
          <ac:spMkLst>
            <pc:docMk/>
            <pc:sldMk cId="972421634" sldId="335"/>
            <ac:spMk id="17" creationId="{1661932C-CA15-4E17-B115-FAE7CBEE4789}"/>
          </ac:spMkLst>
        </pc:spChg>
        <pc:spChg chg="add del">
          <ac:chgData name="nirajthakurxyz0933@outlook.com" userId="5de401e978417caa" providerId="Windows Live" clId="Web-{775CC979-31F7-D007-5918-56D56A53AF6B}" dt="2024-08-11T08:58:23.825" v="287"/>
          <ac:spMkLst>
            <pc:docMk/>
            <pc:sldMk cId="972421634" sldId="335"/>
            <ac:spMk id="19" creationId="{8590ADD5-9383-4D3D-9047-3DA2593CCB5D}"/>
          </ac:spMkLst>
        </pc:spChg>
        <pc:spChg chg="add del">
          <ac:chgData name="nirajthakurxyz0933@outlook.com" userId="5de401e978417caa" providerId="Windows Live" clId="Web-{775CC979-31F7-D007-5918-56D56A53AF6B}" dt="2024-08-11T08:58:23.825" v="287"/>
          <ac:spMkLst>
            <pc:docMk/>
            <pc:sldMk cId="972421634" sldId="335"/>
            <ac:spMk id="21" creationId="{DABE3E45-88CF-45D8-8D40-C773324D93F6}"/>
          </ac:spMkLst>
        </pc:spChg>
        <pc:spChg chg="add del">
          <ac:chgData name="nirajthakurxyz0933@outlook.com" userId="5de401e978417caa" providerId="Windows Live" clId="Web-{775CC979-31F7-D007-5918-56D56A53AF6B}" dt="2024-08-11T08:58:23.825" v="287"/>
          <ac:spMkLst>
            <pc:docMk/>
            <pc:sldMk cId="972421634" sldId="335"/>
            <ac:spMk id="25" creationId="{B91ECDA9-56DC-4270-8F33-01C5637B8CEB}"/>
          </ac:spMkLst>
        </pc:spChg>
        <pc:spChg chg="add del">
          <ac:chgData name="nirajthakurxyz0933@outlook.com" userId="5de401e978417caa" providerId="Windows Live" clId="Web-{775CC979-31F7-D007-5918-56D56A53AF6B}" dt="2024-08-11T08:58:23.825" v="287"/>
          <ac:spMkLst>
            <pc:docMk/>
            <pc:sldMk cId="972421634" sldId="335"/>
            <ac:spMk id="27" creationId="{75F47824-961D-465D-84F9-EAE11BC6173B}"/>
          </ac:spMkLst>
        </pc:spChg>
        <pc:spChg chg="add del">
          <ac:chgData name="nirajthakurxyz0933@outlook.com" userId="5de401e978417caa" providerId="Windows Live" clId="Web-{775CC979-31F7-D007-5918-56D56A53AF6B}" dt="2024-08-11T08:58:23.825" v="287"/>
          <ac:spMkLst>
            <pc:docMk/>
            <pc:sldMk cId="972421634" sldId="335"/>
            <ac:spMk id="29" creationId="{FEC9DA3E-C1D7-472D-B7C0-F71AE41FBA23}"/>
          </ac:spMkLst>
        </pc:spChg>
        <pc:picChg chg="mod ord">
          <ac:chgData name="nirajthakurxyz0933@outlook.com" userId="5de401e978417caa" providerId="Windows Live" clId="Web-{775CC979-31F7-D007-5918-56D56A53AF6B}" dt="2024-08-11T08:56:06.011" v="280"/>
          <ac:picMkLst>
            <pc:docMk/>
            <pc:sldMk cId="972421634" sldId="335"/>
            <ac:picMk id="7" creationId="{39782568-B4FD-5AA2-D555-73B44A2C9665}"/>
          </ac:picMkLst>
        </pc:picChg>
        <pc:cxnChg chg="add del">
          <ac:chgData name="nirajthakurxyz0933@outlook.com" userId="5de401e978417caa" providerId="Windows Live" clId="Web-{775CC979-31F7-D007-5918-56D56A53AF6B}" dt="2024-08-11T08:58:23.825" v="287"/>
          <ac:cxnSpMkLst>
            <pc:docMk/>
            <pc:sldMk cId="972421634" sldId="335"/>
            <ac:cxnSpMk id="23" creationId="{49CD1692-827B-4C8D-B4A1-134FD04CF45C}"/>
          </ac:cxnSpMkLst>
        </pc:cxnChg>
      </pc:sldChg>
      <pc:sldChg chg="modSp mod modTransition setBg modClrScheme chgLayout">
        <pc:chgData name="nirajthakurxyz0933@outlook.com" userId="5de401e978417caa" providerId="Windows Live" clId="Web-{775CC979-31F7-D007-5918-56D56A53AF6B}" dt="2024-08-11T08:59:44.045" v="289"/>
        <pc:sldMkLst>
          <pc:docMk/>
          <pc:sldMk cId="3226908154" sldId="336"/>
        </pc:sldMkLst>
        <pc:spChg chg="mod ord">
          <ac:chgData name="nirajthakurxyz0933@outlook.com" userId="5de401e978417caa" providerId="Windows Live" clId="Web-{775CC979-31F7-D007-5918-56D56A53AF6B}" dt="2024-08-11T08:59:44.045" v="289"/>
          <ac:spMkLst>
            <pc:docMk/>
            <pc:sldMk cId="3226908154" sldId="336"/>
            <ac:spMk id="2" creationId="{ACDA5594-88CA-35C6-3350-15088C8D453B}"/>
          </ac:spMkLst>
        </pc:spChg>
        <pc:picChg chg="mod ord">
          <ac:chgData name="nirajthakurxyz0933@outlook.com" userId="5de401e978417caa" providerId="Windows Live" clId="Web-{775CC979-31F7-D007-5918-56D56A53AF6B}" dt="2024-08-11T08:59:44.045" v="289"/>
          <ac:picMkLst>
            <pc:docMk/>
            <pc:sldMk cId="3226908154" sldId="336"/>
            <ac:picMk id="180" creationId="{F6720D53-B082-E0DD-CF39-04DB150E1927}"/>
          </ac:picMkLst>
        </pc:picChg>
      </pc:sldChg>
      <pc:sldChg chg="delSp modSp mod modTransition setBg modClrScheme delDesignElem chgLayout">
        <pc:chgData name="nirajthakurxyz0933@outlook.com" userId="5de401e978417caa" providerId="Windows Live" clId="Web-{775CC979-31F7-D007-5918-56D56A53AF6B}" dt="2024-08-11T08:59:44.045" v="289"/>
        <pc:sldMkLst>
          <pc:docMk/>
          <pc:sldMk cId="2648781739" sldId="337"/>
        </pc:sldMkLst>
        <pc:spChg chg="mod ord">
          <ac:chgData name="nirajthakurxyz0933@outlook.com" userId="5de401e978417caa" providerId="Windows Live" clId="Web-{775CC979-31F7-D007-5918-56D56A53AF6B}" dt="2024-08-11T08:59:44.045" v="289"/>
          <ac:spMkLst>
            <pc:docMk/>
            <pc:sldMk cId="2648781739" sldId="337"/>
            <ac:spMk id="2" creationId="{8CF59C8A-BC7A-0BAB-DB89-67AE3A5C269E}"/>
          </ac:spMkLst>
        </pc:spChg>
        <pc:spChg chg="mod ord">
          <ac:chgData name="nirajthakurxyz0933@outlook.com" userId="5de401e978417caa" providerId="Windows Live" clId="Web-{775CC979-31F7-D007-5918-56D56A53AF6B}" dt="2024-08-11T08:59:44.045" v="289"/>
          <ac:spMkLst>
            <pc:docMk/>
            <pc:sldMk cId="2648781739" sldId="337"/>
            <ac:spMk id="3" creationId="{BC67AC4A-C21F-607D-99E5-FA5BEF8F1FD4}"/>
          </ac:spMkLst>
        </pc:spChg>
        <pc:spChg chg="del">
          <ac:chgData name="nirajthakurxyz0933@outlook.com" userId="5de401e978417caa" providerId="Windows Live" clId="Web-{775CC979-31F7-D007-5918-56D56A53AF6B}" dt="2024-08-11T08:58:23.825" v="287"/>
          <ac:spMkLst>
            <pc:docMk/>
            <pc:sldMk cId="2648781739" sldId="337"/>
            <ac:spMk id="8" creationId="{100EDD19-6802-4EC3-95CE-CFFAB042CFD6}"/>
          </ac:spMkLst>
        </pc:spChg>
        <pc:spChg chg="del">
          <ac:chgData name="nirajthakurxyz0933@outlook.com" userId="5de401e978417caa" providerId="Windows Live" clId="Web-{775CC979-31F7-D007-5918-56D56A53AF6B}" dt="2024-08-11T08:58:23.825" v="287"/>
          <ac:spMkLst>
            <pc:docMk/>
            <pc:sldMk cId="2648781739" sldId="337"/>
            <ac:spMk id="10" creationId="{DB17E863-922E-4C26-BD64-E8FD41D28661}"/>
          </ac:spMkLst>
        </pc:spChg>
      </pc:sldChg>
      <pc:sldChg chg="delSp modSp mod modTransition setBg modClrScheme delDesignElem chgLayout">
        <pc:chgData name="nirajthakurxyz0933@outlook.com" userId="5de401e978417caa" providerId="Windows Live" clId="Web-{775CC979-31F7-D007-5918-56D56A53AF6B}" dt="2024-08-11T08:59:44.045" v="289"/>
        <pc:sldMkLst>
          <pc:docMk/>
          <pc:sldMk cId="4266958255" sldId="338"/>
        </pc:sldMkLst>
        <pc:spChg chg="mod ord">
          <ac:chgData name="nirajthakurxyz0933@outlook.com" userId="5de401e978417caa" providerId="Windows Live" clId="Web-{775CC979-31F7-D007-5918-56D56A53AF6B}" dt="2024-08-11T08:59:44.045" v="289"/>
          <ac:spMkLst>
            <pc:docMk/>
            <pc:sldMk cId="4266958255" sldId="338"/>
            <ac:spMk id="2" creationId="{CAA2D4E9-EF8C-394B-64FC-9B6972C10F91}"/>
          </ac:spMkLst>
        </pc:spChg>
        <pc:spChg chg="del">
          <ac:chgData name="nirajthakurxyz0933@outlook.com" userId="5de401e978417caa" providerId="Windows Live" clId="Web-{775CC979-31F7-D007-5918-56D56A53AF6B}" dt="2024-08-11T08:58:23.825" v="287"/>
          <ac:spMkLst>
            <pc:docMk/>
            <pc:sldMk cId="4266958255" sldId="338"/>
            <ac:spMk id="31" creationId="{0B9EE3F3-89B7-43C3-8651-C4C96830993D}"/>
          </ac:spMkLst>
        </pc:spChg>
        <pc:spChg chg="del">
          <ac:chgData name="nirajthakurxyz0933@outlook.com" userId="5de401e978417caa" providerId="Windows Live" clId="Web-{775CC979-31F7-D007-5918-56D56A53AF6B}" dt="2024-08-11T08:58:23.825" v="287"/>
          <ac:spMkLst>
            <pc:docMk/>
            <pc:sldMk cId="4266958255" sldId="338"/>
            <ac:spMk id="33" creationId="{33AE4636-AEEC-45D6-84D4-7AC2DA48ECF8}"/>
          </ac:spMkLst>
        </pc:spChg>
        <pc:spChg chg="del">
          <ac:chgData name="nirajthakurxyz0933@outlook.com" userId="5de401e978417caa" providerId="Windows Live" clId="Web-{775CC979-31F7-D007-5918-56D56A53AF6B}" dt="2024-08-11T08:58:23.825" v="287"/>
          <ac:spMkLst>
            <pc:docMk/>
            <pc:sldMk cId="4266958255" sldId="338"/>
            <ac:spMk id="35" creationId="{8D9CE0F4-2EB2-4F1F-8AAC-DB3571D9FE10}"/>
          </ac:spMkLst>
        </pc:spChg>
        <pc:picChg chg="mod ord">
          <ac:chgData name="nirajthakurxyz0933@outlook.com" userId="5de401e978417caa" providerId="Windows Live" clId="Web-{775CC979-31F7-D007-5918-56D56A53AF6B}" dt="2024-08-11T08:59:44.045" v="289"/>
          <ac:picMkLst>
            <pc:docMk/>
            <pc:sldMk cId="4266958255" sldId="338"/>
            <ac:picMk id="4" creationId="{98D637EE-00CB-36DE-DF9D-E25137623E44}"/>
          </ac:picMkLst>
        </pc:picChg>
      </pc:sldChg>
      <pc:sldChg chg="delSp modSp mod modTransition setBg modClrScheme delDesignElem chgLayout">
        <pc:chgData name="nirajthakurxyz0933@outlook.com" userId="5de401e978417caa" providerId="Windows Live" clId="Web-{775CC979-31F7-D007-5918-56D56A53AF6B}" dt="2024-08-11T08:59:44.045" v="289"/>
        <pc:sldMkLst>
          <pc:docMk/>
          <pc:sldMk cId="1689375610" sldId="339"/>
        </pc:sldMkLst>
        <pc:spChg chg="mod ord">
          <ac:chgData name="nirajthakurxyz0933@outlook.com" userId="5de401e978417caa" providerId="Windows Live" clId="Web-{775CC979-31F7-D007-5918-56D56A53AF6B}" dt="2024-08-11T08:59:44.045" v="289"/>
          <ac:spMkLst>
            <pc:docMk/>
            <pc:sldMk cId="1689375610" sldId="339"/>
            <ac:spMk id="2" creationId="{A73FB0FE-90D0-75EF-0EDC-4A222A0997CC}"/>
          </ac:spMkLst>
        </pc:spChg>
        <pc:spChg chg="mod ord">
          <ac:chgData name="nirajthakurxyz0933@outlook.com" userId="5de401e978417caa" providerId="Windows Live" clId="Web-{775CC979-31F7-D007-5918-56D56A53AF6B}" dt="2024-08-11T08:59:44.045" v="289"/>
          <ac:spMkLst>
            <pc:docMk/>
            <pc:sldMk cId="1689375610" sldId="339"/>
            <ac:spMk id="3" creationId="{5F068711-4F8F-C014-F5CC-7176E330EEFC}"/>
          </ac:spMkLst>
        </pc:spChg>
        <pc:spChg chg="del">
          <ac:chgData name="nirajthakurxyz0933@outlook.com" userId="5de401e978417caa" providerId="Windows Live" clId="Web-{775CC979-31F7-D007-5918-56D56A53AF6B}" dt="2024-08-11T08:58:23.825" v="287"/>
          <ac:spMkLst>
            <pc:docMk/>
            <pc:sldMk cId="1689375610" sldId="339"/>
            <ac:spMk id="8" creationId="{100EDD19-6802-4EC3-95CE-CFFAB042CFD6}"/>
          </ac:spMkLst>
        </pc:spChg>
        <pc:spChg chg="del">
          <ac:chgData name="nirajthakurxyz0933@outlook.com" userId="5de401e978417caa" providerId="Windows Live" clId="Web-{775CC979-31F7-D007-5918-56D56A53AF6B}" dt="2024-08-11T08:58:23.825" v="287"/>
          <ac:spMkLst>
            <pc:docMk/>
            <pc:sldMk cId="1689375610" sldId="339"/>
            <ac:spMk id="10" creationId="{DB17E863-922E-4C26-BD64-E8FD41D28661}"/>
          </ac:spMkLst>
        </pc:spChg>
      </pc:sldChg>
      <pc:sldChg chg="delSp modSp mod modTransition setBg modClrScheme delDesignElem chgLayout">
        <pc:chgData name="nirajthakurxyz0933@outlook.com" userId="5de401e978417caa" providerId="Windows Live" clId="Web-{775CC979-31F7-D007-5918-56D56A53AF6B}" dt="2024-08-11T08:59:44.045" v="289"/>
        <pc:sldMkLst>
          <pc:docMk/>
          <pc:sldMk cId="164823513" sldId="340"/>
        </pc:sldMkLst>
        <pc:spChg chg="mod ord">
          <ac:chgData name="nirajthakurxyz0933@outlook.com" userId="5de401e978417caa" providerId="Windows Live" clId="Web-{775CC979-31F7-D007-5918-56D56A53AF6B}" dt="2024-08-11T08:59:44.045" v="289"/>
          <ac:spMkLst>
            <pc:docMk/>
            <pc:sldMk cId="164823513" sldId="340"/>
            <ac:spMk id="2" creationId="{13C90572-6F8E-9B44-E699-1B1422A65DF8}"/>
          </ac:spMkLst>
        </pc:spChg>
        <pc:spChg chg="del">
          <ac:chgData name="nirajthakurxyz0933@outlook.com" userId="5de401e978417caa" providerId="Windows Live" clId="Web-{775CC979-31F7-D007-5918-56D56A53AF6B}" dt="2024-08-11T08:58:23.825" v="287"/>
          <ac:spMkLst>
            <pc:docMk/>
            <pc:sldMk cId="164823513" sldId="340"/>
            <ac:spMk id="19" creationId="{A8384FB5-9ADC-4DDC-881B-597D56F5B15D}"/>
          </ac:spMkLst>
        </pc:spChg>
        <pc:spChg chg="del">
          <ac:chgData name="nirajthakurxyz0933@outlook.com" userId="5de401e978417caa" providerId="Windows Live" clId="Web-{775CC979-31F7-D007-5918-56D56A53AF6B}" dt="2024-08-11T08:58:23.825" v="287"/>
          <ac:spMkLst>
            <pc:docMk/>
            <pc:sldMk cId="164823513" sldId="340"/>
            <ac:spMk id="20" creationId="{1199E1B1-A8C0-4FE8-A5A8-1CB41D69F857}"/>
          </ac:spMkLst>
        </pc:spChg>
        <pc:spChg chg="del">
          <ac:chgData name="nirajthakurxyz0933@outlook.com" userId="5de401e978417caa" providerId="Windows Live" clId="Web-{775CC979-31F7-D007-5918-56D56A53AF6B}" dt="2024-08-11T08:58:23.825" v="287"/>
          <ac:spMkLst>
            <pc:docMk/>
            <pc:sldMk cId="164823513" sldId="340"/>
            <ac:spMk id="21" creationId="{84A8DE83-DE75-4B41-9DB4-A7EC0B0DEC0B}"/>
          </ac:spMkLst>
        </pc:spChg>
        <pc:spChg chg="del">
          <ac:chgData name="nirajthakurxyz0933@outlook.com" userId="5de401e978417caa" providerId="Windows Live" clId="Web-{775CC979-31F7-D007-5918-56D56A53AF6B}" dt="2024-08-11T08:58:23.825" v="287"/>
          <ac:spMkLst>
            <pc:docMk/>
            <pc:sldMk cId="164823513" sldId="340"/>
            <ac:spMk id="22" creationId="{A7009A0A-BEF5-4EAC-AF15-E4F9F002E239}"/>
          </ac:spMkLst>
        </pc:spChg>
        <pc:picChg chg="mod ord">
          <ac:chgData name="nirajthakurxyz0933@outlook.com" userId="5de401e978417caa" providerId="Windows Live" clId="Web-{775CC979-31F7-D007-5918-56D56A53AF6B}" dt="2024-08-11T08:59:44.045" v="289"/>
          <ac:picMkLst>
            <pc:docMk/>
            <pc:sldMk cId="164823513" sldId="340"/>
            <ac:picMk id="4" creationId="{4557CBB8-05D3-68CC-C3F2-3467B8E2F90D}"/>
          </ac:picMkLst>
        </pc:picChg>
      </pc:sldChg>
      <pc:sldChg chg="delSp mod modTransition setBg modClrScheme delDesignElem chgLayout">
        <pc:chgData name="nirajthakurxyz0933@outlook.com" userId="5de401e978417caa" providerId="Windows Live" clId="Web-{775CC979-31F7-D007-5918-56D56A53AF6B}" dt="2024-08-11T08:59:44.045" v="289"/>
        <pc:sldMkLst>
          <pc:docMk/>
          <pc:sldMk cId="219064144" sldId="341"/>
        </pc:sldMkLst>
        <pc:spChg chg="del">
          <ac:chgData name="nirajthakurxyz0933@outlook.com" userId="5de401e978417caa" providerId="Windows Live" clId="Web-{775CC979-31F7-D007-5918-56D56A53AF6B}" dt="2024-08-11T08:58:23.825" v="287"/>
          <ac:spMkLst>
            <pc:docMk/>
            <pc:sldMk cId="219064144" sldId="341"/>
            <ac:spMk id="16" creationId="{100EDD19-6802-4EC3-95CE-CFFAB042CFD6}"/>
          </ac:spMkLst>
        </pc:spChg>
        <pc:spChg chg="del">
          <ac:chgData name="nirajthakurxyz0933@outlook.com" userId="5de401e978417caa" providerId="Windows Live" clId="Web-{775CC979-31F7-D007-5918-56D56A53AF6B}" dt="2024-08-11T08:58:23.825" v="287"/>
          <ac:spMkLst>
            <pc:docMk/>
            <pc:sldMk cId="219064144" sldId="341"/>
            <ac:spMk id="18" creationId="{DB17E863-922E-4C26-BD64-E8FD41D28661}"/>
          </ac:spMkLst>
        </pc:spChg>
      </pc:sldChg>
      <pc:sldChg chg="delSp mod modTransition setBg modClrScheme delDesignElem chgLayout">
        <pc:chgData name="nirajthakurxyz0933@outlook.com" userId="5de401e978417caa" providerId="Windows Live" clId="Web-{775CC979-31F7-D007-5918-56D56A53AF6B}" dt="2024-08-11T08:59:44.045" v="289"/>
        <pc:sldMkLst>
          <pc:docMk/>
          <pc:sldMk cId="4108471624" sldId="342"/>
        </pc:sldMkLst>
        <pc:spChg chg="del">
          <ac:chgData name="nirajthakurxyz0933@outlook.com" userId="5de401e978417caa" providerId="Windows Live" clId="Web-{775CC979-31F7-D007-5918-56D56A53AF6B}" dt="2024-08-11T08:58:23.825" v="287"/>
          <ac:spMkLst>
            <pc:docMk/>
            <pc:sldMk cId="4108471624" sldId="342"/>
            <ac:spMk id="14" creationId="{100EDD19-6802-4EC3-95CE-CFFAB042CFD6}"/>
          </ac:spMkLst>
        </pc:spChg>
        <pc:spChg chg="del">
          <ac:chgData name="nirajthakurxyz0933@outlook.com" userId="5de401e978417caa" providerId="Windows Live" clId="Web-{775CC979-31F7-D007-5918-56D56A53AF6B}" dt="2024-08-11T08:58:23.825" v="287"/>
          <ac:spMkLst>
            <pc:docMk/>
            <pc:sldMk cId="4108471624" sldId="342"/>
            <ac:spMk id="16" creationId="{DB17E863-922E-4C26-BD64-E8FD41D28661}"/>
          </ac:spMkLst>
        </pc:spChg>
      </pc:sldChg>
      <pc:sldChg chg="delSp modSp mod modTransition setBg modClrScheme delDesignElem chgLayout">
        <pc:chgData name="nirajthakurxyz0933@outlook.com" userId="5de401e978417caa" providerId="Windows Live" clId="Web-{775CC979-31F7-D007-5918-56D56A53AF6B}" dt="2024-08-11T08:59:44.045" v="289"/>
        <pc:sldMkLst>
          <pc:docMk/>
          <pc:sldMk cId="3113367066" sldId="343"/>
        </pc:sldMkLst>
        <pc:spChg chg="mod ord">
          <ac:chgData name="nirajthakurxyz0933@outlook.com" userId="5de401e978417caa" providerId="Windows Live" clId="Web-{775CC979-31F7-D007-5918-56D56A53AF6B}" dt="2024-08-11T08:59:44.045" v="289"/>
          <ac:spMkLst>
            <pc:docMk/>
            <pc:sldMk cId="3113367066" sldId="343"/>
            <ac:spMk id="2" creationId="{7D37002D-159F-9077-4DB6-DB5BABECDABB}"/>
          </ac:spMkLst>
        </pc:spChg>
        <pc:spChg chg="del">
          <ac:chgData name="nirajthakurxyz0933@outlook.com" userId="5de401e978417caa" providerId="Windows Live" clId="Web-{775CC979-31F7-D007-5918-56D56A53AF6B}" dt="2024-08-11T08:58:23.825" v="287"/>
          <ac:spMkLst>
            <pc:docMk/>
            <pc:sldMk cId="3113367066" sldId="343"/>
            <ac:spMk id="22" creationId="{BACC6370-2D7E-4714-9D71-7542949D7D5D}"/>
          </ac:spMkLst>
        </pc:spChg>
        <pc:spChg chg="del">
          <ac:chgData name="nirajthakurxyz0933@outlook.com" userId="5de401e978417caa" providerId="Windows Live" clId="Web-{775CC979-31F7-D007-5918-56D56A53AF6B}" dt="2024-08-11T08:58:23.825" v="287"/>
          <ac:spMkLst>
            <pc:docMk/>
            <pc:sldMk cId="3113367066" sldId="343"/>
            <ac:spMk id="24" creationId="{F68B3F68-107C-434F-AA38-110D5EA91B85}"/>
          </ac:spMkLst>
        </pc:spChg>
        <pc:spChg chg="del">
          <ac:chgData name="nirajthakurxyz0933@outlook.com" userId="5de401e978417caa" providerId="Windows Live" clId="Web-{775CC979-31F7-D007-5918-56D56A53AF6B}" dt="2024-08-11T08:58:23.825" v="287"/>
          <ac:spMkLst>
            <pc:docMk/>
            <pc:sldMk cId="3113367066" sldId="343"/>
            <ac:spMk id="26" creationId="{AAD0DBB9-1A4B-4391-81D4-CB19F9AB918A}"/>
          </ac:spMkLst>
        </pc:spChg>
        <pc:spChg chg="del">
          <ac:chgData name="nirajthakurxyz0933@outlook.com" userId="5de401e978417caa" providerId="Windows Live" clId="Web-{775CC979-31F7-D007-5918-56D56A53AF6B}" dt="2024-08-11T08:58:23.825" v="287"/>
          <ac:spMkLst>
            <pc:docMk/>
            <pc:sldMk cId="3113367066" sldId="343"/>
            <ac:spMk id="28" creationId="{063BBA22-50EA-4C4D-BE05-F1CE4E63AA56}"/>
          </ac:spMkLst>
        </pc:spChg>
      </pc:sldChg>
      <pc:sldChg chg="delSp modSp mod modTransition setBg modClrScheme delDesignElem chgLayout">
        <pc:chgData name="nirajthakurxyz0933@outlook.com" userId="5de401e978417caa" providerId="Windows Live" clId="Web-{775CC979-31F7-D007-5918-56D56A53AF6B}" dt="2024-08-11T08:59:44.045" v="289"/>
        <pc:sldMkLst>
          <pc:docMk/>
          <pc:sldMk cId="2245784816" sldId="344"/>
        </pc:sldMkLst>
        <pc:spChg chg="mod ord">
          <ac:chgData name="nirajthakurxyz0933@outlook.com" userId="5de401e978417caa" providerId="Windows Live" clId="Web-{775CC979-31F7-D007-5918-56D56A53AF6B}" dt="2024-08-11T08:59:44.045" v="289"/>
          <ac:spMkLst>
            <pc:docMk/>
            <pc:sldMk cId="2245784816" sldId="344"/>
            <ac:spMk id="3" creationId="{21925C38-9E87-8DF0-C046-66309B26AE9F}"/>
          </ac:spMkLst>
        </pc:spChg>
        <pc:spChg chg="del">
          <ac:chgData name="nirajthakurxyz0933@outlook.com" userId="5de401e978417caa" providerId="Windows Live" clId="Web-{775CC979-31F7-D007-5918-56D56A53AF6B}" dt="2024-08-11T08:58:23.825" v="287"/>
          <ac:spMkLst>
            <pc:docMk/>
            <pc:sldMk cId="2245784816" sldId="344"/>
            <ac:spMk id="15" creationId="{100EDD19-6802-4EC3-95CE-CFFAB042CFD6}"/>
          </ac:spMkLst>
        </pc:spChg>
        <pc:spChg chg="del">
          <ac:chgData name="nirajthakurxyz0933@outlook.com" userId="5de401e978417caa" providerId="Windows Live" clId="Web-{775CC979-31F7-D007-5918-56D56A53AF6B}" dt="2024-08-11T08:58:23.825" v="287"/>
          <ac:spMkLst>
            <pc:docMk/>
            <pc:sldMk cId="2245784816" sldId="344"/>
            <ac:spMk id="17" creationId="{DB17E863-922E-4C26-BD64-E8FD41D28661}"/>
          </ac:spMkLst>
        </pc:spChg>
      </pc:sldChg>
      <pc:sldChg chg="delSp modSp mod modTransition setBg modClrScheme delDesignElem chgLayout">
        <pc:chgData name="nirajthakurxyz0933@outlook.com" userId="5de401e978417caa" providerId="Windows Live" clId="Web-{775CC979-31F7-D007-5918-56D56A53AF6B}" dt="2024-08-11T08:59:44.045" v="289"/>
        <pc:sldMkLst>
          <pc:docMk/>
          <pc:sldMk cId="701722769" sldId="345"/>
        </pc:sldMkLst>
        <pc:spChg chg="mod ord">
          <ac:chgData name="nirajthakurxyz0933@outlook.com" userId="5de401e978417caa" providerId="Windows Live" clId="Web-{775CC979-31F7-D007-5918-56D56A53AF6B}" dt="2024-08-11T08:59:44.045" v="289"/>
          <ac:spMkLst>
            <pc:docMk/>
            <pc:sldMk cId="701722769" sldId="345"/>
            <ac:spMk id="3" creationId="{3BA3CD50-C54A-D8BF-2E4B-AD8F8B95476D}"/>
          </ac:spMkLst>
        </pc:spChg>
        <pc:spChg chg="del">
          <ac:chgData name="nirajthakurxyz0933@outlook.com" userId="5de401e978417caa" providerId="Windows Live" clId="Web-{775CC979-31F7-D007-5918-56D56A53AF6B}" dt="2024-08-11T08:58:23.825" v="287"/>
          <ac:spMkLst>
            <pc:docMk/>
            <pc:sldMk cId="701722769" sldId="345"/>
            <ac:spMk id="15" creationId="{100EDD19-6802-4EC3-95CE-CFFAB042CFD6}"/>
          </ac:spMkLst>
        </pc:spChg>
        <pc:spChg chg="del">
          <ac:chgData name="nirajthakurxyz0933@outlook.com" userId="5de401e978417caa" providerId="Windows Live" clId="Web-{775CC979-31F7-D007-5918-56D56A53AF6B}" dt="2024-08-11T08:58:23.825" v="287"/>
          <ac:spMkLst>
            <pc:docMk/>
            <pc:sldMk cId="701722769" sldId="345"/>
            <ac:spMk id="17" creationId="{DB17E863-922E-4C26-BD64-E8FD41D28661}"/>
          </ac:spMkLst>
        </pc:spChg>
      </pc:sldChg>
      <pc:sldChg chg="delSp modSp mod modTransition setBg modClrScheme delDesignElem chgLayout">
        <pc:chgData name="nirajthakurxyz0933@outlook.com" userId="5de401e978417caa" providerId="Windows Live" clId="Web-{775CC979-31F7-D007-5918-56D56A53AF6B}" dt="2024-08-11T08:59:44.045" v="289"/>
        <pc:sldMkLst>
          <pc:docMk/>
          <pc:sldMk cId="1298882968" sldId="346"/>
        </pc:sldMkLst>
        <pc:spChg chg="mod ord">
          <ac:chgData name="nirajthakurxyz0933@outlook.com" userId="5de401e978417caa" providerId="Windows Live" clId="Web-{775CC979-31F7-D007-5918-56D56A53AF6B}" dt="2024-08-11T08:59:44.045" v="289"/>
          <ac:spMkLst>
            <pc:docMk/>
            <pc:sldMk cId="1298882968" sldId="346"/>
            <ac:spMk id="2" creationId="{C4B07F11-1E07-574D-842F-93D91796AF57}"/>
          </ac:spMkLst>
        </pc:spChg>
        <pc:spChg chg="del">
          <ac:chgData name="nirajthakurxyz0933@outlook.com" userId="5de401e978417caa" providerId="Windows Live" clId="Web-{775CC979-31F7-D007-5918-56D56A53AF6B}" dt="2024-08-11T08:58:23.825" v="287"/>
          <ac:spMkLst>
            <pc:docMk/>
            <pc:sldMk cId="1298882968" sldId="346"/>
            <ac:spMk id="12" creationId="{BACC6370-2D7E-4714-9D71-7542949D7D5D}"/>
          </ac:spMkLst>
        </pc:spChg>
        <pc:spChg chg="del">
          <ac:chgData name="nirajthakurxyz0933@outlook.com" userId="5de401e978417caa" providerId="Windows Live" clId="Web-{775CC979-31F7-D007-5918-56D56A53AF6B}" dt="2024-08-11T08:58:23.825" v="287"/>
          <ac:spMkLst>
            <pc:docMk/>
            <pc:sldMk cId="1298882968" sldId="346"/>
            <ac:spMk id="14" creationId="{F68B3F68-107C-434F-AA38-110D5EA91B85}"/>
          </ac:spMkLst>
        </pc:spChg>
        <pc:spChg chg="del">
          <ac:chgData name="nirajthakurxyz0933@outlook.com" userId="5de401e978417caa" providerId="Windows Live" clId="Web-{775CC979-31F7-D007-5918-56D56A53AF6B}" dt="2024-08-11T08:58:23.825" v="287"/>
          <ac:spMkLst>
            <pc:docMk/>
            <pc:sldMk cId="1298882968" sldId="346"/>
            <ac:spMk id="16" creationId="{AAD0DBB9-1A4B-4391-81D4-CB19F9AB918A}"/>
          </ac:spMkLst>
        </pc:spChg>
        <pc:spChg chg="del">
          <ac:chgData name="nirajthakurxyz0933@outlook.com" userId="5de401e978417caa" providerId="Windows Live" clId="Web-{775CC979-31F7-D007-5918-56D56A53AF6B}" dt="2024-08-11T08:58:23.825" v="287"/>
          <ac:spMkLst>
            <pc:docMk/>
            <pc:sldMk cId="1298882968" sldId="346"/>
            <ac:spMk id="18" creationId="{063BBA22-50EA-4C4D-BE05-F1CE4E63AA56}"/>
          </ac:spMkLst>
        </pc:spChg>
      </pc:sldChg>
      <pc:sldChg chg="delSp modSp mod modTransition setBg modClrScheme delDesignElem chgLayout">
        <pc:chgData name="nirajthakurxyz0933@outlook.com" userId="5de401e978417caa" providerId="Windows Live" clId="Web-{775CC979-31F7-D007-5918-56D56A53AF6B}" dt="2024-08-11T08:59:44.045" v="289"/>
        <pc:sldMkLst>
          <pc:docMk/>
          <pc:sldMk cId="2658338275" sldId="347"/>
        </pc:sldMkLst>
        <pc:spChg chg="mod ord">
          <ac:chgData name="nirajthakurxyz0933@outlook.com" userId="5de401e978417caa" providerId="Windows Live" clId="Web-{775CC979-31F7-D007-5918-56D56A53AF6B}" dt="2024-08-11T08:59:44.045" v="289"/>
          <ac:spMkLst>
            <pc:docMk/>
            <pc:sldMk cId="2658338275" sldId="347"/>
            <ac:spMk id="3" creationId="{EE846F67-8493-44D7-0BA6-92FD2041F7F2}"/>
          </ac:spMkLst>
        </pc:spChg>
        <pc:spChg chg="del">
          <ac:chgData name="nirajthakurxyz0933@outlook.com" userId="5de401e978417caa" providerId="Windows Live" clId="Web-{775CC979-31F7-D007-5918-56D56A53AF6B}" dt="2024-08-11T08:58:23.825" v="287"/>
          <ac:spMkLst>
            <pc:docMk/>
            <pc:sldMk cId="2658338275" sldId="347"/>
            <ac:spMk id="15" creationId="{100EDD19-6802-4EC3-95CE-CFFAB042CFD6}"/>
          </ac:spMkLst>
        </pc:spChg>
        <pc:spChg chg="del">
          <ac:chgData name="nirajthakurxyz0933@outlook.com" userId="5de401e978417caa" providerId="Windows Live" clId="Web-{775CC979-31F7-D007-5918-56D56A53AF6B}" dt="2024-08-11T08:58:23.825" v="287"/>
          <ac:spMkLst>
            <pc:docMk/>
            <pc:sldMk cId="2658338275" sldId="347"/>
            <ac:spMk id="17" creationId="{DB17E863-922E-4C26-BD64-E8FD41D28661}"/>
          </ac:spMkLst>
        </pc:spChg>
      </pc:sldChg>
      <pc:sldChg chg="delSp modSp mod modTransition setBg modClrScheme delDesignElem chgLayout">
        <pc:chgData name="nirajthakurxyz0933@outlook.com" userId="5de401e978417caa" providerId="Windows Live" clId="Web-{775CC979-31F7-D007-5918-56D56A53AF6B}" dt="2024-08-11T08:59:44.045" v="289"/>
        <pc:sldMkLst>
          <pc:docMk/>
          <pc:sldMk cId="698732244" sldId="348"/>
        </pc:sldMkLst>
        <pc:spChg chg="mod ord">
          <ac:chgData name="nirajthakurxyz0933@outlook.com" userId="5de401e978417caa" providerId="Windows Live" clId="Web-{775CC979-31F7-D007-5918-56D56A53AF6B}" dt="2024-08-11T08:59:44.045" v="289"/>
          <ac:spMkLst>
            <pc:docMk/>
            <pc:sldMk cId="698732244" sldId="348"/>
            <ac:spMk id="3" creationId="{0188764D-3B13-44F2-4558-C7E8900E61EE}"/>
          </ac:spMkLst>
        </pc:spChg>
        <pc:spChg chg="del">
          <ac:chgData name="nirajthakurxyz0933@outlook.com" userId="5de401e978417caa" providerId="Windows Live" clId="Web-{775CC979-31F7-D007-5918-56D56A53AF6B}" dt="2024-08-11T08:58:23.825" v="287"/>
          <ac:spMkLst>
            <pc:docMk/>
            <pc:sldMk cId="698732244" sldId="348"/>
            <ac:spMk id="15" creationId="{100EDD19-6802-4EC3-95CE-CFFAB042CFD6}"/>
          </ac:spMkLst>
        </pc:spChg>
        <pc:spChg chg="del">
          <ac:chgData name="nirajthakurxyz0933@outlook.com" userId="5de401e978417caa" providerId="Windows Live" clId="Web-{775CC979-31F7-D007-5918-56D56A53AF6B}" dt="2024-08-11T08:58:23.825" v="287"/>
          <ac:spMkLst>
            <pc:docMk/>
            <pc:sldMk cId="698732244" sldId="348"/>
            <ac:spMk id="17" creationId="{DB17E863-922E-4C26-BD64-E8FD41D28661}"/>
          </ac:spMkLst>
        </pc:spChg>
      </pc:sldChg>
      <pc:sldChg chg="delSp modSp mod modTransition setBg modClrScheme delDesignElem chgLayout">
        <pc:chgData name="nirajthakurxyz0933@outlook.com" userId="5de401e978417caa" providerId="Windows Live" clId="Web-{775CC979-31F7-D007-5918-56D56A53AF6B}" dt="2024-08-11T08:59:44.045" v="289"/>
        <pc:sldMkLst>
          <pc:docMk/>
          <pc:sldMk cId="1083737525" sldId="349"/>
        </pc:sldMkLst>
        <pc:spChg chg="mod ord">
          <ac:chgData name="nirajthakurxyz0933@outlook.com" userId="5de401e978417caa" providerId="Windows Live" clId="Web-{775CC979-31F7-D007-5918-56D56A53AF6B}" dt="2024-08-11T08:59:44.045" v="289"/>
          <ac:spMkLst>
            <pc:docMk/>
            <pc:sldMk cId="1083737525" sldId="349"/>
            <ac:spMk id="2" creationId="{12A8BA02-4870-4EA9-28D7-EB512FE28E6D}"/>
          </ac:spMkLst>
        </pc:spChg>
        <pc:spChg chg="del">
          <ac:chgData name="nirajthakurxyz0933@outlook.com" userId="5de401e978417caa" providerId="Windows Live" clId="Web-{775CC979-31F7-D007-5918-56D56A53AF6B}" dt="2024-08-11T08:58:23.825" v="287"/>
          <ac:spMkLst>
            <pc:docMk/>
            <pc:sldMk cId="1083737525" sldId="349"/>
            <ac:spMk id="20" creationId="{063BBA22-50EA-4C4D-BE05-F1CE4E63AA56}"/>
          </ac:spMkLst>
        </pc:spChg>
        <pc:spChg chg="del">
          <ac:chgData name="nirajthakurxyz0933@outlook.com" userId="5de401e978417caa" providerId="Windows Live" clId="Web-{775CC979-31F7-D007-5918-56D56A53AF6B}" dt="2024-08-11T08:58:23.825" v="287"/>
          <ac:spMkLst>
            <pc:docMk/>
            <pc:sldMk cId="1083737525" sldId="349"/>
            <ac:spMk id="21" creationId="{BACC6370-2D7E-4714-9D71-7542949D7D5D}"/>
          </ac:spMkLst>
        </pc:spChg>
        <pc:spChg chg="del">
          <ac:chgData name="nirajthakurxyz0933@outlook.com" userId="5de401e978417caa" providerId="Windows Live" clId="Web-{775CC979-31F7-D007-5918-56D56A53AF6B}" dt="2024-08-11T08:58:23.825" v="287"/>
          <ac:spMkLst>
            <pc:docMk/>
            <pc:sldMk cId="1083737525" sldId="349"/>
            <ac:spMk id="22" creationId="{F68B3F68-107C-434F-AA38-110D5EA91B85}"/>
          </ac:spMkLst>
        </pc:spChg>
        <pc:spChg chg="del">
          <ac:chgData name="nirajthakurxyz0933@outlook.com" userId="5de401e978417caa" providerId="Windows Live" clId="Web-{775CC979-31F7-D007-5918-56D56A53AF6B}" dt="2024-08-11T08:58:23.825" v="287"/>
          <ac:spMkLst>
            <pc:docMk/>
            <pc:sldMk cId="1083737525" sldId="349"/>
            <ac:spMk id="23" creationId="{AAD0DBB9-1A4B-4391-81D4-CB19F9AB918A}"/>
          </ac:spMkLst>
        </pc:spChg>
      </pc:sldChg>
      <pc:sldChg chg="delSp modSp mod modTransition setBg modClrScheme delDesignElem chgLayout">
        <pc:chgData name="nirajthakurxyz0933@outlook.com" userId="5de401e978417caa" providerId="Windows Live" clId="Web-{775CC979-31F7-D007-5918-56D56A53AF6B}" dt="2024-08-11T08:59:44.045" v="289"/>
        <pc:sldMkLst>
          <pc:docMk/>
          <pc:sldMk cId="1143528513" sldId="350"/>
        </pc:sldMkLst>
        <pc:spChg chg="mod ord">
          <ac:chgData name="nirajthakurxyz0933@outlook.com" userId="5de401e978417caa" providerId="Windows Live" clId="Web-{775CC979-31F7-D007-5918-56D56A53AF6B}" dt="2024-08-11T08:59:44.045" v="289"/>
          <ac:spMkLst>
            <pc:docMk/>
            <pc:sldMk cId="1143528513" sldId="350"/>
            <ac:spMk id="2" creationId="{1EB37692-AE8C-8AE4-7B22-8A863A468D29}"/>
          </ac:spMkLst>
        </pc:spChg>
        <pc:spChg chg="del">
          <ac:chgData name="nirajthakurxyz0933@outlook.com" userId="5de401e978417caa" providerId="Windows Live" clId="Web-{775CC979-31F7-D007-5918-56D56A53AF6B}" dt="2024-08-11T08:58:23.825" v="287"/>
          <ac:spMkLst>
            <pc:docMk/>
            <pc:sldMk cId="1143528513" sldId="350"/>
            <ac:spMk id="9" creationId="{A8384FB5-9ADC-4DDC-881B-597D56F5B15D}"/>
          </ac:spMkLst>
        </pc:spChg>
        <pc:spChg chg="del">
          <ac:chgData name="nirajthakurxyz0933@outlook.com" userId="5de401e978417caa" providerId="Windows Live" clId="Web-{775CC979-31F7-D007-5918-56D56A53AF6B}" dt="2024-08-11T08:58:23.825" v="287"/>
          <ac:spMkLst>
            <pc:docMk/>
            <pc:sldMk cId="1143528513" sldId="350"/>
            <ac:spMk id="11" creationId="{1199E1B1-A8C0-4FE8-A5A8-1CB41D69F857}"/>
          </ac:spMkLst>
        </pc:spChg>
        <pc:spChg chg="del">
          <ac:chgData name="nirajthakurxyz0933@outlook.com" userId="5de401e978417caa" providerId="Windows Live" clId="Web-{775CC979-31F7-D007-5918-56D56A53AF6B}" dt="2024-08-11T08:58:23.825" v="287"/>
          <ac:spMkLst>
            <pc:docMk/>
            <pc:sldMk cId="1143528513" sldId="350"/>
            <ac:spMk id="13" creationId="{84A8DE83-DE75-4B41-9DB4-A7EC0B0DEC0B}"/>
          </ac:spMkLst>
        </pc:spChg>
        <pc:spChg chg="del">
          <ac:chgData name="nirajthakurxyz0933@outlook.com" userId="5de401e978417caa" providerId="Windows Live" clId="Web-{775CC979-31F7-D007-5918-56D56A53AF6B}" dt="2024-08-11T08:58:23.825" v="287"/>
          <ac:spMkLst>
            <pc:docMk/>
            <pc:sldMk cId="1143528513" sldId="350"/>
            <ac:spMk id="15" creationId="{A7009A0A-BEF5-4EAC-AF15-E4F9F002E239}"/>
          </ac:spMkLst>
        </pc:spChg>
        <pc:picChg chg="mod ord">
          <ac:chgData name="nirajthakurxyz0933@outlook.com" userId="5de401e978417caa" providerId="Windows Live" clId="Web-{775CC979-31F7-D007-5918-56D56A53AF6B}" dt="2024-08-11T08:59:44.045" v="289"/>
          <ac:picMkLst>
            <pc:docMk/>
            <pc:sldMk cId="1143528513" sldId="350"/>
            <ac:picMk id="4" creationId="{9DBBAAC3-1AD9-2EBA-4B89-3A97A8539D2F}"/>
          </ac:picMkLst>
        </pc:picChg>
      </pc:sldChg>
      <pc:sldChg chg="delSp modSp mod modTransition setBg modClrScheme delDesignElem chgLayout">
        <pc:chgData name="nirajthakurxyz0933@outlook.com" userId="5de401e978417caa" providerId="Windows Live" clId="Web-{775CC979-31F7-D007-5918-56D56A53AF6B}" dt="2024-08-11T08:59:44.045" v="289"/>
        <pc:sldMkLst>
          <pc:docMk/>
          <pc:sldMk cId="3934204339" sldId="351"/>
        </pc:sldMkLst>
        <pc:spChg chg="mod ord">
          <ac:chgData name="nirajthakurxyz0933@outlook.com" userId="5de401e978417caa" providerId="Windows Live" clId="Web-{775CC979-31F7-D007-5918-56D56A53AF6B}" dt="2024-08-11T08:59:44.045" v="289"/>
          <ac:spMkLst>
            <pc:docMk/>
            <pc:sldMk cId="3934204339" sldId="351"/>
            <ac:spMk id="2" creationId="{1EB37692-AE8C-8AE4-7B22-8A863A468D29}"/>
          </ac:spMkLst>
        </pc:spChg>
        <pc:spChg chg="del">
          <ac:chgData name="nirajthakurxyz0933@outlook.com" userId="5de401e978417caa" providerId="Windows Live" clId="Web-{775CC979-31F7-D007-5918-56D56A53AF6B}" dt="2024-08-11T08:58:23.825" v="287"/>
          <ac:spMkLst>
            <pc:docMk/>
            <pc:sldMk cId="3934204339" sldId="351"/>
            <ac:spMk id="22" creationId="{33AE4636-AEEC-45D6-84D4-7AC2DA48ECF8}"/>
          </ac:spMkLst>
        </pc:spChg>
        <pc:spChg chg="del">
          <ac:chgData name="nirajthakurxyz0933@outlook.com" userId="5de401e978417caa" providerId="Windows Live" clId="Web-{775CC979-31F7-D007-5918-56D56A53AF6B}" dt="2024-08-11T08:58:23.825" v="287"/>
          <ac:spMkLst>
            <pc:docMk/>
            <pc:sldMk cId="3934204339" sldId="351"/>
            <ac:spMk id="24" creationId="{8D9CE0F4-2EB2-4F1F-8AAC-DB3571D9FE10}"/>
          </ac:spMkLst>
        </pc:spChg>
        <pc:spChg chg="del">
          <ac:chgData name="nirajthakurxyz0933@outlook.com" userId="5de401e978417caa" providerId="Windows Live" clId="Web-{775CC979-31F7-D007-5918-56D56A53AF6B}" dt="2024-08-11T08:58:23.825" v="287"/>
          <ac:spMkLst>
            <pc:docMk/>
            <pc:sldMk cId="3934204339" sldId="351"/>
            <ac:spMk id="25" creationId="{0B9EE3F3-89B7-43C3-8651-C4C96830993D}"/>
          </ac:spMkLst>
        </pc:spChg>
        <pc:picChg chg="mod ord">
          <ac:chgData name="nirajthakurxyz0933@outlook.com" userId="5de401e978417caa" providerId="Windows Live" clId="Web-{775CC979-31F7-D007-5918-56D56A53AF6B}" dt="2024-08-11T08:59:44.045" v="289"/>
          <ac:picMkLst>
            <pc:docMk/>
            <pc:sldMk cId="3934204339" sldId="351"/>
            <ac:picMk id="4" creationId="{F177BAF5-AF3E-4DAC-FDB8-E4893D94FCE6}"/>
          </ac:picMkLst>
        </pc:picChg>
      </pc:sldChg>
      <pc:sldChg chg="delSp modSp mod modTransition setBg modClrScheme delDesignElem chgLayout">
        <pc:chgData name="nirajthakurxyz0933@outlook.com" userId="5de401e978417caa" providerId="Windows Live" clId="Web-{775CC979-31F7-D007-5918-56D56A53AF6B}" dt="2024-08-11T08:59:44.045" v="289"/>
        <pc:sldMkLst>
          <pc:docMk/>
          <pc:sldMk cId="4212025202" sldId="352"/>
        </pc:sldMkLst>
        <pc:spChg chg="mod ord">
          <ac:chgData name="nirajthakurxyz0933@outlook.com" userId="5de401e978417caa" providerId="Windows Live" clId="Web-{775CC979-31F7-D007-5918-56D56A53AF6B}" dt="2024-08-11T08:59:44.045" v="289"/>
          <ac:spMkLst>
            <pc:docMk/>
            <pc:sldMk cId="4212025202" sldId="352"/>
            <ac:spMk id="2" creationId="{1EB37692-AE8C-8AE4-7B22-8A863A468D29}"/>
          </ac:spMkLst>
        </pc:spChg>
        <pc:spChg chg="del">
          <ac:chgData name="nirajthakurxyz0933@outlook.com" userId="5de401e978417caa" providerId="Windows Live" clId="Web-{775CC979-31F7-D007-5918-56D56A53AF6B}" dt="2024-08-11T08:58:23.825" v="287"/>
          <ac:spMkLst>
            <pc:docMk/>
            <pc:sldMk cId="4212025202" sldId="352"/>
            <ac:spMk id="9" creationId="{2B97F24A-32CE-4C1C-A50D-3016B394DCFB}"/>
          </ac:spMkLst>
        </pc:spChg>
        <pc:spChg chg="del">
          <ac:chgData name="nirajthakurxyz0933@outlook.com" userId="5de401e978417caa" providerId="Windows Live" clId="Web-{775CC979-31F7-D007-5918-56D56A53AF6B}" dt="2024-08-11T08:58:23.825" v="287"/>
          <ac:spMkLst>
            <pc:docMk/>
            <pc:sldMk cId="4212025202" sldId="352"/>
            <ac:spMk id="11" creationId="{CD8B4F24-440B-49E9-B85D-733523DC064B}"/>
          </ac:spMkLst>
        </pc:spChg>
        <pc:picChg chg="mod ord">
          <ac:chgData name="nirajthakurxyz0933@outlook.com" userId="5de401e978417caa" providerId="Windows Live" clId="Web-{775CC979-31F7-D007-5918-56D56A53AF6B}" dt="2024-08-11T08:59:44.045" v="289"/>
          <ac:picMkLst>
            <pc:docMk/>
            <pc:sldMk cId="4212025202" sldId="352"/>
            <ac:picMk id="4" creationId="{F91E4F93-EF57-E375-6B9D-200F0221B104}"/>
          </ac:picMkLst>
        </pc:picChg>
      </pc:sldChg>
      <pc:sldChg chg="delSp modSp mod modTransition setBg modClrScheme delDesignElem chgLayout">
        <pc:chgData name="nirajthakurxyz0933@outlook.com" userId="5de401e978417caa" providerId="Windows Live" clId="Web-{775CC979-31F7-D007-5918-56D56A53AF6B}" dt="2024-08-11T08:59:44.045" v="289"/>
        <pc:sldMkLst>
          <pc:docMk/>
          <pc:sldMk cId="238311069" sldId="353"/>
        </pc:sldMkLst>
        <pc:spChg chg="mod ord">
          <ac:chgData name="nirajthakurxyz0933@outlook.com" userId="5de401e978417caa" providerId="Windows Live" clId="Web-{775CC979-31F7-D007-5918-56D56A53AF6B}" dt="2024-08-11T08:59:44.045" v="289"/>
          <ac:spMkLst>
            <pc:docMk/>
            <pc:sldMk cId="238311069" sldId="353"/>
            <ac:spMk id="2" creationId="{1EB37692-AE8C-8AE4-7B22-8A863A468D29}"/>
          </ac:spMkLst>
        </pc:spChg>
        <pc:spChg chg="del">
          <ac:chgData name="nirajthakurxyz0933@outlook.com" userId="5de401e978417caa" providerId="Windows Live" clId="Web-{775CC979-31F7-D007-5918-56D56A53AF6B}" dt="2024-08-11T08:58:23.825" v="287"/>
          <ac:spMkLst>
            <pc:docMk/>
            <pc:sldMk cId="238311069" sldId="353"/>
            <ac:spMk id="9" creationId="{743AA782-23D1-4521-8CAD-47662984AA08}"/>
          </ac:spMkLst>
        </pc:spChg>
        <pc:spChg chg="del">
          <ac:chgData name="nirajthakurxyz0933@outlook.com" userId="5de401e978417caa" providerId="Windows Live" clId="Web-{775CC979-31F7-D007-5918-56D56A53AF6B}" dt="2024-08-11T08:58:23.825" v="287"/>
          <ac:spMkLst>
            <pc:docMk/>
            <pc:sldMk cId="238311069" sldId="353"/>
            <ac:spMk id="11" creationId="{71877DBC-BB60-40F0-AC93-2ACDBAAE60CE}"/>
          </ac:spMkLst>
        </pc:spChg>
        <pc:picChg chg="mod ord">
          <ac:chgData name="nirajthakurxyz0933@outlook.com" userId="5de401e978417caa" providerId="Windows Live" clId="Web-{775CC979-31F7-D007-5918-56D56A53AF6B}" dt="2024-08-11T08:59:44.045" v="289"/>
          <ac:picMkLst>
            <pc:docMk/>
            <pc:sldMk cId="238311069" sldId="353"/>
            <ac:picMk id="4" creationId="{7A0AC875-7F49-7835-ECB6-CFC314BF7181}"/>
          </ac:picMkLst>
        </pc:picChg>
      </pc:sldChg>
      <pc:sldChg chg="delSp modSp mod modTransition setBg modClrScheme delDesignElem chgLayout">
        <pc:chgData name="nirajthakurxyz0933@outlook.com" userId="5de401e978417caa" providerId="Windows Live" clId="Web-{775CC979-31F7-D007-5918-56D56A53AF6B}" dt="2024-08-11T08:59:44.045" v="289"/>
        <pc:sldMkLst>
          <pc:docMk/>
          <pc:sldMk cId="1965281402" sldId="355"/>
        </pc:sldMkLst>
        <pc:spChg chg="mod ord">
          <ac:chgData name="nirajthakurxyz0933@outlook.com" userId="5de401e978417caa" providerId="Windows Live" clId="Web-{775CC979-31F7-D007-5918-56D56A53AF6B}" dt="2024-08-11T08:59:44.045" v="289"/>
          <ac:spMkLst>
            <pc:docMk/>
            <pc:sldMk cId="1965281402" sldId="355"/>
            <ac:spMk id="3" creationId="{EC62BBFF-92DA-7572-6400-6C85AF06D178}"/>
          </ac:spMkLst>
        </pc:spChg>
        <pc:spChg chg="del">
          <ac:chgData name="nirajthakurxyz0933@outlook.com" userId="5de401e978417caa" providerId="Windows Live" clId="Web-{775CC979-31F7-D007-5918-56D56A53AF6B}" dt="2024-08-11T08:58:23.825" v="287"/>
          <ac:spMkLst>
            <pc:docMk/>
            <pc:sldMk cId="1965281402" sldId="355"/>
            <ac:spMk id="15" creationId="{100EDD19-6802-4EC3-95CE-CFFAB042CFD6}"/>
          </ac:spMkLst>
        </pc:spChg>
        <pc:spChg chg="del">
          <ac:chgData name="nirajthakurxyz0933@outlook.com" userId="5de401e978417caa" providerId="Windows Live" clId="Web-{775CC979-31F7-D007-5918-56D56A53AF6B}" dt="2024-08-11T08:58:23.825" v="287"/>
          <ac:spMkLst>
            <pc:docMk/>
            <pc:sldMk cId="1965281402" sldId="355"/>
            <ac:spMk id="17" creationId="{DB17E863-922E-4C26-BD64-E8FD41D28661}"/>
          </ac:spMkLst>
        </pc:spChg>
      </pc:sldChg>
      <pc:sldChg chg="delSp modSp mod modTransition setBg modClrScheme delDesignElem chgLayout">
        <pc:chgData name="nirajthakurxyz0933@outlook.com" userId="5de401e978417caa" providerId="Windows Live" clId="Web-{775CC979-31F7-D007-5918-56D56A53AF6B}" dt="2024-08-11T08:59:44.045" v="289"/>
        <pc:sldMkLst>
          <pc:docMk/>
          <pc:sldMk cId="2805628445" sldId="356"/>
        </pc:sldMkLst>
        <pc:spChg chg="mod ord">
          <ac:chgData name="nirajthakurxyz0933@outlook.com" userId="5de401e978417caa" providerId="Windows Live" clId="Web-{775CC979-31F7-D007-5918-56D56A53AF6B}" dt="2024-08-11T08:59:44.045" v="289"/>
          <ac:spMkLst>
            <pc:docMk/>
            <pc:sldMk cId="2805628445" sldId="356"/>
            <ac:spMk id="3" creationId="{574DD186-87D2-384B-7415-E5836A7FAA71}"/>
          </ac:spMkLst>
        </pc:spChg>
        <pc:spChg chg="del">
          <ac:chgData name="nirajthakurxyz0933@outlook.com" userId="5de401e978417caa" providerId="Windows Live" clId="Web-{775CC979-31F7-D007-5918-56D56A53AF6B}" dt="2024-08-11T08:58:23.825" v="287"/>
          <ac:spMkLst>
            <pc:docMk/>
            <pc:sldMk cId="2805628445" sldId="356"/>
            <ac:spMk id="15" creationId="{100EDD19-6802-4EC3-95CE-CFFAB042CFD6}"/>
          </ac:spMkLst>
        </pc:spChg>
        <pc:spChg chg="del">
          <ac:chgData name="nirajthakurxyz0933@outlook.com" userId="5de401e978417caa" providerId="Windows Live" clId="Web-{775CC979-31F7-D007-5918-56D56A53AF6B}" dt="2024-08-11T08:58:23.825" v="287"/>
          <ac:spMkLst>
            <pc:docMk/>
            <pc:sldMk cId="2805628445" sldId="356"/>
            <ac:spMk id="17" creationId="{DB17E863-922E-4C26-BD64-E8FD41D28661}"/>
          </ac:spMkLst>
        </pc:spChg>
      </pc:sldChg>
      <pc:sldChg chg="delSp modSp mod modTransition setBg modClrScheme delDesignElem chgLayout">
        <pc:chgData name="nirajthakurxyz0933@outlook.com" userId="5de401e978417caa" providerId="Windows Live" clId="Web-{775CC979-31F7-D007-5918-56D56A53AF6B}" dt="2024-08-11T08:59:44.045" v="289"/>
        <pc:sldMkLst>
          <pc:docMk/>
          <pc:sldMk cId="3095587696" sldId="357"/>
        </pc:sldMkLst>
        <pc:spChg chg="mod ord">
          <ac:chgData name="nirajthakurxyz0933@outlook.com" userId="5de401e978417caa" providerId="Windows Live" clId="Web-{775CC979-31F7-D007-5918-56D56A53AF6B}" dt="2024-08-11T08:59:44.045" v="289"/>
          <ac:spMkLst>
            <pc:docMk/>
            <pc:sldMk cId="3095587696" sldId="357"/>
            <ac:spMk id="2" creationId="{90CBBDAA-1B8E-B3DE-3B66-DDDA04BE3F04}"/>
          </ac:spMkLst>
        </pc:spChg>
        <pc:spChg chg="del">
          <ac:chgData name="nirajthakurxyz0933@outlook.com" userId="5de401e978417caa" providerId="Windows Live" clId="Web-{775CC979-31F7-D007-5918-56D56A53AF6B}" dt="2024-08-11T08:58:23.825" v="287"/>
          <ac:spMkLst>
            <pc:docMk/>
            <pc:sldMk cId="3095587696" sldId="357"/>
            <ac:spMk id="27" creationId="{0B9EE3F3-89B7-43C3-8651-C4C96830993D}"/>
          </ac:spMkLst>
        </pc:spChg>
        <pc:spChg chg="del">
          <ac:chgData name="nirajthakurxyz0933@outlook.com" userId="5de401e978417caa" providerId="Windows Live" clId="Web-{775CC979-31F7-D007-5918-56D56A53AF6B}" dt="2024-08-11T08:58:23.825" v="287"/>
          <ac:spMkLst>
            <pc:docMk/>
            <pc:sldMk cId="3095587696" sldId="357"/>
            <ac:spMk id="29" creationId="{33AE4636-AEEC-45D6-84D4-7AC2DA48ECF8}"/>
          </ac:spMkLst>
        </pc:spChg>
        <pc:spChg chg="del">
          <ac:chgData name="nirajthakurxyz0933@outlook.com" userId="5de401e978417caa" providerId="Windows Live" clId="Web-{775CC979-31F7-D007-5918-56D56A53AF6B}" dt="2024-08-11T08:58:23.825" v="287"/>
          <ac:spMkLst>
            <pc:docMk/>
            <pc:sldMk cId="3095587696" sldId="357"/>
            <ac:spMk id="31" creationId="{8D9CE0F4-2EB2-4F1F-8AAC-DB3571D9FE10}"/>
          </ac:spMkLst>
        </pc:spChg>
        <pc:graphicFrameChg chg="mod ord">
          <ac:chgData name="nirajthakurxyz0933@outlook.com" userId="5de401e978417caa" providerId="Windows Live" clId="Web-{775CC979-31F7-D007-5918-56D56A53AF6B}" dt="2024-08-11T08:59:44.045" v="289"/>
          <ac:graphicFrameMkLst>
            <pc:docMk/>
            <pc:sldMk cId="3095587696" sldId="357"/>
            <ac:graphicFrameMk id="6" creationId="{1F1DE748-2124-4038-196D-032C783D7FF0}"/>
          </ac:graphicFrameMkLst>
        </pc:graphicFrameChg>
      </pc:sldChg>
      <pc:sldChg chg="delSp modSp mod modTransition setBg modClrScheme delDesignElem chgLayout">
        <pc:chgData name="nirajthakurxyz0933@outlook.com" userId="5de401e978417caa" providerId="Windows Live" clId="Web-{775CC979-31F7-D007-5918-56D56A53AF6B}" dt="2024-08-11T08:59:44.045" v="289"/>
        <pc:sldMkLst>
          <pc:docMk/>
          <pc:sldMk cId="2048618348" sldId="358"/>
        </pc:sldMkLst>
        <pc:spChg chg="mod ord">
          <ac:chgData name="nirajthakurxyz0933@outlook.com" userId="5de401e978417caa" providerId="Windows Live" clId="Web-{775CC979-31F7-D007-5918-56D56A53AF6B}" dt="2024-08-11T08:59:44.045" v="289"/>
          <ac:spMkLst>
            <pc:docMk/>
            <pc:sldMk cId="2048618348" sldId="358"/>
            <ac:spMk id="2" creationId="{63792490-4EA7-24C8-3E50-CE68A67541AA}"/>
          </ac:spMkLst>
        </pc:spChg>
        <pc:spChg chg="del">
          <ac:chgData name="nirajthakurxyz0933@outlook.com" userId="5de401e978417caa" providerId="Windows Live" clId="Web-{775CC979-31F7-D007-5918-56D56A53AF6B}" dt="2024-08-11T08:58:23.825" v="287"/>
          <ac:spMkLst>
            <pc:docMk/>
            <pc:sldMk cId="2048618348" sldId="358"/>
            <ac:spMk id="13" creationId="{FFB60E8C-7224-44A4-87A0-46A1711DD2ED}"/>
          </ac:spMkLst>
        </pc:spChg>
        <pc:spChg chg="del">
          <ac:chgData name="nirajthakurxyz0933@outlook.com" userId="5de401e978417caa" providerId="Windows Live" clId="Web-{775CC979-31F7-D007-5918-56D56A53AF6B}" dt="2024-08-11T08:58:23.825" v="287"/>
          <ac:spMkLst>
            <pc:docMk/>
            <pc:sldMk cId="2048618348" sldId="358"/>
            <ac:spMk id="15" creationId="{5DA32751-37A2-45C0-BE94-63D375E27003}"/>
          </ac:spMkLst>
        </pc:spChg>
        <pc:spChg chg="del">
          <ac:chgData name="nirajthakurxyz0933@outlook.com" userId="5de401e978417caa" providerId="Windows Live" clId="Web-{775CC979-31F7-D007-5918-56D56A53AF6B}" dt="2024-08-11T08:58:23.825" v="287"/>
          <ac:spMkLst>
            <pc:docMk/>
            <pc:sldMk cId="2048618348" sldId="358"/>
            <ac:spMk id="17" creationId="{E659831F-0D9A-4C63-9EBB-8435B85A440F}"/>
          </ac:spMkLst>
        </pc:spChg>
        <pc:spChg chg="del">
          <ac:chgData name="nirajthakurxyz0933@outlook.com" userId="5de401e978417caa" providerId="Windows Live" clId="Web-{775CC979-31F7-D007-5918-56D56A53AF6B}" dt="2024-08-11T08:58:23.825" v="287"/>
          <ac:spMkLst>
            <pc:docMk/>
            <pc:sldMk cId="2048618348" sldId="358"/>
            <ac:spMk id="19" creationId="{5A55FBCD-CD42-40F5-8A1B-3203F9CAEEAA}"/>
          </ac:spMkLst>
        </pc:spChg>
        <pc:graphicFrameChg chg="mod ord">
          <ac:chgData name="nirajthakurxyz0933@outlook.com" userId="5de401e978417caa" providerId="Windows Live" clId="Web-{775CC979-31F7-D007-5918-56D56A53AF6B}" dt="2024-08-11T08:59:44.045" v="289"/>
          <ac:graphicFrameMkLst>
            <pc:docMk/>
            <pc:sldMk cId="2048618348" sldId="358"/>
            <ac:graphicFrameMk id="7" creationId="{6BC30B6E-FC3B-17EE-53CE-AC2041D17027}"/>
          </ac:graphicFrameMkLst>
        </pc:graphicFrameChg>
      </pc:sldChg>
      <pc:sldChg chg="modSp mod modTransition setBg modClrScheme chgLayout">
        <pc:chgData name="nirajthakurxyz0933@outlook.com" userId="5de401e978417caa" providerId="Windows Live" clId="Web-{775CC979-31F7-D007-5918-56D56A53AF6B}" dt="2024-08-11T08:59:44.045" v="289"/>
        <pc:sldMkLst>
          <pc:docMk/>
          <pc:sldMk cId="2083065013" sldId="359"/>
        </pc:sldMkLst>
        <pc:spChg chg="mod ord">
          <ac:chgData name="nirajthakurxyz0933@outlook.com" userId="5de401e978417caa" providerId="Windows Live" clId="Web-{775CC979-31F7-D007-5918-56D56A53AF6B}" dt="2024-08-11T08:59:44.045" v="289"/>
          <ac:spMkLst>
            <pc:docMk/>
            <pc:sldMk cId="2083065013" sldId="359"/>
            <ac:spMk id="2" creationId="{63792490-4EA7-24C8-3E50-CE68A67541AA}"/>
          </ac:spMkLst>
        </pc:spChg>
        <pc:graphicFrameChg chg="mod ord modGraphic">
          <ac:chgData name="nirajthakurxyz0933@outlook.com" userId="5de401e978417caa" providerId="Windows Live" clId="Web-{775CC979-31F7-D007-5918-56D56A53AF6B}" dt="2024-08-11T08:59:44.045" v="289"/>
          <ac:graphicFrameMkLst>
            <pc:docMk/>
            <pc:sldMk cId="2083065013" sldId="359"/>
            <ac:graphicFrameMk id="12" creationId="{8A758378-3FC1-C9AE-BDB9-89E41C69D372}"/>
          </ac:graphicFrameMkLst>
        </pc:graphicFrameChg>
      </pc:sldChg>
      <pc:sldChg chg="delSp modSp mod modTransition setBg modClrScheme delDesignElem chgLayout">
        <pc:chgData name="nirajthakurxyz0933@outlook.com" userId="5de401e978417caa" providerId="Windows Live" clId="Web-{775CC979-31F7-D007-5918-56D56A53AF6B}" dt="2024-08-11T08:59:44.045" v="289"/>
        <pc:sldMkLst>
          <pc:docMk/>
          <pc:sldMk cId="2831168163" sldId="360"/>
        </pc:sldMkLst>
        <pc:spChg chg="mod ord">
          <ac:chgData name="nirajthakurxyz0933@outlook.com" userId="5de401e978417caa" providerId="Windows Live" clId="Web-{775CC979-31F7-D007-5918-56D56A53AF6B}" dt="2024-08-11T08:59:44.045" v="289"/>
          <ac:spMkLst>
            <pc:docMk/>
            <pc:sldMk cId="2831168163" sldId="360"/>
            <ac:spMk id="2" creationId="{DF351180-BBFD-EB7C-374B-1E0004078C6C}"/>
          </ac:spMkLst>
        </pc:spChg>
        <pc:spChg chg="del">
          <ac:chgData name="nirajthakurxyz0933@outlook.com" userId="5de401e978417caa" providerId="Windows Live" clId="Web-{775CC979-31F7-D007-5918-56D56A53AF6B}" dt="2024-08-11T08:58:23.825" v="287"/>
          <ac:spMkLst>
            <pc:docMk/>
            <pc:sldMk cId="2831168163" sldId="360"/>
            <ac:spMk id="13" creationId="{D07DD2DE-F619-49DD-B5E7-03A290FF4ED1}"/>
          </ac:spMkLst>
        </pc:spChg>
        <pc:spChg chg="del">
          <ac:chgData name="nirajthakurxyz0933@outlook.com" userId="5de401e978417caa" providerId="Windows Live" clId="Web-{775CC979-31F7-D007-5918-56D56A53AF6B}" dt="2024-08-11T08:58:23.825" v="287"/>
          <ac:spMkLst>
            <pc:docMk/>
            <pc:sldMk cId="2831168163" sldId="360"/>
            <ac:spMk id="14" creationId="{A8384FB5-9ADC-4DDC-881B-597D56F5B15D}"/>
          </ac:spMkLst>
        </pc:spChg>
        <pc:spChg chg="del">
          <ac:chgData name="nirajthakurxyz0933@outlook.com" userId="5de401e978417caa" providerId="Windows Live" clId="Web-{775CC979-31F7-D007-5918-56D56A53AF6B}" dt="2024-08-11T08:58:23.825" v="287"/>
          <ac:spMkLst>
            <pc:docMk/>
            <pc:sldMk cId="2831168163" sldId="360"/>
            <ac:spMk id="15" creationId="{85149191-5F60-4A28-AAFF-039F96B0F3EC}"/>
          </ac:spMkLst>
        </pc:spChg>
        <pc:spChg chg="del">
          <ac:chgData name="nirajthakurxyz0933@outlook.com" userId="5de401e978417caa" providerId="Windows Live" clId="Web-{775CC979-31F7-D007-5918-56D56A53AF6B}" dt="2024-08-11T08:58:23.825" v="287"/>
          <ac:spMkLst>
            <pc:docMk/>
            <pc:sldMk cId="2831168163" sldId="360"/>
            <ac:spMk id="16" creationId="{91E5A9A7-95C6-4F4F-B00E-C82E07FE62EF}"/>
          </ac:spMkLst>
        </pc:spChg>
        <pc:spChg chg="del">
          <ac:chgData name="nirajthakurxyz0933@outlook.com" userId="5de401e978417caa" providerId="Windows Live" clId="Web-{775CC979-31F7-D007-5918-56D56A53AF6B}" dt="2024-08-11T08:58:23.825" v="287"/>
          <ac:spMkLst>
            <pc:docMk/>
            <pc:sldMk cId="2831168163" sldId="360"/>
            <ac:spMk id="17" creationId="{F8260ED5-17F7-4158-B241-D51DD4CF1B7E}"/>
          </ac:spMkLst>
        </pc:spChg>
        <pc:picChg chg="mod ord">
          <ac:chgData name="nirajthakurxyz0933@outlook.com" userId="5de401e978417caa" providerId="Windows Live" clId="Web-{775CC979-31F7-D007-5918-56D56A53AF6B}" dt="2024-08-11T08:59:44.045" v="289"/>
          <ac:picMkLst>
            <pc:docMk/>
            <pc:sldMk cId="2831168163" sldId="360"/>
            <ac:picMk id="4" creationId="{7E52D269-E631-0A38-98A1-1FBB63E2D1D0}"/>
          </ac:picMkLst>
        </pc:picChg>
      </pc:sldChg>
      <pc:sldChg chg="modSp mod modTransition setBg modClrScheme chgLayout">
        <pc:chgData name="nirajthakurxyz0933@outlook.com" userId="5de401e978417caa" providerId="Windows Live" clId="Web-{775CC979-31F7-D007-5918-56D56A53AF6B}" dt="2024-08-11T08:59:44.045" v="289"/>
        <pc:sldMkLst>
          <pc:docMk/>
          <pc:sldMk cId="2832323220" sldId="361"/>
        </pc:sldMkLst>
        <pc:spChg chg="mod ord">
          <ac:chgData name="nirajthakurxyz0933@outlook.com" userId="5de401e978417caa" providerId="Windows Live" clId="Web-{775CC979-31F7-D007-5918-56D56A53AF6B}" dt="2024-08-11T08:59:44.045" v="289"/>
          <ac:spMkLst>
            <pc:docMk/>
            <pc:sldMk cId="2832323220" sldId="361"/>
            <ac:spMk id="2" creationId="{8093B4CF-3A26-CF67-9225-3833385AED6D}"/>
          </ac:spMkLst>
        </pc:spChg>
        <pc:graphicFrameChg chg="mod ord">
          <ac:chgData name="nirajthakurxyz0933@outlook.com" userId="5de401e978417caa" providerId="Windows Live" clId="Web-{775CC979-31F7-D007-5918-56D56A53AF6B}" dt="2024-08-11T08:59:44.045" v="289"/>
          <ac:graphicFrameMkLst>
            <pc:docMk/>
            <pc:sldMk cId="2832323220" sldId="361"/>
            <ac:graphicFrameMk id="5" creationId="{90CF0939-6111-2000-B281-E59381C153E0}"/>
          </ac:graphicFrameMkLst>
        </pc:graphicFrameChg>
      </pc:sldChg>
      <pc:sldChg chg="modSp mod modTransition setBg modClrScheme chgLayout">
        <pc:chgData name="nirajthakurxyz0933@outlook.com" userId="5de401e978417caa" providerId="Windows Live" clId="Web-{775CC979-31F7-D007-5918-56D56A53AF6B}" dt="2024-08-11T08:59:44.045" v="289"/>
        <pc:sldMkLst>
          <pc:docMk/>
          <pc:sldMk cId="1232462337" sldId="362"/>
        </pc:sldMkLst>
        <pc:spChg chg="mod ord">
          <ac:chgData name="nirajthakurxyz0933@outlook.com" userId="5de401e978417caa" providerId="Windows Live" clId="Web-{775CC979-31F7-D007-5918-56D56A53AF6B}" dt="2024-08-11T08:59:44.045" v="289"/>
          <ac:spMkLst>
            <pc:docMk/>
            <pc:sldMk cId="1232462337" sldId="362"/>
            <ac:spMk id="2" creationId="{8093B4CF-3A26-CF67-9225-3833385AED6D}"/>
          </ac:spMkLst>
        </pc:spChg>
        <pc:graphicFrameChg chg="mod ord">
          <ac:chgData name="nirajthakurxyz0933@outlook.com" userId="5de401e978417caa" providerId="Windows Live" clId="Web-{775CC979-31F7-D007-5918-56D56A53AF6B}" dt="2024-08-11T08:59:44.045" v="289"/>
          <ac:graphicFrameMkLst>
            <pc:docMk/>
            <pc:sldMk cId="1232462337" sldId="362"/>
            <ac:graphicFrameMk id="5" creationId="{08985FC0-50C9-F8B8-BFC7-784877F2337A}"/>
          </ac:graphicFrameMkLst>
        </pc:graphicFrameChg>
      </pc:sldChg>
      <pc:sldChg chg="delSp modSp mod modTransition setBg modClrScheme delDesignElem chgLayout">
        <pc:chgData name="nirajthakurxyz0933@outlook.com" userId="5de401e978417caa" providerId="Windows Live" clId="Web-{775CC979-31F7-D007-5918-56D56A53AF6B}" dt="2024-08-11T08:59:44.045" v="289"/>
        <pc:sldMkLst>
          <pc:docMk/>
          <pc:sldMk cId="2368678713" sldId="363"/>
        </pc:sldMkLst>
        <pc:spChg chg="mod ord">
          <ac:chgData name="nirajthakurxyz0933@outlook.com" userId="5de401e978417caa" providerId="Windows Live" clId="Web-{775CC979-31F7-D007-5918-56D56A53AF6B}" dt="2024-08-11T08:59:44.045" v="289"/>
          <ac:spMkLst>
            <pc:docMk/>
            <pc:sldMk cId="2368678713" sldId="363"/>
            <ac:spMk id="2" creationId="{8093B4CF-3A26-CF67-9225-3833385AED6D}"/>
          </ac:spMkLst>
        </pc:spChg>
        <pc:spChg chg="mod ord">
          <ac:chgData name="nirajthakurxyz0933@outlook.com" userId="5de401e978417caa" providerId="Windows Live" clId="Web-{775CC979-31F7-D007-5918-56D56A53AF6B}" dt="2024-08-11T08:59:44.045" v="289"/>
          <ac:spMkLst>
            <pc:docMk/>
            <pc:sldMk cId="2368678713" sldId="363"/>
            <ac:spMk id="3" creationId="{DB629781-AEA8-FA83-8B47-E7E1030DA7B6}"/>
          </ac:spMkLst>
        </pc:spChg>
        <pc:spChg chg="del">
          <ac:chgData name="nirajthakurxyz0933@outlook.com" userId="5de401e978417caa" providerId="Windows Live" clId="Web-{775CC979-31F7-D007-5918-56D56A53AF6B}" dt="2024-08-11T08:58:23.825" v="287"/>
          <ac:spMkLst>
            <pc:docMk/>
            <pc:sldMk cId="2368678713" sldId="363"/>
            <ac:spMk id="8" creationId="{DAF1966E-FD40-4A4A-B61B-C4DF7FA05F06}"/>
          </ac:spMkLst>
        </pc:spChg>
        <pc:spChg chg="del">
          <ac:chgData name="nirajthakurxyz0933@outlook.com" userId="5de401e978417caa" providerId="Windows Live" clId="Web-{775CC979-31F7-D007-5918-56D56A53AF6B}" dt="2024-08-11T08:58:23.825" v="287"/>
          <ac:spMkLst>
            <pc:docMk/>
            <pc:sldMk cId="2368678713" sldId="363"/>
            <ac:spMk id="10" creationId="{047BFA19-D45E-416B-A404-7AF2F3F27017}"/>
          </ac:spMkLst>
        </pc:spChg>
        <pc:spChg chg="del">
          <ac:chgData name="nirajthakurxyz0933@outlook.com" userId="5de401e978417caa" providerId="Windows Live" clId="Web-{775CC979-31F7-D007-5918-56D56A53AF6B}" dt="2024-08-11T08:58:23.825" v="287"/>
          <ac:spMkLst>
            <pc:docMk/>
            <pc:sldMk cId="2368678713" sldId="363"/>
            <ac:spMk id="12" creationId="{8E0105E7-23DB-4CF2-8258-FF47C7620F6E}"/>
          </ac:spMkLst>
        </pc:spChg>
        <pc:spChg chg="del">
          <ac:chgData name="nirajthakurxyz0933@outlook.com" userId="5de401e978417caa" providerId="Windows Live" clId="Web-{775CC979-31F7-D007-5918-56D56A53AF6B}" dt="2024-08-11T08:58:23.825" v="287"/>
          <ac:spMkLst>
            <pc:docMk/>
            <pc:sldMk cId="2368678713" sldId="363"/>
            <ac:spMk id="14" creationId="{074B4F7D-14B2-478B-8BF5-01E4E0C5D263}"/>
          </ac:spMkLst>
        </pc:spChg>
      </pc:sldChg>
      <pc:sldChg chg="delSp modSp mod modTransition setBg modClrScheme delDesignElem chgLayout">
        <pc:chgData name="nirajthakurxyz0933@outlook.com" userId="5de401e978417caa" providerId="Windows Live" clId="Web-{775CC979-31F7-D007-5918-56D56A53AF6B}" dt="2024-08-11T08:59:44.045" v="289"/>
        <pc:sldMkLst>
          <pc:docMk/>
          <pc:sldMk cId="2288051470" sldId="364"/>
        </pc:sldMkLst>
        <pc:spChg chg="mod ord">
          <ac:chgData name="nirajthakurxyz0933@outlook.com" userId="5de401e978417caa" providerId="Windows Live" clId="Web-{775CC979-31F7-D007-5918-56D56A53AF6B}" dt="2024-08-11T08:59:44.045" v="289"/>
          <ac:spMkLst>
            <pc:docMk/>
            <pc:sldMk cId="2288051470" sldId="364"/>
            <ac:spMk id="2" creationId="{8093B4CF-3A26-CF67-9225-3833385AED6D}"/>
          </ac:spMkLst>
        </pc:spChg>
        <pc:spChg chg="mod ord">
          <ac:chgData name="nirajthakurxyz0933@outlook.com" userId="5de401e978417caa" providerId="Windows Live" clId="Web-{775CC979-31F7-D007-5918-56D56A53AF6B}" dt="2024-08-11T08:59:44.045" v="289"/>
          <ac:spMkLst>
            <pc:docMk/>
            <pc:sldMk cId="2288051470" sldId="364"/>
            <ac:spMk id="3" creationId="{DB629781-AEA8-FA83-8B47-E7E1030DA7B6}"/>
          </ac:spMkLst>
        </pc:spChg>
        <pc:spChg chg="del">
          <ac:chgData name="nirajthakurxyz0933@outlook.com" userId="5de401e978417caa" providerId="Windows Live" clId="Web-{775CC979-31F7-D007-5918-56D56A53AF6B}" dt="2024-08-11T08:58:23.825" v="287"/>
          <ac:spMkLst>
            <pc:docMk/>
            <pc:sldMk cId="2288051470" sldId="364"/>
            <ac:spMk id="8" creationId="{DAF1966E-FD40-4A4A-B61B-C4DF7FA05F06}"/>
          </ac:spMkLst>
        </pc:spChg>
        <pc:spChg chg="del">
          <ac:chgData name="nirajthakurxyz0933@outlook.com" userId="5de401e978417caa" providerId="Windows Live" clId="Web-{775CC979-31F7-D007-5918-56D56A53AF6B}" dt="2024-08-11T08:58:23.825" v="287"/>
          <ac:spMkLst>
            <pc:docMk/>
            <pc:sldMk cId="2288051470" sldId="364"/>
            <ac:spMk id="10" creationId="{047BFA19-D45E-416B-A404-7AF2F3F27017}"/>
          </ac:spMkLst>
        </pc:spChg>
        <pc:spChg chg="del">
          <ac:chgData name="nirajthakurxyz0933@outlook.com" userId="5de401e978417caa" providerId="Windows Live" clId="Web-{775CC979-31F7-D007-5918-56D56A53AF6B}" dt="2024-08-11T08:58:23.825" v="287"/>
          <ac:spMkLst>
            <pc:docMk/>
            <pc:sldMk cId="2288051470" sldId="364"/>
            <ac:spMk id="12" creationId="{8E0105E7-23DB-4CF2-8258-FF47C7620F6E}"/>
          </ac:spMkLst>
        </pc:spChg>
        <pc:spChg chg="del">
          <ac:chgData name="nirajthakurxyz0933@outlook.com" userId="5de401e978417caa" providerId="Windows Live" clId="Web-{775CC979-31F7-D007-5918-56D56A53AF6B}" dt="2024-08-11T08:58:23.825" v="287"/>
          <ac:spMkLst>
            <pc:docMk/>
            <pc:sldMk cId="2288051470" sldId="364"/>
            <ac:spMk id="14" creationId="{074B4F7D-14B2-478B-8BF5-01E4E0C5D263}"/>
          </ac:spMkLst>
        </pc:spChg>
      </pc:sldChg>
      <pc:sldChg chg="delSp modSp mod modTransition setBg modClrScheme delDesignElem chgLayout">
        <pc:chgData name="nirajthakurxyz0933@outlook.com" userId="5de401e978417caa" providerId="Windows Live" clId="Web-{775CC979-31F7-D007-5918-56D56A53AF6B}" dt="2024-08-11T08:59:44.045" v="289"/>
        <pc:sldMkLst>
          <pc:docMk/>
          <pc:sldMk cId="3353904929" sldId="365"/>
        </pc:sldMkLst>
        <pc:spChg chg="mod ord">
          <ac:chgData name="nirajthakurxyz0933@outlook.com" userId="5de401e978417caa" providerId="Windows Live" clId="Web-{775CC979-31F7-D007-5918-56D56A53AF6B}" dt="2024-08-11T08:59:44.045" v="289"/>
          <ac:spMkLst>
            <pc:docMk/>
            <pc:sldMk cId="3353904929" sldId="365"/>
            <ac:spMk id="2" creationId="{8093B4CF-3A26-CF67-9225-3833385AED6D}"/>
          </ac:spMkLst>
        </pc:spChg>
        <pc:spChg chg="mod ord">
          <ac:chgData name="nirajthakurxyz0933@outlook.com" userId="5de401e978417caa" providerId="Windows Live" clId="Web-{775CC979-31F7-D007-5918-56D56A53AF6B}" dt="2024-08-11T08:59:44.045" v="289"/>
          <ac:spMkLst>
            <pc:docMk/>
            <pc:sldMk cId="3353904929" sldId="365"/>
            <ac:spMk id="3" creationId="{DB629781-AEA8-FA83-8B47-E7E1030DA7B6}"/>
          </ac:spMkLst>
        </pc:spChg>
        <pc:spChg chg="del">
          <ac:chgData name="nirajthakurxyz0933@outlook.com" userId="5de401e978417caa" providerId="Windows Live" clId="Web-{775CC979-31F7-D007-5918-56D56A53AF6B}" dt="2024-08-11T08:58:23.825" v="287"/>
          <ac:spMkLst>
            <pc:docMk/>
            <pc:sldMk cId="3353904929" sldId="365"/>
            <ac:spMk id="8" creationId="{1B15ED52-F352-441B-82BF-E0EA34836D08}"/>
          </ac:spMkLst>
        </pc:spChg>
        <pc:spChg chg="del">
          <ac:chgData name="nirajthakurxyz0933@outlook.com" userId="5de401e978417caa" providerId="Windows Live" clId="Web-{775CC979-31F7-D007-5918-56D56A53AF6B}" dt="2024-08-11T08:58:23.825" v="287"/>
          <ac:spMkLst>
            <pc:docMk/>
            <pc:sldMk cId="3353904929" sldId="365"/>
            <ac:spMk id="10" creationId="{3B2E3793-BFE6-45A2-9B7B-E18844431C99}"/>
          </ac:spMkLst>
        </pc:spChg>
        <pc:spChg chg="del">
          <ac:chgData name="nirajthakurxyz0933@outlook.com" userId="5de401e978417caa" providerId="Windows Live" clId="Web-{775CC979-31F7-D007-5918-56D56A53AF6B}" dt="2024-08-11T08:58:23.825" v="287"/>
          <ac:spMkLst>
            <pc:docMk/>
            <pc:sldMk cId="3353904929" sldId="365"/>
            <ac:spMk id="12" creationId="{BC4C4868-CB8F-4AF9-9CDB-8108F2C19B67}"/>
          </ac:spMkLst>
        </pc:spChg>
        <pc:spChg chg="del">
          <ac:chgData name="nirajthakurxyz0933@outlook.com" userId="5de401e978417caa" providerId="Windows Live" clId="Web-{775CC979-31F7-D007-5918-56D56A53AF6B}" dt="2024-08-11T08:58:23.825" v="287"/>
          <ac:spMkLst>
            <pc:docMk/>
            <pc:sldMk cId="3353904929" sldId="365"/>
            <ac:spMk id="14" creationId="{375E0459-6403-40CD-989D-56A4407CA12E}"/>
          </ac:spMkLst>
        </pc:spChg>
        <pc:spChg chg="del">
          <ac:chgData name="nirajthakurxyz0933@outlook.com" userId="5de401e978417caa" providerId="Windows Live" clId="Web-{775CC979-31F7-D007-5918-56D56A53AF6B}" dt="2024-08-11T08:58:23.825" v="287"/>
          <ac:spMkLst>
            <pc:docMk/>
            <pc:sldMk cId="3353904929" sldId="365"/>
            <ac:spMk id="16" creationId="{53E5B1A8-3AC9-4BD1-9BBC-78CA94F2D1BA}"/>
          </ac:spMkLst>
        </pc:spChg>
      </pc:sldChg>
      <pc:sldChg chg="delSp modSp mod modTransition setBg modClrScheme delDesignElem chgLayout">
        <pc:chgData name="nirajthakurxyz0933@outlook.com" userId="5de401e978417caa" providerId="Windows Live" clId="Web-{775CC979-31F7-D007-5918-56D56A53AF6B}" dt="2024-08-11T08:59:44.045" v="289"/>
        <pc:sldMkLst>
          <pc:docMk/>
          <pc:sldMk cId="2631593734" sldId="366"/>
        </pc:sldMkLst>
        <pc:spChg chg="mod ord">
          <ac:chgData name="nirajthakurxyz0933@outlook.com" userId="5de401e978417caa" providerId="Windows Live" clId="Web-{775CC979-31F7-D007-5918-56D56A53AF6B}" dt="2024-08-11T08:59:44.045" v="289"/>
          <ac:spMkLst>
            <pc:docMk/>
            <pc:sldMk cId="2631593734" sldId="366"/>
            <ac:spMk id="2" creationId="{8093B4CF-3A26-CF67-9225-3833385AED6D}"/>
          </ac:spMkLst>
        </pc:spChg>
        <pc:spChg chg="mod ord">
          <ac:chgData name="nirajthakurxyz0933@outlook.com" userId="5de401e978417caa" providerId="Windows Live" clId="Web-{775CC979-31F7-D007-5918-56D56A53AF6B}" dt="2024-08-11T08:59:44.045" v="289"/>
          <ac:spMkLst>
            <pc:docMk/>
            <pc:sldMk cId="2631593734" sldId="366"/>
            <ac:spMk id="3" creationId="{DB629781-AEA8-FA83-8B47-E7E1030DA7B6}"/>
          </ac:spMkLst>
        </pc:spChg>
        <pc:spChg chg="del">
          <ac:chgData name="nirajthakurxyz0933@outlook.com" userId="5de401e978417caa" providerId="Windows Live" clId="Web-{775CC979-31F7-D007-5918-56D56A53AF6B}" dt="2024-08-11T08:58:23.825" v="287"/>
          <ac:spMkLst>
            <pc:docMk/>
            <pc:sldMk cId="2631593734" sldId="366"/>
            <ac:spMk id="8" creationId="{DAF1966E-FD40-4A4A-B61B-C4DF7FA05F06}"/>
          </ac:spMkLst>
        </pc:spChg>
        <pc:spChg chg="del">
          <ac:chgData name="nirajthakurxyz0933@outlook.com" userId="5de401e978417caa" providerId="Windows Live" clId="Web-{775CC979-31F7-D007-5918-56D56A53AF6B}" dt="2024-08-11T08:58:23.825" v="287"/>
          <ac:spMkLst>
            <pc:docMk/>
            <pc:sldMk cId="2631593734" sldId="366"/>
            <ac:spMk id="10" creationId="{047BFA19-D45E-416B-A404-7AF2F3F27017}"/>
          </ac:spMkLst>
        </pc:spChg>
        <pc:spChg chg="del">
          <ac:chgData name="nirajthakurxyz0933@outlook.com" userId="5de401e978417caa" providerId="Windows Live" clId="Web-{775CC979-31F7-D007-5918-56D56A53AF6B}" dt="2024-08-11T08:58:23.825" v="287"/>
          <ac:spMkLst>
            <pc:docMk/>
            <pc:sldMk cId="2631593734" sldId="366"/>
            <ac:spMk id="12" creationId="{8E0105E7-23DB-4CF2-8258-FF47C7620F6E}"/>
          </ac:spMkLst>
        </pc:spChg>
        <pc:spChg chg="del">
          <ac:chgData name="nirajthakurxyz0933@outlook.com" userId="5de401e978417caa" providerId="Windows Live" clId="Web-{775CC979-31F7-D007-5918-56D56A53AF6B}" dt="2024-08-11T08:58:23.825" v="287"/>
          <ac:spMkLst>
            <pc:docMk/>
            <pc:sldMk cId="2631593734" sldId="366"/>
            <ac:spMk id="14" creationId="{074B4F7D-14B2-478B-8BF5-01E4E0C5D263}"/>
          </ac:spMkLst>
        </pc:spChg>
      </pc:sldChg>
      <pc:sldChg chg="delSp modSp mod modTransition setBg modClrScheme delDesignElem chgLayout">
        <pc:chgData name="nirajthakurxyz0933@outlook.com" userId="5de401e978417caa" providerId="Windows Live" clId="Web-{775CC979-31F7-D007-5918-56D56A53AF6B}" dt="2024-08-11T08:59:44.045" v="289"/>
        <pc:sldMkLst>
          <pc:docMk/>
          <pc:sldMk cId="3087471245" sldId="367"/>
        </pc:sldMkLst>
        <pc:spChg chg="mod ord">
          <ac:chgData name="nirajthakurxyz0933@outlook.com" userId="5de401e978417caa" providerId="Windows Live" clId="Web-{775CC979-31F7-D007-5918-56D56A53AF6B}" dt="2024-08-11T08:59:44.045" v="289"/>
          <ac:spMkLst>
            <pc:docMk/>
            <pc:sldMk cId="3087471245" sldId="367"/>
            <ac:spMk id="2" creationId="{8093B4CF-3A26-CF67-9225-3833385AED6D}"/>
          </ac:spMkLst>
        </pc:spChg>
        <pc:spChg chg="mod ord">
          <ac:chgData name="nirajthakurxyz0933@outlook.com" userId="5de401e978417caa" providerId="Windows Live" clId="Web-{775CC979-31F7-D007-5918-56D56A53AF6B}" dt="2024-08-11T08:59:44.045" v="289"/>
          <ac:spMkLst>
            <pc:docMk/>
            <pc:sldMk cId="3087471245" sldId="367"/>
            <ac:spMk id="3" creationId="{DB629781-AEA8-FA83-8B47-E7E1030DA7B6}"/>
          </ac:spMkLst>
        </pc:spChg>
        <pc:spChg chg="del">
          <ac:chgData name="nirajthakurxyz0933@outlook.com" userId="5de401e978417caa" providerId="Windows Live" clId="Web-{775CC979-31F7-D007-5918-56D56A53AF6B}" dt="2024-08-11T08:58:23.825" v="287"/>
          <ac:spMkLst>
            <pc:docMk/>
            <pc:sldMk cId="3087471245" sldId="367"/>
            <ac:spMk id="8" creationId="{DAF1966E-FD40-4A4A-B61B-C4DF7FA05F06}"/>
          </ac:spMkLst>
        </pc:spChg>
        <pc:spChg chg="del">
          <ac:chgData name="nirajthakurxyz0933@outlook.com" userId="5de401e978417caa" providerId="Windows Live" clId="Web-{775CC979-31F7-D007-5918-56D56A53AF6B}" dt="2024-08-11T08:58:23.825" v="287"/>
          <ac:spMkLst>
            <pc:docMk/>
            <pc:sldMk cId="3087471245" sldId="367"/>
            <ac:spMk id="10" creationId="{047BFA19-D45E-416B-A404-7AF2F3F27017}"/>
          </ac:spMkLst>
        </pc:spChg>
        <pc:spChg chg="del">
          <ac:chgData name="nirajthakurxyz0933@outlook.com" userId="5de401e978417caa" providerId="Windows Live" clId="Web-{775CC979-31F7-D007-5918-56D56A53AF6B}" dt="2024-08-11T08:58:23.825" v="287"/>
          <ac:spMkLst>
            <pc:docMk/>
            <pc:sldMk cId="3087471245" sldId="367"/>
            <ac:spMk id="12" creationId="{8E0105E7-23DB-4CF2-8258-FF47C7620F6E}"/>
          </ac:spMkLst>
        </pc:spChg>
        <pc:spChg chg="del">
          <ac:chgData name="nirajthakurxyz0933@outlook.com" userId="5de401e978417caa" providerId="Windows Live" clId="Web-{775CC979-31F7-D007-5918-56D56A53AF6B}" dt="2024-08-11T08:58:23.825" v="287"/>
          <ac:spMkLst>
            <pc:docMk/>
            <pc:sldMk cId="3087471245" sldId="367"/>
            <ac:spMk id="14" creationId="{074B4F7D-14B2-478B-8BF5-01E4E0C5D263}"/>
          </ac:spMkLst>
        </pc:spChg>
      </pc:sldChg>
      <pc:sldChg chg="delSp modSp mod modTransition setBg modClrScheme delDesignElem chgLayout">
        <pc:chgData name="nirajthakurxyz0933@outlook.com" userId="5de401e978417caa" providerId="Windows Live" clId="Web-{775CC979-31F7-D007-5918-56D56A53AF6B}" dt="2024-08-11T08:59:44.045" v="289"/>
        <pc:sldMkLst>
          <pc:docMk/>
          <pc:sldMk cId="2764868412" sldId="368"/>
        </pc:sldMkLst>
        <pc:spChg chg="mod ord">
          <ac:chgData name="nirajthakurxyz0933@outlook.com" userId="5de401e978417caa" providerId="Windows Live" clId="Web-{775CC979-31F7-D007-5918-56D56A53AF6B}" dt="2024-08-11T08:59:44.045" v="289"/>
          <ac:spMkLst>
            <pc:docMk/>
            <pc:sldMk cId="2764868412" sldId="368"/>
            <ac:spMk id="2" creationId="{8093B4CF-3A26-CF67-9225-3833385AED6D}"/>
          </ac:spMkLst>
        </pc:spChg>
        <pc:spChg chg="mod ord">
          <ac:chgData name="nirajthakurxyz0933@outlook.com" userId="5de401e978417caa" providerId="Windows Live" clId="Web-{775CC979-31F7-D007-5918-56D56A53AF6B}" dt="2024-08-11T08:59:44.045" v="289"/>
          <ac:spMkLst>
            <pc:docMk/>
            <pc:sldMk cId="2764868412" sldId="368"/>
            <ac:spMk id="3" creationId="{DB629781-AEA8-FA83-8B47-E7E1030DA7B6}"/>
          </ac:spMkLst>
        </pc:spChg>
        <pc:spChg chg="del">
          <ac:chgData name="nirajthakurxyz0933@outlook.com" userId="5de401e978417caa" providerId="Windows Live" clId="Web-{775CC979-31F7-D007-5918-56D56A53AF6B}" dt="2024-08-11T08:58:23.825" v="287"/>
          <ac:spMkLst>
            <pc:docMk/>
            <pc:sldMk cId="2764868412" sldId="368"/>
            <ac:spMk id="8" creationId="{1B15ED52-F352-441B-82BF-E0EA34836D08}"/>
          </ac:spMkLst>
        </pc:spChg>
        <pc:spChg chg="del">
          <ac:chgData name="nirajthakurxyz0933@outlook.com" userId="5de401e978417caa" providerId="Windows Live" clId="Web-{775CC979-31F7-D007-5918-56D56A53AF6B}" dt="2024-08-11T08:58:23.825" v="287"/>
          <ac:spMkLst>
            <pc:docMk/>
            <pc:sldMk cId="2764868412" sldId="368"/>
            <ac:spMk id="10" creationId="{3B2E3793-BFE6-45A2-9B7B-E18844431C99}"/>
          </ac:spMkLst>
        </pc:spChg>
        <pc:spChg chg="del">
          <ac:chgData name="nirajthakurxyz0933@outlook.com" userId="5de401e978417caa" providerId="Windows Live" clId="Web-{775CC979-31F7-D007-5918-56D56A53AF6B}" dt="2024-08-11T08:58:23.825" v="287"/>
          <ac:spMkLst>
            <pc:docMk/>
            <pc:sldMk cId="2764868412" sldId="368"/>
            <ac:spMk id="12" creationId="{BC4C4868-CB8F-4AF9-9CDB-8108F2C19B67}"/>
          </ac:spMkLst>
        </pc:spChg>
        <pc:spChg chg="del">
          <ac:chgData name="nirajthakurxyz0933@outlook.com" userId="5de401e978417caa" providerId="Windows Live" clId="Web-{775CC979-31F7-D007-5918-56D56A53AF6B}" dt="2024-08-11T08:58:23.825" v="287"/>
          <ac:spMkLst>
            <pc:docMk/>
            <pc:sldMk cId="2764868412" sldId="368"/>
            <ac:spMk id="14" creationId="{375E0459-6403-40CD-989D-56A4407CA12E}"/>
          </ac:spMkLst>
        </pc:spChg>
        <pc:spChg chg="del">
          <ac:chgData name="nirajthakurxyz0933@outlook.com" userId="5de401e978417caa" providerId="Windows Live" clId="Web-{775CC979-31F7-D007-5918-56D56A53AF6B}" dt="2024-08-11T08:58:23.825" v="287"/>
          <ac:spMkLst>
            <pc:docMk/>
            <pc:sldMk cId="2764868412" sldId="368"/>
            <ac:spMk id="16" creationId="{53E5B1A8-3AC9-4BD1-9BBC-78CA94F2D1BA}"/>
          </ac:spMkLst>
        </pc:spChg>
      </pc:sldChg>
      <pc:sldChg chg="delSp modSp mod modTransition setBg modClrScheme delDesignElem chgLayout">
        <pc:chgData name="nirajthakurxyz0933@outlook.com" userId="5de401e978417caa" providerId="Windows Live" clId="Web-{775CC979-31F7-D007-5918-56D56A53AF6B}" dt="2024-08-11T08:59:44.045" v="289"/>
        <pc:sldMkLst>
          <pc:docMk/>
          <pc:sldMk cId="1853865192" sldId="369"/>
        </pc:sldMkLst>
        <pc:spChg chg="mod ord">
          <ac:chgData name="nirajthakurxyz0933@outlook.com" userId="5de401e978417caa" providerId="Windows Live" clId="Web-{775CC979-31F7-D007-5918-56D56A53AF6B}" dt="2024-08-11T08:59:44.045" v="289"/>
          <ac:spMkLst>
            <pc:docMk/>
            <pc:sldMk cId="1853865192" sldId="369"/>
            <ac:spMk id="2" creationId="{62451222-97ED-DF89-E19B-4C6AA645C05C}"/>
          </ac:spMkLst>
        </pc:spChg>
        <pc:spChg chg="mod ord">
          <ac:chgData name="nirajthakurxyz0933@outlook.com" userId="5de401e978417caa" providerId="Windows Live" clId="Web-{775CC979-31F7-D007-5918-56D56A53AF6B}" dt="2024-08-11T08:59:44.045" v="289"/>
          <ac:spMkLst>
            <pc:docMk/>
            <pc:sldMk cId="1853865192" sldId="369"/>
            <ac:spMk id="3" creationId="{26C5C2EF-F18B-F443-7110-E55FC53E9945}"/>
          </ac:spMkLst>
        </pc:spChg>
        <pc:spChg chg="del">
          <ac:chgData name="nirajthakurxyz0933@outlook.com" userId="5de401e978417caa" providerId="Windows Live" clId="Web-{775CC979-31F7-D007-5918-56D56A53AF6B}" dt="2024-08-11T08:58:23.825" v="287"/>
          <ac:spMkLst>
            <pc:docMk/>
            <pc:sldMk cId="1853865192" sldId="369"/>
            <ac:spMk id="8" creationId="{1B15ED52-F352-441B-82BF-E0EA34836D08}"/>
          </ac:spMkLst>
        </pc:spChg>
        <pc:spChg chg="del">
          <ac:chgData name="nirajthakurxyz0933@outlook.com" userId="5de401e978417caa" providerId="Windows Live" clId="Web-{775CC979-31F7-D007-5918-56D56A53AF6B}" dt="2024-08-11T08:58:23.825" v="287"/>
          <ac:spMkLst>
            <pc:docMk/>
            <pc:sldMk cId="1853865192" sldId="369"/>
            <ac:spMk id="10" creationId="{3B2E3793-BFE6-45A2-9B7B-E18844431C99}"/>
          </ac:spMkLst>
        </pc:spChg>
        <pc:spChg chg="del">
          <ac:chgData name="nirajthakurxyz0933@outlook.com" userId="5de401e978417caa" providerId="Windows Live" clId="Web-{775CC979-31F7-D007-5918-56D56A53AF6B}" dt="2024-08-11T08:58:23.825" v="287"/>
          <ac:spMkLst>
            <pc:docMk/>
            <pc:sldMk cId="1853865192" sldId="369"/>
            <ac:spMk id="12" creationId="{BC4C4868-CB8F-4AF9-9CDB-8108F2C19B67}"/>
          </ac:spMkLst>
        </pc:spChg>
        <pc:spChg chg="del">
          <ac:chgData name="nirajthakurxyz0933@outlook.com" userId="5de401e978417caa" providerId="Windows Live" clId="Web-{775CC979-31F7-D007-5918-56D56A53AF6B}" dt="2024-08-11T08:58:23.825" v="287"/>
          <ac:spMkLst>
            <pc:docMk/>
            <pc:sldMk cId="1853865192" sldId="369"/>
            <ac:spMk id="14" creationId="{375E0459-6403-40CD-989D-56A4407CA12E}"/>
          </ac:spMkLst>
        </pc:spChg>
        <pc:spChg chg="del">
          <ac:chgData name="nirajthakurxyz0933@outlook.com" userId="5de401e978417caa" providerId="Windows Live" clId="Web-{775CC979-31F7-D007-5918-56D56A53AF6B}" dt="2024-08-11T08:58:23.825" v="287"/>
          <ac:spMkLst>
            <pc:docMk/>
            <pc:sldMk cId="1853865192" sldId="369"/>
            <ac:spMk id="16" creationId="{53E5B1A8-3AC9-4BD1-9BBC-78CA94F2D1BA}"/>
          </ac:spMkLst>
        </pc:spChg>
      </pc:sldChg>
      <pc:sldChg chg="mod modTransition setBg modClrScheme chgLayout">
        <pc:chgData name="nirajthakurxyz0933@outlook.com" userId="5de401e978417caa" providerId="Windows Live" clId="Web-{775CC979-31F7-D007-5918-56D56A53AF6B}" dt="2024-08-11T08:59:44.045" v="289"/>
        <pc:sldMkLst>
          <pc:docMk/>
          <pc:sldMk cId="39009634" sldId="370"/>
        </pc:sldMkLst>
      </pc:sldChg>
      <pc:sldChg chg="delSp modSp mod modTransition setBg modClrScheme delDesignElem chgLayout">
        <pc:chgData name="nirajthakurxyz0933@outlook.com" userId="5de401e978417caa" providerId="Windows Live" clId="Web-{775CC979-31F7-D007-5918-56D56A53AF6B}" dt="2024-08-11T08:59:44.045" v="289"/>
        <pc:sldMkLst>
          <pc:docMk/>
          <pc:sldMk cId="557881130" sldId="371"/>
        </pc:sldMkLst>
        <pc:spChg chg="mod ord">
          <ac:chgData name="nirajthakurxyz0933@outlook.com" userId="5de401e978417caa" providerId="Windows Live" clId="Web-{775CC979-31F7-D007-5918-56D56A53AF6B}" dt="2024-08-11T08:59:44.045" v="289"/>
          <ac:spMkLst>
            <pc:docMk/>
            <pc:sldMk cId="557881130" sldId="371"/>
            <ac:spMk id="3" creationId="{CC7840E6-B6A4-2E74-5F99-08D1E490A020}"/>
          </ac:spMkLst>
        </pc:spChg>
        <pc:spChg chg="del">
          <ac:chgData name="nirajthakurxyz0933@outlook.com" userId="5de401e978417caa" providerId="Windows Live" clId="Web-{775CC979-31F7-D007-5918-56D56A53AF6B}" dt="2024-08-11T08:58:23.825" v="287"/>
          <ac:spMkLst>
            <pc:docMk/>
            <pc:sldMk cId="557881130" sldId="371"/>
            <ac:spMk id="8" creationId="{1B15ED52-F352-441B-82BF-E0EA34836D08}"/>
          </ac:spMkLst>
        </pc:spChg>
        <pc:spChg chg="del">
          <ac:chgData name="nirajthakurxyz0933@outlook.com" userId="5de401e978417caa" providerId="Windows Live" clId="Web-{775CC979-31F7-D007-5918-56D56A53AF6B}" dt="2024-08-11T08:58:23.825" v="287"/>
          <ac:spMkLst>
            <pc:docMk/>
            <pc:sldMk cId="557881130" sldId="371"/>
            <ac:spMk id="10" creationId="{3B2E3793-BFE6-45A2-9B7B-E18844431C99}"/>
          </ac:spMkLst>
        </pc:spChg>
        <pc:spChg chg="del">
          <ac:chgData name="nirajthakurxyz0933@outlook.com" userId="5de401e978417caa" providerId="Windows Live" clId="Web-{775CC979-31F7-D007-5918-56D56A53AF6B}" dt="2024-08-11T08:58:23.825" v="287"/>
          <ac:spMkLst>
            <pc:docMk/>
            <pc:sldMk cId="557881130" sldId="371"/>
            <ac:spMk id="12" creationId="{BC4C4868-CB8F-4AF9-9CDB-8108F2C19B67}"/>
          </ac:spMkLst>
        </pc:spChg>
        <pc:spChg chg="del">
          <ac:chgData name="nirajthakurxyz0933@outlook.com" userId="5de401e978417caa" providerId="Windows Live" clId="Web-{775CC979-31F7-D007-5918-56D56A53AF6B}" dt="2024-08-11T08:58:23.825" v="287"/>
          <ac:spMkLst>
            <pc:docMk/>
            <pc:sldMk cId="557881130" sldId="371"/>
            <ac:spMk id="14" creationId="{375E0459-6403-40CD-989D-56A4407CA12E}"/>
          </ac:spMkLst>
        </pc:spChg>
        <pc:spChg chg="del">
          <ac:chgData name="nirajthakurxyz0933@outlook.com" userId="5de401e978417caa" providerId="Windows Live" clId="Web-{775CC979-31F7-D007-5918-56D56A53AF6B}" dt="2024-08-11T08:58:23.825" v="287"/>
          <ac:spMkLst>
            <pc:docMk/>
            <pc:sldMk cId="557881130" sldId="371"/>
            <ac:spMk id="16" creationId="{53E5B1A8-3AC9-4BD1-9BBC-78CA94F2D1BA}"/>
          </ac:spMkLst>
        </pc:spChg>
      </pc:sldChg>
      <pc:sldChg chg="delSp modSp mod modTransition setBg modClrScheme delDesignElem chgLayout">
        <pc:chgData name="nirajthakurxyz0933@outlook.com" userId="5de401e978417caa" providerId="Windows Live" clId="Web-{775CC979-31F7-D007-5918-56D56A53AF6B}" dt="2024-08-11T08:59:44.045" v="289"/>
        <pc:sldMkLst>
          <pc:docMk/>
          <pc:sldMk cId="4103442044" sldId="372"/>
        </pc:sldMkLst>
        <pc:spChg chg="mod ord">
          <ac:chgData name="nirajthakurxyz0933@outlook.com" userId="5de401e978417caa" providerId="Windows Live" clId="Web-{775CC979-31F7-D007-5918-56D56A53AF6B}" dt="2024-08-11T08:59:44.045" v="289"/>
          <ac:spMkLst>
            <pc:docMk/>
            <pc:sldMk cId="4103442044" sldId="372"/>
            <ac:spMk id="2" creationId="{88016853-7A22-7964-1D32-D2EBA3C9918A}"/>
          </ac:spMkLst>
        </pc:spChg>
        <pc:spChg chg="del">
          <ac:chgData name="nirajthakurxyz0933@outlook.com" userId="5de401e978417caa" providerId="Windows Live" clId="Web-{775CC979-31F7-D007-5918-56D56A53AF6B}" dt="2024-08-11T08:58:23.825" v="287"/>
          <ac:spMkLst>
            <pc:docMk/>
            <pc:sldMk cId="4103442044" sldId="372"/>
            <ac:spMk id="13" creationId="{BACC6370-2D7E-4714-9D71-7542949D7D5D}"/>
          </ac:spMkLst>
        </pc:spChg>
        <pc:spChg chg="del">
          <ac:chgData name="nirajthakurxyz0933@outlook.com" userId="5de401e978417caa" providerId="Windows Live" clId="Web-{775CC979-31F7-D007-5918-56D56A53AF6B}" dt="2024-08-11T08:58:23.825" v="287"/>
          <ac:spMkLst>
            <pc:docMk/>
            <pc:sldMk cId="4103442044" sldId="372"/>
            <ac:spMk id="15" creationId="{F68B3F68-107C-434F-AA38-110D5EA91B85}"/>
          </ac:spMkLst>
        </pc:spChg>
        <pc:spChg chg="del">
          <ac:chgData name="nirajthakurxyz0933@outlook.com" userId="5de401e978417caa" providerId="Windows Live" clId="Web-{775CC979-31F7-D007-5918-56D56A53AF6B}" dt="2024-08-11T08:58:23.825" v="287"/>
          <ac:spMkLst>
            <pc:docMk/>
            <pc:sldMk cId="4103442044" sldId="372"/>
            <ac:spMk id="17" creationId="{AAD0DBB9-1A4B-4391-81D4-CB19F9AB918A}"/>
          </ac:spMkLst>
        </pc:spChg>
        <pc:spChg chg="del">
          <ac:chgData name="nirajthakurxyz0933@outlook.com" userId="5de401e978417caa" providerId="Windows Live" clId="Web-{775CC979-31F7-D007-5918-56D56A53AF6B}" dt="2024-08-11T08:58:23.825" v="287"/>
          <ac:spMkLst>
            <pc:docMk/>
            <pc:sldMk cId="4103442044" sldId="372"/>
            <ac:spMk id="19" creationId="{063BBA22-50EA-4C4D-BE05-F1CE4E63AA56}"/>
          </ac:spMkLst>
        </pc:spChg>
      </pc:sldChg>
      <pc:sldChg chg="mod modTransition setBg modClrScheme chgLayout">
        <pc:chgData name="nirajthakurxyz0933@outlook.com" userId="5de401e978417caa" providerId="Windows Live" clId="Web-{775CC979-31F7-D007-5918-56D56A53AF6B}" dt="2024-08-11T08:59:44.045" v="289"/>
        <pc:sldMkLst>
          <pc:docMk/>
          <pc:sldMk cId="2177248324" sldId="373"/>
        </pc:sldMkLst>
      </pc:sldChg>
      <pc:sldChg chg="delSp mod modTransition setBg modClrScheme delDesignElem chgLayout">
        <pc:chgData name="nirajthakurxyz0933@outlook.com" userId="5de401e978417caa" providerId="Windows Live" clId="Web-{775CC979-31F7-D007-5918-56D56A53AF6B}" dt="2024-08-11T08:59:44.045" v="289"/>
        <pc:sldMkLst>
          <pc:docMk/>
          <pc:sldMk cId="1058383594" sldId="374"/>
        </pc:sldMkLst>
        <pc:spChg chg="del">
          <ac:chgData name="nirajthakurxyz0933@outlook.com" userId="5de401e978417caa" providerId="Windows Live" clId="Web-{775CC979-31F7-D007-5918-56D56A53AF6B}" dt="2024-08-11T08:58:23.825" v="287"/>
          <ac:spMkLst>
            <pc:docMk/>
            <pc:sldMk cId="1058383594" sldId="374"/>
            <ac:spMk id="1102" creationId="{BACC6370-2D7E-4714-9D71-7542949D7D5D}"/>
          </ac:spMkLst>
        </pc:spChg>
        <pc:spChg chg="del">
          <ac:chgData name="nirajthakurxyz0933@outlook.com" userId="5de401e978417caa" providerId="Windows Live" clId="Web-{775CC979-31F7-D007-5918-56D56A53AF6B}" dt="2024-08-11T08:58:23.825" v="287"/>
          <ac:spMkLst>
            <pc:docMk/>
            <pc:sldMk cId="1058383594" sldId="374"/>
            <ac:spMk id="1104" creationId="{F68B3F68-107C-434F-AA38-110D5EA91B85}"/>
          </ac:spMkLst>
        </pc:spChg>
        <pc:spChg chg="del">
          <ac:chgData name="nirajthakurxyz0933@outlook.com" userId="5de401e978417caa" providerId="Windows Live" clId="Web-{775CC979-31F7-D007-5918-56D56A53AF6B}" dt="2024-08-11T08:58:23.825" v="287"/>
          <ac:spMkLst>
            <pc:docMk/>
            <pc:sldMk cId="1058383594" sldId="374"/>
            <ac:spMk id="1106" creationId="{AAD0DBB9-1A4B-4391-81D4-CB19F9AB918A}"/>
          </ac:spMkLst>
        </pc:spChg>
        <pc:spChg chg="del">
          <ac:chgData name="nirajthakurxyz0933@outlook.com" userId="5de401e978417caa" providerId="Windows Live" clId="Web-{775CC979-31F7-D007-5918-56D56A53AF6B}" dt="2024-08-11T08:58:23.825" v="287"/>
          <ac:spMkLst>
            <pc:docMk/>
            <pc:sldMk cId="1058383594" sldId="374"/>
            <ac:spMk id="1108" creationId="{063BBA22-50EA-4C4D-BE05-F1CE4E63AA56}"/>
          </ac:spMkLst>
        </pc:spChg>
      </pc:sldChg>
      <pc:sldChg chg="delSp modSp mod modTransition setBg modClrScheme delDesignElem chgLayout">
        <pc:chgData name="nirajthakurxyz0933@outlook.com" userId="5de401e978417caa" providerId="Windows Live" clId="Web-{775CC979-31F7-D007-5918-56D56A53AF6B}" dt="2024-08-11T08:59:44.045" v="289"/>
        <pc:sldMkLst>
          <pc:docMk/>
          <pc:sldMk cId="2563833837" sldId="375"/>
        </pc:sldMkLst>
        <pc:spChg chg="mod ord">
          <ac:chgData name="nirajthakurxyz0933@outlook.com" userId="5de401e978417caa" providerId="Windows Live" clId="Web-{775CC979-31F7-D007-5918-56D56A53AF6B}" dt="2024-08-11T08:59:44.045" v="289"/>
          <ac:spMkLst>
            <pc:docMk/>
            <pc:sldMk cId="2563833837" sldId="375"/>
            <ac:spMk id="3" creationId="{CC7840E6-B6A4-2E74-5F99-08D1E490A020}"/>
          </ac:spMkLst>
        </pc:spChg>
        <pc:spChg chg="del">
          <ac:chgData name="nirajthakurxyz0933@outlook.com" userId="5de401e978417caa" providerId="Windows Live" clId="Web-{775CC979-31F7-D007-5918-56D56A53AF6B}" dt="2024-08-11T08:58:23.825" v="287"/>
          <ac:spMkLst>
            <pc:docMk/>
            <pc:sldMk cId="2563833837" sldId="375"/>
            <ac:spMk id="8" creationId="{100EDD19-6802-4EC3-95CE-CFFAB042CFD6}"/>
          </ac:spMkLst>
        </pc:spChg>
        <pc:spChg chg="del">
          <ac:chgData name="nirajthakurxyz0933@outlook.com" userId="5de401e978417caa" providerId="Windows Live" clId="Web-{775CC979-31F7-D007-5918-56D56A53AF6B}" dt="2024-08-11T08:58:23.825" v="287"/>
          <ac:spMkLst>
            <pc:docMk/>
            <pc:sldMk cId="2563833837" sldId="375"/>
            <ac:spMk id="10" creationId="{DB17E863-922E-4C26-BD64-E8FD41D28661}"/>
          </ac:spMkLst>
        </pc:spChg>
      </pc:sldChg>
      <pc:sldChg chg="delSp mod modTransition setBg modClrScheme delDesignElem chgLayout">
        <pc:chgData name="nirajthakurxyz0933@outlook.com" userId="5de401e978417caa" providerId="Windows Live" clId="Web-{775CC979-31F7-D007-5918-56D56A53AF6B}" dt="2024-08-11T08:59:44.045" v="289"/>
        <pc:sldMkLst>
          <pc:docMk/>
          <pc:sldMk cId="1628972900" sldId="377"/>
        </pc:sldMkLst>
        <pc:spChg chg="del">
          <ac:chgData name="nirajthakurxyz0933@outlook.com" userId="5de401e978417caa" providerId="Windows Live" clId="Web-{775CC979-31F7-D007-5918-56D56A53AF6B}" dt="2024-08-11T08:58:23.825" v="287"/>
          <ac:spMkLst>
            <pc:docMk/>
            <pc:sldMk cId="1628972900" sldId="377"/>
            <ac:spMk id="23" creationId="{E0CBAC23-2E3F-4A90-BA59-F8299F6A5439}"/>
          </ac:spMkLst>
        </pc:spChg>
      </pc:sldChg>
      <pc:sldChg chg="delSp mod modTransition setBg modClrScheme delDesignElem chgLayout">
        <pc:chgData name="nirajthakurxyz0933@outlook.com" userId="5de401e978417caa" providerId="Windows Live" clId="Web-{775CC979-31F7-D007-5918-56D56A53AF6B}" dt="2024-08-11T08:59:44.045" v="289"/>
        <pc:sldMkLst>
          <pc:docMk/>
          <pc:sldMk cId="3422779879" sldId="378"/>
        </pc:sldMkLst>
        <pc:spChg chg="del">
          <ac:chgData name="nirajthakurxyz0933@outlook.com" userId="5de401e978417caa" providerId="Windows Live" clId="Web-{775CC979-31F7-D007-5918-56D56A53AF6B}" dt="2024-08-11T08:58:23.825" v="287"/>
          <ac:spMkLst>
            <pc:docMk/>
            <pc:sldMk cId="3422779879" sldId="378"/>
            <ac:spMk id="19" creationId="{E0CBAC23-2E3F-4A90-BA59-F8299F6A5439}"/>
          </ac:spMkLst>
        </pc:spChg>
      </pc:sldChg>
      <pc:sldChg chg="del modTransition">
        <pc:chgData name="nirajthakurxyz0933@outlook.com" userId="5de401e978417caa" providerId="Windows Live" clId="Web-{775CC979-31F7-D007-5918-56D56A53AF6B}" dt="2024-08-11T08:50:29.381" v="158"/>
        <pc:sldMkLst>
          <pc:docMk/>
          <pc:sldMk cId="1319533956" sldId="379"/>
        </pc:sldMkLst>
      </pc:sldChg>
      <pc:sldChg chg="addSp delSp modSp mod modTransition setBg modClrScheme delDesignElem chgLayout">
        <pc:chgData name="nirajthakurxyz0933@outlook.com" userId="5de401e978417caa" providerId="Windows Live" clId="Web-{775CC979-31F7-D007-5918-56D56A53AF6B}" dt="2024-08-11T08:59:44.045" v="289"/>
        <pc:sldMkLst>
          <pc:docMk/>
          <pc:sldMk cId="188087926" sldId="380"/>
        </pc:sldMkLst>
        <pc:spChg chg="mod">
          <ac:chgData name="nirajthakurxyz0933@outlook.com" userId="5de401e978417caa" providerId="Windows Live" clId="Web-{775CC979-31F7-D007-5918-56D56A53AF6B}" dt="2024-08-11T08:48:47.224" v="31" actId="20577"/>
          <ac:spMkLst>
            <pc:docMk/>
            <pc:sldMk cId="188087926" sldId="380"/>
            <ac:spMk id="5" creationId="{00000000-0000-0000-0000-000000000000}"/>
          </ac:spMkLst>
        </pc:spChg>
        <pc:spChg chg="mod">
          <ac:chgData name="nirajthakurxyz0933@outlook.com" userId="5de401e978417caa" providerId="Windows Live" clId="Web-{775CC979-31F7-D007-5918-56D56A53AF6B}" dt="2024-08-11T08:48:56.990" v="32" actId="14100"/>
          <ac:spMkLst>
            <pc:docMk/>
            <pc:sldMk cId="188087926" sldId="380"/>
            <ac:spMk id="6" creationId="{00000000-0000-0000-0000-000000000000}"/>
          </ac:spMkLst>
        </pc:spChg>
        <pc:spChg chg="del">
          <ac:chgData name="nirajthakurxyz0933@outlook.com" userId="5de401e978417caa" providerId="Windows Live" clId="Web-{775CC979-31F7-D007-5918-56D56A53AF6B}" dt="2024-08-11T08:48:19.098" v="26"/>
          <ac:spMkLst>
            <pc:docMk/>
            <pc:sldMk cId="188087926" sldId="380"/>
            <ac:spMk id="11" creationId="{F3060C83-F051-4F0E-ABAD-AA0DFC48B218}"/>
          </ac:spMkLst>
        </pc:spChg>
        <pc:spChg chg="del">
          <ac:chgData name="nirajthakurxyz0933@outlook.com" userId="5de401e978417caa" providerId="Windows Live" clId="Web-{775CC979-31F7-D007-5918-56D56A53AF6B}" dt="2024-08-11T08:48:19.098" v="26"/>
          <ac:spMkLst>
            <pc:docMk/>
            <pc:sldMk cId="188087926" sldId="380"/>
            <ac:spMk id="13" creationId="{83C98ABE-055B-441F-B07E-44F97F083C39}"/>
          </ac:spMkLst>
        </pc:spChg>
        <pc:spChg chg="del">
          <ac:chgData name="nirajthakurxyz0933@outlook.com" userId="5de401e978417caa" providerId="Windows Live" clId="Web-{775CC979-31F7-D007-5918-56D56A53AF6B}" dt="2024-08-11T08:48:19.098" v="26"/>
          <ac:spMkLst>
            <pc:docMk/>
            <pc:sldMk cId="188087926" sldId="380"/>
            <ac:spMk id="15" creationId="{29FDB030-9B49-4CED-8CCD-4D99382388AC}"/>
          </ac:spMkLst>
        </pc:spChg>
        <pc:spChg chg="del">
          <ac:chgData name="nirajthakurxyz0933@outlook.com" userId="5de401e978417caa" providerId="Windows Live" clId="Web-{775CC979-31F7-D007-5918-56D56A53AF6B}" dt="2024-08-11T08:48:19.098" v="26"/>
          <ac:spMkLst>
            <pc:docMk/>
            <pc:sldMk cId="188087926" sldId="380"/>
            <ac:spMk id="17" creationId="{3783CA14-24A1-485C-8B30-D6A5D87987AD}"/>
          </ac:spMkLst>
        </pc:spChg>
        <pc:spChg chg="del">
          <ac:chgData name="nirajthakurxyz0933@outlook.com" userId="5de401e978417caa" providerId="Windows Live" clId="Web-{775CC979-31F7-D007-5918-56D56A53AF6B}" dt="2024-08-11T08:48:19.098" v="26"/>
          <ac:spMkLst>
            <pc:docMk/>
            <pc:sldMk cId="188087926" sldId="380"/>
            <ac:spMk id="19" creationId="{9A97C86A-04D6-40F7-AE84-31AB43E6A846}"/>
          </ac:spMkLst>
        </pc:spChg>
        <pc:spChg chg="del">
          <ac:chgData name="nirajthakurxyz0933@outlook.com" userId="5de401e978417caa" providerId="Windows Live" clId="Web-{775CC979-31F7-D007-5918-56D56A53AF6B}" dt="2024-08-11T08:48:19.098" v="26"/>
          <ac:spMkLst>
            <pc:docMk/>
            <pc:sldMk cId="188087926" sldId="380"/>
            <ac:spMk id="21" creationId="{FF9F2414-84E8-453E-B1F3-389FDE8192D9}"/>
          </ac:spMkLst>
        </pc:spChg>
        <pc:spChg chg="del">
          <ac:chgData name="nirajthakurxyz0933@outlook.com" userId="5de401e978417caa" providerId="Windows Live" clId="Web-{775CC979-31F7-D007-5918-56D56A53AF6B}" dt="2024-08-11T08:48:19.098" v="26"/>
          <ac:spMkLst>
            <pc:docMk/>
            <pc:sldMk cId="188087926" sldId="380"/>
            <ac:spMk id="23" creationId="{3ECA69A1-7536-43AC-85EF-C7106179F5ED}"/>
          </ac:spMkLst>
        </pc:spChg>
        <pc:spChg chg="add del">
          <ac:chgData name="nirajthakurxyz0933@outlook.com" userId="5de401e978417caa" providerId="Windows Live" clId="Web-{775CC979-31F7-D007-5918-56D56A53AF6B}" dt="2024-08-11T08:58:23.825" v="287"/>
          <ac:spMkLst>
            <pc:docMk/>
            <pc:sldMk cId="188087926" sldId="380"/>
            <ac:spMk id="28" creationId="{F3060C83-F051-4F0E-ABAD-AA0DFC48B218}"/>
          </ac:spMkLst>
        </pc:spChg>
        <pc:spChg chg="add del">
          <ac:chgData name="nirajthakurxyz0933@outlook.com" userId="5de401e978417caa" providerId="Windows Live" clId="Web-{775CC979-31F7-D007-5918-56D56A53AF6B}" dt="2024-08-11T08:58:23.825" v="287"/>
          <ac:spMkLst>
            <pc:docMk/>
            <pc:sldMk cId="188087926" sldId="380"/>
            <ac:spMk id="30" creationId="{83C98ABE-055B-441F-B07E-44F97F083C39}"/>
          </ac:spMkLst>
        </pc:spChg>
        <pc:spChg chg="add del">
          <ac:chgData name="nirajthakurxyz0933@outlook.com" userId="5de401e978417caa" providerId="Windows Live" clId="Web-{775CC979-31F7-D007-5918-56D56A53AF6B}" dt="2024-08-11T08:58:23.825" v="287"/>
          <ac:spMkLst>
            <pc:docMk/>
            <pc:sldMk cId="188087926" sldId="380"/>
            <ac:spMk id="32" creationId="{29FDB030-9B49-4CED-8CCD-4D99382388AC}"/>
          </ac:spMkLst>
        </pc:spChg>
        <pc:spChg chg="add del">
          <ac:chgData name="nirajthakurxyz0933@outlook.com" userId="5de401e978417caa" providerId="Windows Live" clId="Web-{775CC979-31F7-D007-5918-56D56A53AF6B}" dt="2024-08-11T08:58:23.825" v="287"/>
          <ac:spMkLst>
            <pc:docMk/>
            <pc:sldMk cId="188087926" sldId="380"/>
            <ac:spMk id="34" creationId="{3783CA14-24A1-485C-8B30-D6A5D87987AD}"/>
          </ac:spMkLst>
        </pc:spChg>
        <pc:spChg chg="add del">
          <ac:chgData name="nirajthakurxyz0933@outlook.com" userId="5de401e978417caa" providerId="Windows Live" clId="Web-{775CC979-31F7-D007-5918-56D56A53AF6B}" dt="2024-08-11T08:58:23.825" v="287"/>
          <ac:spMkLst>
            <pc:docMk/>
            <pc:sldMk cId="188087926" sldId="380"/>
            <ac:spMk id="36" creationId="{9A97C86A-04D6-40F7-AE84-31AB43E6A846}"/>
          </ac:spMkLst>
        </pc:spChg>
        <pc:spChg chg="add del">
          <ac:chgData name="nirajthakurxyz0933@outlook.com" userId="5de401e978417caa" providerId="Windows Live" clId="Web-{775CC979-31F7-D007-5918-56D56A53AF6B}" dt="2024-08-11T08:58:23.825" v="287"/>
          <ac:spMkLst>
            <pc:docMk/>
            <pc:sldMk cId="188087926" sldId="380"/>
            <ac:spMk id="38" creationId="{FF9F2414-84E8-453E-B1F3-389FDE8192D9}"/>
          </ac:spMkLst>
        </pc:spChg>
        <pc:spChg chg="add del">
          <ac:chgData name="nirajthakurxyz0933@outlook.com" userId="5de401e978417caa" providerId="Windows Live" clId="Web-{775CC979-31F7-D007-5918-56D56A53AF6B}" dt="2024-08-11T08:58:23.825" v="287"/>
          <ac:spMkLst>
            <pc:docMk/>
            <pc:sldMk cId="188087926" sldId="380"/>
            <ac:spMk id="40" creationId="{3ECA69A1-7536-43AC-85EF-C7106179F5ED}"/>
          </ac:spMkLst>
        </pc:spChg>
        <pc:grpChg chg="mod">
          <ac:chgData name="nirajthakurxyz0933@outlook.com" userId="5de401e978417caa" providerId="Windows Live" clId="Web-{775CC979-31F7-D007-5918-56D56A53AF6B}" dt="2024-08-11T08:49:01.771" v="33" actId="14100"/>
          <ac:grpSpMkLst>
            <pc:docMk/>
            <pc:sldMk cId="188087926" sldId="380"/>
            <ac:grpSpMk id="4" creationId="{00000000-0000-0000-0000-000000000000}"/>
          </ac:grpSpMkLst>
        </pc:grpChg>
      </pc:sldChg>
      <pc:sldChg chg="delSp mod modTransition setBg modClrScheme delDesignElem chgLayout">
        <pc:chgData name="nirajthakurxyz0933@outlook.com" userId="5de401e978417caa" providerId="Windows Live" clId="Web-{775CC979-31F7-D007-5918-56D56A53AF6B}" dt="2024-08-11T08:59:44.045" v="289"/>
        <pc:sldMkLst>
          <pc:docMk/>
          <pc:sldMk cId="3052713185" sldId="381"/>
        </pc:sldMkLst>
        <pc:spChg chg="del">
          <ac:chgData name="nirajthakurxyz0933@outlook.com" userId="5de401e978417caa" providerId="Windows Live" clId="Web-{775CC979-31F7-D007-5918-56D56A53AF6B}" dt="2024-08-11T08:58:23.825" v="287"/>
          <ac:spMkLst>
            <pc:docMk/>
            <pc:sldMk cId="3052713185" sldId="381"/>
            <ac:spMk id="11" creationId="{F3060C83-F051-4F0E-ABAD-AA0DFC48B218}"/>
          </ac:spMkLst>
        </pc:spChg>
        <pc:spChg chg="del">
          <ac:chgData name="nirajthakurxyz0933@outlook.com" userId="5de401e978417caa" providerId="Windows Live" clId="Web-{775CC979-31F7-D007-5918-56D56A53AF6B}" dt="2024-08-11T08:58:23.825" v="287"/>
          <ac:spMkLst>
            <pc:docMk/>
            <pc:sldMk cId="3052713185" sldId="381"/>
            <ac:spMk id="13" creationId="{83C98ABE-055B-441F-B07E-44F97F083C39}"/>
          </ac:spMkLst>
        </pc:spChg>
        <pc:spChg chg="del">
          <ac:chgData name="nirajthakurxyz0933@outlook.com" userId="5de401e978417caa" providerId="Windows Live" clId="Web-{775CC979-31F7-D007-5918-56D56A53AF6B}" dt="2024-08-11T08:58:23.825" v="287"/>
          <ac:spMkLst>
            <pc:docMk/>
            <pc:sldMk cId="3052713185" sldId="381"/>
            <ac:spMk id="15" creationId="{29FDB030-9B49-4CED-8CCD-4D99382388AC}"/>
          </ac:spMkLst>
        </pc:spChg>
        <pc:spChg chg="del">
          <ac:chgData name="nirajthakurxyz0933@outlook.com" userId="5de401e978417caa" providerId="Windows Live" clId="Web-{775CC979-31F7-D007-5918-56D56A53AF6B}" dt="2024-08-11T08:58:23.825" v="287"/>
          <ac:spMkLst>
            <pc:docMk/>
            <pc:sldMk cId="3052713185" sldId="381"/>
            <ac:spMk id="17" creationId="{3783CA14-24A1-485C-8B30-D6A5D87987AD}"/>
          </ac:spMkLst>
        </pc:spChg>
        <pc:spChg chg="del">
          <ac:chgData name="nirajthakurxyz0933@outlook.com" userId="5de401e978417caa" providerId="Windows Live" clId="Web-{775CC979-31F7-D007-5918-56D56A53AF6B}" dt="2024-08-11T08:58:23.825" v="287"/>
          <ac:spMkLst>
            <pc:docMk/>
            <pc:sldMk cId="3052713185" sldId="381"/>
            <ac:spMk id="19" creationId="{9A97C86A-04D6-40F7-AE84-31AB43E6A846}"/>
          </ac:spMkLst>
        </pc:spChg>
        <pc:spChg chg="del">
          <ac:chgData name="nirajthakurxyz0933@outlook.com" userId="5de401e978417caa" providerId="Windows Live" clId="Web-{775CC979-31F7-D007-5918-56D56A53AF6B}" dt="2024-08-11T08:58:23.825" v="287"/>
          <ac:spMkLst>
            <pc:docMk/>
            <pc:sldMk cId="3052713185" sldId="381"/>
            <ac:spMk id="21" creationId="{FF9F2414-84E8-453E-B1F3-389FDE8192D9}"/>
          </ac:spMkLst>
        </pc:spChg>
        <pc:spChg chg="del">
          <ac:chgData name="nirajthakurxyz0933@outlook.com" userId="5de401e978417caa" providerId="Windows Live" clId="Web-{775CC979-31F7-D007-5918-56D56A53AF6B}" dt="2024-08-11T08:58:23.825" v="287"/>
          <ac:spMkLst>
            <pc:docMk/>
            <pc:sldMk cId="3052713185" sldId="381"/>
            <ac:spMk id="23" creationId="{3ECA69A1-7536-43AC-85EF-C7106179F5ED}"/>
          </ac:spMkLst>
        </pc:spChg>
      </pc:sldChg>
      <pc:sldChg chg="mod modTransition setBg modClrScheme chgLayout">
        <pc:chgData name="nirajthakurxyz0933@outlook.com" userId="5de401e978417caa" providerId="Windows Live" clId="Web-{775CC979-31F7-D007-5918-56D56A53AF6B}" dt="2024-08-11T08:59:44.045" v="289"/>
        <pc:sldMkLst>
          <pc:docMk/>
          <pc:sldMk cId="4270803704" sldId="382"/>
        </pc:sldMkLst>
      </pc:sldChg>
      <pc:sldChg chg="mod modTransition setBg modClrScheme chgLayout">
        <pc:chgData name="nirajthakurxyz0933@outlook.com" userId="5de401e978417caa" providerId="Windows Live" clId="Web-{775CC979-31F7-D007-5918-56D56A53AF6B}" dt="2024-08-11T08:59:44.045" v="289"/>
        <pc:sldMkLst>
          <pc:docMk/>
          <pc:sldMk cId="3382164091" sldId="383"/>
        </pc:sldMkLst>
      </pc:sldChg>
      <pc:sldChg chg="addSp delSp modSp mod modTransition setBg modClrScheme chgLayout">
        <pc:chgData name="nirajthakurxyz0933@outlook.com" userId="5de401e978417caa" providerId="Windows Live" clId="Web-{775CC979-31F7-D007-5918-56D56A53AF6B}" dt="2024-08-11T08:59:44.045" v="289"/>
        <pc:sldMkLst>
          <pc:docMk/>
          <pc:sldMk cId="1218901664" sldId="384"/>
        </pc:sldMkLst>
        <pc:spChg chg="mod ord">
          <ac:chgData name="nirajthakurxyz0933@outlook.com" userId="5de401e978417caa" providerId="Windows Live" clId="Web-{775CC979-31F7-D007-5918-56D56A53AF6B}" dt="2024-08-11T08:59:44.045" v="289"/>
          <ac:spMkLst>
            <pc:docMk/>
            <pc:sldMk cId="1218901664" sldId="384"/>
            <ac:spMk id="2" creationId="{ACDA5594-88CA-35C6-3350-15088C8D453B}"/>
          </ac:spMkLst>
        </pc:spChg>
        <pc:spChg chg="add del">
          <ac:chgData name="nirajthakurxyz0933@outlook.com" userId="5de401e978417caa" providerId="Windows Live" clId="Web-{775CC979-31F7-D007-5918-56D56A53AF6B}" dt="2024-08-11T08:57:03.981" v="286"/>
          <ac:spMkLst>
            <pc:docMk/>
            <pc:sldMk cId="1218901664" sldId="384"/>
            <ac:spMk id="12" creationId="{1CD81A2A-6ED4-4EF4-A14C-912D31E14800}"/>
          </ac:spMkLst>
        </pc:spChg>
        <pc:spChg chg="add del">
          <ac:chgData name="nirajthakurxyz0933@outlook.com" userId="5de401e978417caa" providerId="Windows Live" clId="Web-{775CC979-31F7-D007-5918-56D56A53AF6B}" dt="2024-08-11T08:57:03.981" v="286"/>
          <ac:spMkLst>
            <pc:docMk/>
            <pc:sldMk cId="1218901664" sldId="384"/>
            <ac:spMk id="14" creationId="{1661932C-CA15-4E17-B115-FAE7CBEE4789}"/>
          </ac:spMkLst>
        </pc:spChg>
        <pc:spChg chg="add del">
          <ac:chgData name="nirajthakurxyz0933@outlook.com" userId="5de401e978417caa" providerId="Windows Live" clId="Web-{775CC979-31F7-D007-5918-56D56A53AF6B}" dt="2024-08-11T08:57:03.981" v="286"/>
          <ac:spMkLst>
            <pc:docMk/>
            <pc:sldMk cId="1218901664" sldId="384"/>
            <ac:spMk id="16" creationId="{8590ADD5-9383-4D3D-9047-3DA2593CCB5D}"/>
          </ac:spMkLst>
        </pc:spChg>
        <pc:spChg chg="add del">
          <ac:chgData name="nirajthakurxyz0933@outlook.com" userId="5de401e978417caa" providerId="Windows Live" clId="Web-{775CC979-31F7-D007-5918-56D56A53AF6B}" dt="2024-08-11T08:57:03.981" v="286"/>
          <ac:spMkLst>
            <pc:docMk/>
            <pc:sldMk cId="1218901664" sldId="384"/>
            <ac:spMk id="18" creationId="{DABE3E45-88CF-45D8-8D40-C773324D93F6}"/>
          </ac:spMkLst>
        </pc:spChg>
        <pc:spChg chg="add del">
          <ac:chgData name="nirajthakurxyz0933@outlook.com" userId="5de401e978417caa" providerId="Windows Live" clId="Web-{775CC979-31F7-D007-5918-56D56A53AF6B}" dt="2024-08-11T08:57:03.981" v="286"/>
          <ac:spMkLst>
            <pc:docMk/>
            <pc:sldMk cId="1218901664" sldId="384"/>
            <ac:spMk id="22" creationId="{B91ECDA9-56DC-4270-8F33-01C5637B8CEB}"/>
          </ac:spMkLst>
        </pc:spChg>
        <pc:spChg chg="add del">
          <ac:chgData name="nirajthakurxyz0933@outlook.com" userId="5de401e978417caa" providerId="Windows Live" clId="Web-{775CC979-31F7-D007-5918-56D56A53AF6B}" dt="2024-08-11T08:57:03.981" v="286"/>
          <ac:spMkLst>
            <pc:docMk/>
            <pc:sldMk cId="1218901664" sldId="384"/>
            <ac:spMk id="24" creationId="{75F47824-961D-465D-84F9-EAE11BC6173B}"/>
          </ac:spMkLst>
        </pc:spChg>
        <pc:spChg chg="add del">
          <ac:chgData name="nirajthakurxyz0933@outlook.com" userId="5de401e978417caa" providerId="Windows Live" clId="Web-{775CC979-31F7-D007-5918-56D56A53AF6B}" dt="2024-08-11T08:57:03.981" v="286"/>
          <ac:spMkLst>
            <pc:docMk/>
            <pc:sldMk cId="1218901664" sldId="384"/>
            <ac:spMk id="26" creationId="{FEC9DA3E-C1D7-472D-B7C0-F71AE41FBA23}"/>
          </ac:spMkLst>
        </pc:spChg>
        <pc:graphicFrameChg chg="mod">
          <ac:chgData name="nirajthakurxyz0933@outlook.com" userId="5de401e978417caa" providerId="Windows Live" clId="Web-{775CC979-31F7-D007-5918-56D56A53AF6B}" dt="2024-08-11T08:57:03.981" v="286"/>
          <ac:graphicFrameMkLst>
            <pc:docMk/>
            <pc:sldMk cId="1218901664" sldId="384"/>
            <ac:graphicFrameMk id="7" creationId="{B6B46AF4-B1E4-1EAB-A352-ADEB05B31949}"/>
          </ac:graphicFrameMkLst>
        </pc:graphicFrameChg>
        <pc:picChg chg="mod ord">
          <ac:chgData name="nirajthakurxyz0933@outlook.com" userId="5de401e978417caa" providerId="Windows Live" clId="Web-{775CC979-31F7-D007-5918-56D56A53AF6B}" dt="2024-08-11T08:59:44.045" v="289"/>
          <ac:picMkLst>
            <pc:docMk/>
            <pc:sldMk cId="1218901664" sldId="384"/>
            <ac:picMk id="4" creationId="{E48B9FCF-6B47-BB77-D624-1147C2275715}"/>
          </ac:picMkLst>
        </pc:picChg>
        <pc:cxnChg chg="add del">
          <ac:chgData name="nirajthakurxyz0933@outlook.com" userId="5de401e978417caa" providerId="Windows Live" clId="Web-{775CC979-31F7-D007-5918-56D56A53AF6B}" dt="2024-08-11T08:57:03.981" v="286"/>
          <ac:cxnSpMkLst>
            <pc:docMk/>
            <pc:sldMk cId="1218901664" sldId="384"/>
            <ac:cxnSpMk id="20" creationId="{49CD1692-827B-4C8D-B4A1-134FD04CF45C}"/>
          </ac:cxnSpMkLst>
        </pc:cxnChg>
      </pc:sldChg>
      <pc:sldChg chg="delSp modSp mod modTransition setBg modClrScheme delDesignElem chgLayout">
        <pc:chgData name="nirajthakurxyz0933@outlook.com" userId="5de401e978417caa" providerId="Windows Live" clId="Web-{775CC979-31F7-D007-5918-56D56A53AF6B}" dt="2024-08-11T08:59:44.045" v="289"/>
        <pc:sldMkLst>
          <pc:docMk/>
          <pc:sldMk cId="2051226410" sldId="385"/>
        </pc:sldMkLst>
        <pc:spChg chg="mod ord">
          <ac:chgData name="nirajthakurxyz0933@outlook.com" userId="5de401e978417caa" providerId="Windows Live" clId="Web-{775CC979-31F7-D007-5918-56D56A53AF6B}" dt="2024-08-11T08:59:44.045" v="289"/>
          <ac:spMkLst>
            <pc:docMk/>
            <pc:sldMk cId="2051226410" sldId="385"/>
            <ac:spMk id="2" creationId="{5FCB838C-EBAC-93D4-187A-4FAA1203CE33}"/>
          </ac:spMkLst>
        </pc:spChg>
        <pc:spChg chg="del">
          <ac:chgData name="nirajthakurxyz0933@outlook.com" userId="5de401e978417caa" providerId="Windows Live" clId="Web-{775CC979-31F7-D007-5918-56D56A53AF6B}" dt="2024-08-11T08:58:23.825" v="287"/>
          <ac:spMkLst>
            <pc:docMk/>
            <pc:sldMk cId="2051226410" sldId="385"/>
            <ac:spMk id="31" creationId="{A8908DB7-C3A6-4FCB-9820-CEE02B398C4A}"/>
          </ac:spMkLst>
        </pc:spChg>
        <pc:spChg chg="del">
          <ac:chgData name="nirajthakurxyz0933@outlook.com" userId="5de401e978417caa" providerId="Windows Live" clId="Web-{775CC979-31F7-D007-5918-56D56A53AF6B}" dt="2024-08-11T08:58:23.825" v="287"/>
          <ac:spMkLst>
            <pc:docMk/>
            <pc:sldMk cId="2051226410" sldId="385"/>
            <ac:spMk id="33" creationId="{535742DD-1B16-4E9D-B715-0D74B4574A68}"/>
          </ac:spMkLst>
        </pc:spChg>
        <pc:graphicFrameChg chg="mod ord">
          <ac:chgData name="nirajthakurxyz0933@outlook.com" userId="5de401e978417caa" providerId="Windows Live" clId="Web-{775CC979-31F7-D007-5918-56D56A53AF6B}" dt="2024-08-11T08:59:44.045" v="289"/>
          <ac:graphicFrameMkLst>
            <pc:docMk/>
            <pc:sldMk cId="2051226410" sldId="385"/>
            <ac:graphicFrameMk id="15" creationId="{316B676E-9DA8-FAA2-C14A-B178DFE6445B}"/>
          </ac:graphicFrameMkLst>
        </pc:graphicFrameChg>
      </pc:sldChg>
      <pc:sldChg chg="delSp modSp mod modTransition setBg modClrScheme delDesignElem chgLayout">
        <pc:chgData name="nirajthakurxyz0933@outlook.com" userId="5de401e978417caa" providerId="Windows Live" clId="Web-{775CC979-31F7-D007-5918-56D56A53AF6B}" dt="2024-08-11T08:59:44.045" v="289"/>
        <pc:sldMkLst>
          <pc:docMk/>
          <pc:sldMk cId="3833056903" sldId="386"/>
        </pc:sldMkLst>
        <pc:spChg chg="mod ord">
          <ac:chgData name="nirajthakurxyz0933@outlook.com" userId="5de401e978417caa" providerId="Windows Live" clId="Web-{775CC979-31F7-D007-5918-56D56A53AF6B}" dt="2024-08-11T08:59:44.045" v="289"/>
          <ac:spMkLst>
            <pc:docMk/>
            <pc:sldMk cId="3833056903" sldId="386"/>
            <ac:spMk id="2" creationId="{5FCB838C-EBAC-93D4-187A-4FAA1203CE33}"/>
          </ac:spMkLst>
        </pc:spChg>
        <pc:spChg chg="del">
          <ac:chgData name="nirajthakurxyz0933@outlook.com" userId="5de401e978417caa" providerId="Windows Live" clId="Web-{775CC979-31F7-D007-5918-56D56A53AF6B}" dt="2024-08-11T08:58:23.825" v="287"/>
          <ac:spMkLst>
            <pc:docMk/>
            <pc:sldMk cId="3833056903" sldId="386"/>
            <ac:spMk id="31" creationId="{A8908DB7-C3A6-4FCB-9820-CEE02B398C4A}"/>
          </ac:spMkLst>
        </pc:spChg>
        <pc:spChg chg="del">
          <ac:chgData name="nirajthakurxyz0933@outlook.com" userId="5de401e978417caa" providerId="Windows Live" clId="Web-{775CC979-31F7-D007-5918-56D56A53AF6B}" dt="2024-08-11T08:58:23.825" v="287"/>
          <ac:spMkLst>
            <pc:docMk/>
            <pc:sldMk cId="3833056903" sldId="386"/>
            <ac:spMk id="33" creationId="{535742DD-1B16-4E9D-B715-0D74B4574A68}"/>
          </ac:spMkLst>
        </pc:spChg>
        <pc:picChg chg="mod ord">
          <ac:chgData name="nirajthakurxyz0933@outlook.com" userId="5de401e978417caa" providerId="Windows Live" clId="Web-{775CC979-31F7-D007-5918-56D56A53AF6B}" dt="2024-08-11T08:59:44.045" v="289"/>
          <ac:picMkLst>
            <pc:docMk/>
            <pc:sldMk cId="3833056903" sldId="386"/>
            <ac:picMk id="9" creationId="{1448A972-5811-C2F9-27D4-88EB4BDC1E08}"/>
          </ac:picMkLst>
        </pc:picChg>
      </pc:sldChg>
      <pc:sldChg chg="modSp mod modTransition setBg modClrScheme chgLayout">
        <pc:chgData name="nirajthakurxyz0933@outlook.com" userId="5de401e978417caa" providerId="Windows Live" clId="Web-{775CC979-31F7-D007-5918-56D56A53AF6B}" dt="2024-08-11T08:59:44.045" v="289"/>
        <pc:sldMkLst>
          <pc:docMk/>
          <pc:sldMk cId="4022122985" sldId="387"/>
        </pc:sldMkLst>
        <pc:spChg chg="mod ord">
          <ac:chgData name="nirajthakurxyz0933@outlook.com" userId="5de401e978417caa" providerId="Windows Live" clId="Web-{775CC979-31F7-D007-5918-56D56A53AF6B}" dt="2024-08-11T08:59:44.045" v="289"/>
          <ac:spMkLst>
            <pc:docMk/>
            <pc:sldMk cId="4022122985" sldId="387"/>
            <ac:spMk id="2" creationId="{ACDA5594-88CA-35C6-3350-15088C8D453B}"/>
          </ac:spMkLst>
        </pc:spChg>
        <pc:picChg chg="mod ord">
          <ac:chgData name="nirajthakurxyz0933@outlook.com" userId="5de401e978417caa" providerId="Windows Live" clId="Web-{775CC979-31F7-D007-5918-56D56A53AF6B}" dt="2024-08-11T08:59:44.045" v="289"/>
          <ac:picMkLst>
            <pc:docMk/>
            <pc:sldMk cId="4022122985" sldId="387"/>
            <ac:picMk id="21" creationId="{7B951A0F-0E8F-B028-C084-0A2AB61B2F87}"/>
          </ac:picMkLst>
        </pc:picChg>
      </pc:sldChg>
      <pc:sldChg chg="modSp mod modTransition setBg modClrScheme chgLayout">
        <pc:chgData name="nirajthakurxyz0933@outlook.com" userId="5de401e978417caa" providerId="Windows Live" clId="Web-{775CC979-31F7-D007-5918-56D56A53AF6B}" dt="2024-08-11T08:59:44.045" v="289"/>
        <pc:sldMkLst>
          <pc:docMk/>
          <pc:sldMk cId="336171255" sldId="388"/>
        </pc:sldMkLst>
        <pc:spChg chg="mod ord">
          <ac:chgData name="nirajthakurxyz0933@outlook.com" userId="5de401e978417caa" providerId="Windows Live" clId="Web-{775CC979-31F7-D007-5918-56D56A53AF6B}" dt="2024-08-11T08:59:44.045" v="289"/>
          <ac:spMkLst>
            <pc:docMk/>
            <pc:sldMk cId="336171255" sldId="388"/>
            <ac:spMk id="2" creationId="{ACDA5594-88CA-35C6-3350-15088C8D453B}"/>
          </ac:spMkLst>
        </pc:spChg>
        <pc:picChg chg="mod ord">
          <ac:chgData name="nirajthakurxyz0933@outlook.com" userId="5de401e978417caa" providerId="Windows Live" clId="Web-{775CC979-31F7-D007-5918-56D56A53AF6B}" dt="2024-08-11T08:59:44.045" v="289"/>
          <ac:picMkLst>
            <pc:docMk/>
            <pc:sldMk cId="336171255" sldId="388"/>
            <ac:picMk id="22" creationId="{EDA3A096-DF18-E20E-940E-D1C27DA49433}"/>
          </ac:picMkLst>
        </pc:picChg>
      </pc:sldChg>
      <pc:sldChg chg="delSp mod modTransition setBg modClrScheme delDesignElem chgLayout">
        <pc:chgData name="nirajthakurxyz0933@outlook.com" userId="5de401e978417caa" providerId="Windows Live" clId="Web-{775CC979-31F7-D007-5918-56D56A53AF6B}" dt="2024-08-11T08:59:44.045" v="289"/>
        <pc:sldMkLst>
          <pc:docMk/>
          <pc:sldMk cId="121328156" sldId="389"/>
        </pc:sldMkLst>
        <pc:spChg chg="del">
          <ac:chgData name="nirajthakurxyz0933@outlook.com" userId="5de401e978417caa" providerId="Windows Live" clId="Web-{775CC979-31F7-D007-5918-56D56A53AF6B}" dt="2024-08-11T08:58:23.825" v="287"/>
          <ac:spMkLst>
            <pc:docMk/>
            <pc:sldMk cId="121328156" sldId="389"/>
            <ac:spMk id="17" creationId="{35DB3719-6FDC-4E5D-891D-FF40B7300F64}"/>
          </ac:spMkLst>
        </pc:spChg>
        <pc:spChg chg="del">
          <ac:chgData name="nirajthakurxyz0933@outlook.com" userId="5de401e978417caa" providerId="Windows Live" clId="Web-{775CC979-31F7-D007-5918-56D56A53AF6B}" dt="2024-08-11T08:58:23.825" v="287"/>
          <ac:spMkLst>
            <pc:docMk/>
            <pc:sldMk cId="121328156" sldId="389"/>
            <ac:spMk id="19" creationId="{E0CBAC23-2E3F-4A90-BA59-F8299F6A5439}"/>
          </ac:spMkLst>
        </pc:spChg>
      </pc:sldChg>
      <pc:sldChg chg="modSp mod modTransition setBg modClrScheme chgLayout">
        <pc:chgData name="nirajthakurxyz0933@outlook.com" userId="5de401e978417caa" providerId="Windows Live" clId="Web-{775CC979-31F7-D007-5918-56D56A53AF6B}" dt="2024-08-11T08:59:44.045" v="289"/>
        <pc:sldMkLst>
          <pc:docMk/>
          <pc:sldMk cId="624871188" sldId="390"/>
        </pc:sldMkLst>
        <pc:spChg chg="mod ord">
          <ac:chgData name="nirajthakurxyz0933@outlook.com" userId="5de401e978417caa" providerId="Windows Live" clId="Web-{775CC979-31F7-D007-5918-56D56A53AF6B}" dt="2024-08-11T08:59:44.045" v="289"/>
          <ac:spMkLst>
            <pc:docMk/>
            <pc:sldMk cId="624871188" sldId="390"/>
            <ac:spMk id="2" creationId="{ACDA5594-88CA-35C6-3350-15088C8D453B}"/>
          </ac:spMkLst>
        </pc:spChg>
        <pc:picChg chg="mod ord">
          <ac:chgData name="nirajthakurxyz0933@outlook.com" userId="5de401e978417caa" providerId="Windows Live" clId="Web-{775CC979-31F7-D007-5918-56D56A53AF6B}" dt="2024-08-11T08:59:44.045" v="289"/>
          <ac:picMkLst>
            <pc:docMk/>
            <pc:sldMk cId="624871188" sldId="390"/>
            <ac:picMk id="21" creationId="{54F3D0D7-4228-BB40-44E1-9F1959162EAD}"/>
          </ac:picMkLst>
        </pc:picChg>
      </pc:sldChg>
      <pc:sldChg chg="modSp mod modTransition setBg modClrScheme chgLayout">
        <pc:chgData name="nirajthakurxyz0933@outlook.com" userId="5de401e978417caa" providerId="Windows Live" clId="Web-{775CC979-31F7-D007-5918-56D56A53AF6B}" dt="2024-08-11T08:59:44.045" v="289"/>
        <pc:sldMkLst>
          <pc:docMk/>
          <pc:sldMk cId="1903828579" sldId="391"/>
        </pc:sldMkLst>
        <pc:spChg chg="mod ord">
          <ac:chgData name="nirajthakurxyz0933@outlook.com" userId="5de401e978417caa" providerId="Windows Live" clId="Web-{775CC979-31F7-D007-5918-56D56A53AF6B}" dt="2024-08-11T08:59:44.045" v="289"/>
          <ac:spMkLst>
            <pc:docMk/>
            <pc:sldMk cId="1903828579" sldId="391"/>
            <ac:spMk id="2" creationId="{ACDA5594-88CA-35C6-3350-15088C8D453B}"/>
          </ac:spMkLst>
        </pc:spChg>
        <pc:picChg chg="mod ord">
          <ac:chgData name="nirajthakurxyz0933@outlook.com" userId="5de401e978417caa" providerId="Windows Live" clId="Web-{775CC979-31F7-D007-5918-56D56A53AF6B}" dt="2024-08-11T08:59:44.045" v="289"/>
          <ac:picMkLst>
            <pc:docMk/>
            <pc:sldMk cId="1903828579" sldId="391"/>
            <ac:picMk id="5" creationId="{5B62B968-D2E2-2AB4-E5B4-28629B404540}"/>
          </ac:picMkLst>
        </pc:picChg>
      </pc:sldChg>
      <pc:sldChg chg="delSp mod modTransition setBg modClrScheme delDesignElem chgLayout">
        <pc:chgData name="nirajthakurxyz0933@outlook.com" userId="5de401e978417caa" providerId="Windows Live" clId="Web-{775CC979-31F7-D007-5918-56D56A53AF6B}" dt="2024-08-11T08:59:44.045" v="289"/>
        <pc:sldMkLst>
          <pc:docMk/>
          <pc:sldMk cId="1876680661" sldId="392"/>
        </pc:sldMkLst>
        <pc:spChg chg="del">
          <ac:chgData name="nirajthakurxyz0933@outlook.com" userId="5de401e978417caa" providerId="Windows Live" clId="Web-{775CC979-31F7-D007-5918-56D56A53AF6B}" dt="2024-08-11T08:58:23.825" v="287"/>
          <ac:spMkLst>
            <pc:docMk/>
            <pc:sldMk cId="1876680661" sldId="392"/>
            <ac:spMk id="21" creationId="{100EDD19-6802-4EC3-95CE-CFFAB042CFD6}"/>
          </ac:spMkLst>
        </pc:spChg>
        <pc:spChg chg="del">
          <ac:chgData name="nirajthakurxyz0933@outlook.com" userId="5de401e978417caa" providerId="Windows Live" clId="Web-{775CC979-31F7-D007-5918-56D56A53AF6B}" dt="2024-08-11T08:58:23.825" v="287"/>
          <ac:spMkLst>
            <pc:docMk/>
            <pc:sldMk cId="1876680661" sldId="392"/>
            <ac:spMk id="22" creationId="{DB17E863-922E-4C26-BD64-E8FD41D28661}"/>
          </ac:spMkLst>
        </pc:spChg>
      </pc:sldChg>
      <pc:sldChg chg="delSp mod modTransition setBg modClrScheme delDesignElem chgLayout">
        <pc:chgData name="nirajthakurxyz0933@outlook.com" userId="5de401e978417caa" providerId="Windows Live" clId="Web-{775CC979-31F7-D007-5918-56D56A53AF6B}" dt="2024-08-11T08:59:44.045" v="289"/>
        <pc:sldMkLst>
          <pc:docMk/>
          <pc:sldMk cId="2119681423" sldId="393"/>
        </pc:sldMkLst>
        <pc:spChg chg="del">
          <ac:chgData name="nirajthakurxyz0933@outlook.com" userId="5de401e978417caa" providerId="Windows Live" clId="Web-{775CC979-31F7-D007-5918-56D56A53AF6B}" dt="2024-08-11T08:58:23.825" v="287"/>
          <ac:spMkLst>
            <pc:docMk/>
            <pc:sldMk cId="2119681423" sldId="393"/>
            <ac:spMk id="21" creationId="{100EDD19-6802-4EC3-95CE-CFFAB042CFD6}"/>
          </ac:spMkLst>
        </pc:spChg>
        <pc:spChg chg="del">
          <ac:chgData name="nirajthakurxyz0933@outlook.com" userId="5de401e978417caa" providerId="Windows Live" clId="Web-{775CC979-31F7-D007-5918-56D56A53AF6B}" dt="2024-08-11T08:58:23.825" v="287"/>
          <ac:spMkLst>
            <pc:docMk/>
            <pc:sldMk cId="2119681423" sldId="393"/>
            <ac:spMk id="22" creationId="{DB17E863-922E-4C26-BD64-E8FD41D28661}"/>
          </ac:spMkLst>
        </pc:spChg>
      </pc:sldChg>
      <pc:sldChg chg="modSp mod modTransition setBg modClrScheme chgLayout">
        <pc:chgData name="nirajthakurxyz0933@outlook.com" userId="5de401e978417caa" providerId="Windows Live" clId="Web-{775CC979-31F7-D007-5918-56D56A53AF6B}" dt="2024-08-11T08:59:44.045" v="289"/>
        <pc:sldMkLst>
          <pc:docMk/>
          <pc:sldMk cId="3759368116" sldId="394"/>
        </pc:sldMkLst>
        <pc:spChg chg="mod ord">
          <ac:chgData name="nirajthakurxyz0933@outlook.com" userId="5de401e978417caa" providerId="Windows Live" clId="Web-{775CC979-31F7-D007-5918-56D56A53AF6B}" dt="2024-08-11T08:59:44.045" v="289"/>
          <ac:spMkLst>
            <pc:docMk/>
            <pc:sldMk cId="3759368116" sldId="394"/>
            <ac:spMk id="2" creationId="{ACDA5594-88CA-35C6-3350-15088C8D453B}"/>
          </ac:spMkLst>
        </pc:spChg>
        <pc:picChg chg="mod ord">
          <ac:chgData name="nirajthakurxyz0933@outlook.com" userId="5de401e978417caa" providerId="Windows Live" clId="Web-{775CC979-31F7-D007-5918-56D56A53AF6B}" dt="2024-08-11T08:59:44.045" v="289"/>
          <ac:picMkLst>
            <pc:docMk/>
            <pc:sldMk cId="3759368116" sldId="394"/>
            <ac:picMk id="6" creationId="{3E465B03-A27E-59CA-AAFB-30BD8EC6B26B}"/>
          </ac:picMkLst>
        </pc:picChg>
      </pc:sldChg>
      <pc:sldMasterChg chg="del delSldLayout">
        <pc:chgData name="nirajthakurxyz0933@outlook.com" userId="5de401e978417caa" providerId="Windows Live" clId="Web-{775CC979-31F7-D007-5918-56D56A53AF6B}" dt="2024-08-11T08:58:23.825" v="287"/>
        <pc:sldMasterMkLst>
          <pc:docMk/>
          <pc:sldMasterMk cId="2460954070" sldId="2147483660"/>
        </pc:sldMasterMkLst>
        <pc:sldLayoutChg chg="del">
          <pc:chgData name="nirajthakurxyz0933@outlook.com" userId="5de401e978417caa" providerId="Windows Live" clId="Web-{775CC979-31F7-D007-5918-56D56A53AF6B}" dt="2024-08-11T08:58:23.825" v="287"/>
          <pc:sldLayoutMkLst>
            <pc:docMk/>
            <pc:sldMasterMk cId="2460954070" sldId="2147483660"/>
            <pc:sldLayoutMk cId="2385387890" sldId="2147483661"/>
          </pc:sldLayoutMkLst>
        </pc:sldLayoutChg>
        <pc:sldLayoutChg chg="del">
          <pc:chgData name="nirajthakurxyz0933@outlook.com" userId="5de401e978417caa" providerId="Windows Live" clId="Web-{775CC979-31F7-D007-5918-56D56A53AF6B}" dt="2024-08-11T08:58:23.825" v="287"/>
          <pc:sldLayoutMkLst>
            <pc:docMk/>
            <pc:sldMasterMk cId="2460954070" sldId="2147483660"/>
            <pc:sldLayoutMk cId="949138452" sldId="2147483662"/>
          </pc:sldLayoutMkLst>
        </pc:sldLayoutChg>
        <pc:sldLayoutChg chg="del">
          <pc:chgData name="nirajthakurxyz0933@outlook.com" userId="5de401e978417caa" providerId="Windows Live" clId="Web-{775CC979-31F7-D007-5918-56D56A53AF6B}" dt="2024-08-11T08:58:23.825" v="287"/>
          <pc:sldLayoutMkLst>
            <pc:docMk/>
            <pc:sldMasterMk cId="2460954070" sldId="2147483660"/>
            <pc:sldLayoutMk cId="2591524520" sldId="2147483663"/>
          </pc:sldLayoutMkLst>
        </pc:sldLayoutChg>
        <pc:sldLayoutChg chg="del">
          <pc:chgData name="nirajthakurxyz0933@outlook.com" userId="5de401e978417caa" providerId="Windows Live" clId="Web-{775CC979-31F7-D007-5918-56D56A53AF6B}" dt="2024-08-11T08:58:23.825" v="287"/>
          <pc:sldLayoutMkLst>
            <pc:docMk/>
            <pc:sldMasterMk cId="2460954070" sldId="2147483660"/>
            <pc:sldLayoutMk cId="1203092039" sldId="2147483664"/>
          </pc:sldLayoutMkLst>
        </pc:sldLayoutChg>
        <pc:sldLayoutChg chg="del">
          <pc:chgData name="nirajthakurxyz0933@outlook.com" userId="5de401e978417caa" providerId="Windows Live" clId="Web-{775CC979-31F7-D007-5918-56D56A53AF6B}" dt="2024-08-11T08:58:23.825" v="287"/>
          <pc:sldLayoutMkLst>
            <pc:docMk/>
            <pc:sldMasterMk cId="2460954070" sldId="2147483660"/>
            <pc:sldLayoutMk cId="3733172339" sldId="2147483665"/>
          </pc:sldLayoutMkLst>
        </pc:sldLayoutChg>
        <pc:sldLayoutChg chg="del">
          <pc:chgData name="nirajthakurxyz0933@outlook.com" userId="5de401e978417caa" providerId="Windows Live" clId="Web-{775CC979-31F7-D007-5918-56D56A53AF6B}" dt="2024-08-11T08:58:23.825" v="287"/>
          <pc:sldLayoutMkLst>
            <pc:docMk/>
            <pc:sldMasterMk cId="2460954070" sldId="2147483660"/>
            <pc:sldLayoutMk cId="3210312558" sldId="2147483666"/>
          </pc:sldLayoutMkLst>
        </pc:sldLayoutChg>
        <pc:sldLayoutChg chg="del">
          <pc:chgData name="nirajthakurxyz0933@outlook.com" userId="5de401e978417caa" providerId="Windows Live" clId="Web-{775CC979-31F7-D007-5918-56D56A53AF6B}" dt="2024-08-11T08:58:23.825" v="287"/>
          <pc:sldLayoutMkLst>
            <pc:docMk/>
            <pc:sldMasterMk cId="2460954070" sldId="2147483660"/>
            <pc:sldLayoutMk cId="3146388984" sldId="2147483667"/>
          </pc:sldLayoutMkLst>
        </pc:sldLayoutChg>
        <pc:sldLayoutChg chg="del">
          <pc:chgData name="nirajthakurxyz0933@outlook.com" userId="5de401e978417caa" providerId="Windows Live" clId="Web-{775CC979-31F7-D007-5918-56D56A53AF6B}" dt="2024-08-11T08:58:23.825" v="287"/>
          <pc:sldLayoutMkLst>
            <pc:docMk/>
            <pc:sldMasterMk cId="2460954070" sldId="2147483660"/>
            <pc:sldLayoutMk cId="3171841454" sldId="2147483668"/>
          </pc:sldLayoutMkLst>
        </pc:sldLayoutChg>
        <pc:sldLayoutChg chg="del">
          <pc:chgData name="nirajthakurxyz0933@outlook.com" userId="5de401e978417caa" providerId="Windows Live" clId="Web-{775CC979-31F7-D007-5918-56D56A53AF6B}" dt="2024-08-11T08:58:23.825" v="287"/>
          <pc:sldLayoutMkLst>
            <pc:docMk/>
            <pc:sldMasterMk cId="2460954070" sldId="2147483660"/>
            <pc:sldLayoutMk cId="1718958274" sldId="2147483669"/>
          </pc:sldLayoutMkLst>
        </pc:sldLayoutChg>
        <pc:sldLayoutChg chg="del">
          <pc:chgData name="nirajthakurxyz0933@outlook.com" userId="5de401e978417caa" providerId="Windows Live" clId="Web-{775CC979-31F7-D007-5918-56D56A53AF6B}" dt="2024-08-11T08:58:23.825" v="287"/>
          <pc:sldLayoutMkLst>
            <pc:docMk/>
            <pc:sldMasterMk cId="2460954070" sldId="2147483660"/>
            <pc:sldLayoutMk cId="2202905451" sldId="2147483670"/>
          </pc:sldLayoutMkLst>
        </pc:sldLayoutChg>
        <pc:sldLayoutChg chg="del">
          <pc:chgData name="nirajthakurxyz0933@outlook.com" userId="5de401e978417caa" providerId="Windows Live" clId="Web-{775CC979-31F7-D007-5918-56D56A53AF6B}" dt="2024-08-11T08:58:23.825" v="287"/>
          <pc:sldLayoutMkLst>
            <pc:docMk/>
            <pc:sldMasterMk cId="2460954070" sldId="2147483660"/>
            <pc:sldLayoutMk cId="3479445657" sldId="2147483671"/>
          </pc:sldLayoutMkLst>
        </pc:sldLayoutChg>
      </pc:sldMasterChg>
      <pc:sldMasterChg chg="add del addSldLayout delSldLayout modSldLayout">
        <pc:chgData name="nirajthakurxyz0933@outlook.com" userId="5de401e978417caa" providerId="Windows Live" clId="Web-{775CC979-31F7-D007-5918-56D56A53AF6B}" dt="2024-08-11T08:59:28.779" v="288"/>
        <pc:sldMasterMkLst>
          <pc:docMk/>
          <pc:sldMasterMk cId="2250813242" sldId="2147483672"/>
        </pc:sldMasterMkLst>
        <pc:sldLayoutChg chg="add del mod replId">
          <pc:chgData name="nirajthakurxyz0933@outlook.com" userId="5de401e978417caa" providerId="Windows Live" clId="Web-{775CC979-31F7-D007-5918-56D56A53AF6B}" dt="2024-08-11T08:59:28.779" v="288"/>
          <pc:sldLayoutMkLst>
            <pc:docMk/>
            <pc:sldMasterMk cId="2250813242" sldId="2147483672"/>
            <pc:sldLayoutMk cId="3986094115" sldId="2147483673"/>
          </pc:sldLayoutMkLst>
        </pc:sldLayoutChg>
        <pc:sldLayoutChg chg="add del mod replId">
          <pc:chgData name="nirajthakurxyz0933@outlook.com" userId="5de401e978417caa" providerId="Windows Live" clId="Web-{775CC979-31F7-D007-5918-56D56A53AF6B}" dt="2024-08-11T08:59:28.779" v="288"/>
          <pc:sldLayoutMkLst>
            <pc:docMk/>
            <pc:sldMasterMk cId="2250813242" sldId="2147483672"/>
            <pc:sldLayoutMk cId="3780193609" sldId="2147483674"/>
          </pc:sldLayoutMkLst>
        </pc:sldLayoutChg>
        <pc:sldLayoutChg chg="add del mod replId">
          <pc:chgData name="nirajthakurxyz0933@outlook.com" userId="5de401e978417caa" providerId="Windows Live" clId="Web-{775CC979-31F7-D007-5918-56D56A53AF6B}" dt="2024-08-11T08:59:28.779" v="288"/>
          <pc:sldLayoutMkLst>
            <pc:docMk/>
            <pc:sldMasterMk cId="2250813242" sldId="2147483672"/>
            <pc:sldLayoutMk cId="2889982058" sldId="2147483675"/>
          </pc:sldLayoutMkLst>
        </pc:sldLayoutChg>
        <pc:sldLayoutChg chg="add del mod replId">
          <pc:chgData name="nirajthakurxyz0933@outlook.com" userId="5de401e978417caa" providerId="Windows Live" clId="Web-{775CC979-31F7-D007-5918-56D56A53AF6B}" dt="2024-08-11T08:59:28.779" v="288"/>
          <pc:sldLayoutMkLst>
            <pc:docMk/>
            <pc:sldMasterMk cId="2250813242" sldId="2147483672"/>
            <pc:sldLayoutMk cId="4187876456" sldId="2147483676"/>
          </pc:sldLayoutMkLst>
        </pc:sldLayoutChg>
        <pc:sldLayoutChg chg="add del mod replId">
          <pc:chgData name="nirajthakurxyz0933@outlook.com" userId="5de401e978417caa" providerId="Windows Live" clId="Web-{775CC979-31F7-D007-5918-56D56A53AF6B}" dt="2024-08-11T08:59:28.779" v="288"/>
          <pc:sldLayoutMkLst>
            <pc:docMk/>
            <pc:sldMasterMk cId="2250813242" sldId="2147483672"/>
            <pc:sldLayoutMk cId="253841275" sldId="2147483677"/>
          </pc:sldLayoutMkLst>
        </pc:sldLayoutChg>
        <pc:sldLayoutChg chg="add del mod replId">
          <pc:chgData name="nirajthakurxyz0933@outlook.com" userId="5de401e978417caa" providerId="Windows Live" clId="Web-{775CC979-31F7-D007-5918-56D56A53AF6B}" dt="2024-08-11T08:59:28.779" v="288"/>
          <pc:sldLayoutMkLst>
            <pc:docMk/>
            <pc:sldMasterMk cId="2250813242" sldId="2147483672"/>
            <pc:sldLayoutMk cId="1057825167" sldId="2147483678"/>
          </pc:sldLayoutMkLst>
        </pc:sldLayoutChg>
        <pc:sldLayoutChg chg="add del mod replId">
          <pc:chgData name="nirajthakurxyz0933@outlook.com" userId="5de401e978417caa" providerId="Windows Live" clId="Web-{775CC979-31F7-D007-5918-56D56A53AF6B}" dt="2024-08-11T08:59:28.779" v="288"/>
          <pc:sldLayoutMkLst>
            <pc:docMk/>
            <pc:sldMasterMk cId="2250813242" sldId="2147483672"/>
            <pc:sldLayoutMk cId="2506410959" sldId="2147483679"/>
          </pc:sldLayoutMkLst>
        </pc:sldLayoutChg>
        <pc:sldLayoutChg chg="add del mod replId">
          <pc:chgData name="nirajthakurxyz0933@outlook.com" userId="5de401e978417caa" providerId="Windows Live" clId="Web-{775CC979-31F7-D007-5918-56D56A53AF6B}" dt="2024-08-11T08:59:28.779" v="288"/>
          <pc:sldLayoutMkLst>
            <pc:docMk/>
            <pc:sldMasterMk cId="2250813242" sldId="2147483672"/>
            <pc:sldLayoutMk cId="53375196" sldId="2147483680"/>
          </pc:sldLayoutMkLst>
        </pc:sldLayoutChg>
        <pc:sldLayoutChg chg="add del mod replId">
          <pc:chgData name="nirajthakurxyz0933@outlook.com" userId="5de401e978417caa" providerId="Windows Live" clId="Web-{775CC979-31F7-D007-5918-56D56A53AF6B}" dt="2024-08-11T08:59:28.779" v="288"/>
          <pc:sldLayoutMkLst>
            <pc:docMk/>
            <pc:sldMasterMk cId="2250813242" sldId="2147483672"/>
            <pc:sldLayoutMk cId="1433502811" sldId="2147483681"/>
          </pc:sldLayoutMkLst>
        </pc:sldLayoutChg>
        <pc:sldLayoutChg chg="add del mod replId">
          <pc:chgData name="nirajthakurxyz0933@outlook.com" userId="5de401e978417caa" providerId="Windows Live" clId="Web-{775CC979-31F7-D007-5918-56D56A53AF6B}" dt="2024-08-11T08:59:28.779" v="288"/>
          <pc:sldLayoutMkLst>
            <pc:docMk/>
            <pc:sldMasterMk cId="2250813242" sldId="2147483672"/>
            <pc:sldLayoutMk cId="2619557035" sldId="2147483682"/>
          </pc:sldLayoutMkLst>
        </pc:sldLayoutChg>
        <pc:sldLayoutChg chg="add del mod replId">
          <pc:chgData name="nirajthakurxyz0933@outlook.com" userId="5de401e978417caa" providerId="Windows Live" clId="Web-{775CC979-31F7-D007-5918-56D56A53AF6B}" dt="2024-08-11T08:59:28.779" v="288"/>
          <pc:sldLayoutMkLst>
            <pc:docMk/>
            <pc:sldMasterMk cId="2250813242" sldId="2147483672"/>
            <pc:sldLayoutMk cId="3864256075" sldId="2147483683"/>
          </pc:sldLayoutMkLst>
        </pc:sldLayoutChg>
      </pc:sldMasterChg>
      <pc:sldMasterChg chg="add del addSldLayout delSldLayout modSldLayout">
        <pc:chgData name="nirajthakurxyz0933@outlook.com" userId="5de401e978417caa" providerId="Windows Live" clId="Web-{775CC979-31F7-D007-5918-56D56A53AF6B}" dt="2024-08-11T08:59:44.045" v="289"/>
        <pc:sldMasterMkLst>
          <pc:docMk/>
          <pc:sldMasterMk cId="3944541336" sldId="2147483684"/>
        </pc:sldMasterMkLst>
        <pc:sldLayoutChg chg="add del mod replId">
          <pc:chgData name="nirajthakurxyz0933@outlook.com" userId="5de401e978417caa" providerId="Windows Live" clId="Web-{775CC979-31F7-D007-5918-56D56A53AF6B}" dt="2024-08-11T08:59:44.045" v="289"/>
          <pc:sldLayoutMkLst>
            <pc:docMk/>
            <pc:sldMasterMk cId="3944541336" sldId="2147483684"/>
            <pc:sldLayoutMk cId="4034411618" sldId="2147483685"/>
          </pc:sldLayoutMkLst>
        </pc:sldLayoutChg>
        <pc:sldLayoutChg chg="add del mod replId">
          <pc:chgData name="nirajthakurxyz0933@outlook.com" userId="5de401e978417caa" providerId="Windows Live" clId="Web-{775CC979-31F7-D007-5918-56D56A53AF6B}" dt="2024-08-11T08:59:44.045" v="289"/>
          <pc:sldLayoutMkLst>
            <pc:docMk/>
            <pc:sldMasterMk cId="3944541336" sldId="2147483684"/>
            <pc:sldLayoutMk cId="3249110223" sldId="2147483686"/>
          </pc:sldLayoutMkLst>
        </pc:sldLayoutChg>
        <pc:sldLayoutChg chg="add del mod replId">
          <pc:chgData name="nirajthakurxyz0933@outlook.com" userId="5de401e978417caa" providerId="Windows Live" clId="Web-{775CC979-31F7-D007-5918-56D56A53AF6B}" dt="2024-08-11T08:59:44.045" v="289"/>
          <pc:sldLayoutMkLst>
            <pc:docMk/>
            <pc:sldMasterMk cId="3944541336" sldId="2147483684"/>
            <pc:sldLayoutMk cId="504926070" sldId="2147483687"/>
          </pc:sldLayoutMkLst>
        </pc:sldLayoutChg>
        <pc:sldLayoutChg chg="add del mod replId">
          <pc:chgData name="nirajthakurxyz0933@outlook.com" userId="5de401e978417caa" providerId="Windows Live" clId="Web-{775CC979-31F7-D007-5918-56D56A53AF6B}" dt="2024-08-11T08:59:44.045" v="289"/>
          <pc:sldLayoutMkLst>
            <pc:docMk/>
            <pc:sldMasterMk cId="3944541336" sldId="2147483684"/>
            <pc:sldLayoutMk cId="3830015014" sldId="2147483688"/>
          </pc:sldLayoutMkLst>
        </pc:sldLayoutChg>
        <pc:sldLayoutChg chg="add del mod replId">
          <pc:chgData name="nirajthakurxyz0933@outlook.com" userId="5de401e978417caa" providerId="Windows Live" clId="Web-{775CC979-31F7-D007-5918-56D56A53AF6B}" dt="2024-08-11T08:59:44.045" v="289"/>
          <pc:sldLayoutMkLst>
            <pc:docMk/>
            <pc:sldMasterMk cId="3944541336" sldId="2147483684"/>
            <pc:sldLayoutMk cId="1691050665" sldId="2147483689"/>
          </pc:sldLayoutMkLst>
        </pc:sldLayoutChg>
        <pc:sldLayoutChg chg="add del mod replId">
          <pc:chgData name="nirajthakurxyz0933@outlook.com" userId="5de401e978417caa" providerId="Windows Live" clId="Web-{775CC979-31F7-D007-5918-56D56A53AF6B}" dt="2024-08-11T08:59:44.045" v="289"/>
          <pc:sldLayoutMkLst>
            <pc:docMk/>
            <pc:sldMasterMk cId="3944541336" sldId="2147483684"/>
            <pc:sldLayoutMk cId="2386620951" sldId="2147483690"/>
          </pc:sldLayoutMkLst>
        </pc:sldLayoutChg>
        <pc:sldLayoutChg chg="add del mod replId">
          <pc:chgData name="nirajthakurxyz0933@outlook.com" userId="5de401e978417caa" providerId="Windows Live" clId="Web-{775CC979-31F7-D007-5918-56D56A53AF6B}" dt="2024-08-11T08:59:44.045" v="289"/>
          <pc:sldLayoutMkLst>
            <pc:docMk/>
            <pc:sldMasterMk cId="3944541336" sldId="2147483684"/>
            <pc:sldLayoutMk cId="1447212611" sldId="2147483691"/>
          </pc:sldLayoutMkLst>
        </pc:sldLayoutChg>
        <pc:sldLayoutChg chg="add del mod replId">
          <pc:chgData name="nirajthakurxyz0933@outlook.com" userId="5de401e978417caa" providerId="Windows Live" clId="Web-{775CC979-31F7-D007-5918-56D56A53AF6B}" dt="2024-08-11T08:59:44.045" v="289"/>
          <pc:sldLayoutMkLst>
            <pc:docMk/>
            <pc:sldMasterMk cId="3944541336" sldId="2147483684"/>
            <pc:sldLayoutMk cId="2317170991" sldId="2147483692"/>
          </pc:sldLayoutMkLst>
        </pc:sldLayoutChg>
        <pc:sldLayoutChg chg="add del mod replId">
          <pc:chgData name="nirajthakurxyz0933@outlook.com" userId="5de401e978417caa" providerId="Windows Live" clId="Web-{775CC979-31F7-D007-5918-56D56A53AF6B}" dt="2024-08-11T08:59:44.045" v="289"/>
          <pc:sldLayoutMkLst>
            <pc:docMk/>
            <pc:sldMasterMk cId="3944541336" sldId="2147483684"/>
            <pc:sldLayoutMk cId="237439441" sldId="2147483693"/>
          </pc:sldLayoutMkLst>
        </pc:sldLayoutChg>
        <pc:sldLayoutChg chg="add del mod replId">
          <pc:chgData name="nirajthakurxyz0933@outlook.com" userId="5de401e978417caa" providerId="Windows Live" clId="Web-{775CC979-31F7-D007-5918-56D56A53AF6B}" dt="2024-08-11T08:59:44.045" v="289"/>
          <pc:sldLayoutMkLst>
            <pc:docMk/>
            <pc:sldMasterMk cId="3944541336" sldId="2147483684"/>
            <pc:sldLayoutMk cId="1015916399" sldId="2147483694"/>
          </pc:sldLayoutMkLst>
        </pc:sldLayoutChg>
        <pc:sldLayoutChg chg="add del mod replId">
          <pc:chgData name="nirajthakurxyz0933@outlook.com" userId="5de401e978417caa" providerId="Windows Live" clId="Web-{775CC979-31F7-D007-5918-56D56A53AF6B}" dt="2024-08-11T08:59:44.045" v="289"/>
          <pc:sldLayoutMkLst>
            <pc:docMk/>
            <pc:sldMasterMk cId="3944541336" sldId="2147483684"/>
            <pc:sldLayoutMk cId="2403485725" sldId="2147483695"/>
          </pc:sldLayoutMkLst>
        </pc:sldLayoutChg>
      </pc:sldMasterChg>
      <pc:sldMasterChg chg="add addSldLayout modSldLayout">
        <pc:chgData name="nirajthakurxyz0933@outlook.com" userId="5de401e978417caa" providerId="Windows Live" clId="Web-{775CC979-31F7-D007-5918-56D56A53AF6B}" dt="2024-08-11T08:59:44.045" v="289"/>
        <pc:sldMasterMkLst>
          <pc:docMk/>
          <pc:sldMasterMk cId="3529904090" sldId="2147483696"/>
        </pc:sldMasterMkLst>
        <pc:sldLayoutChg chg="add mod replId">
          <pc:chgData name="nirajthakurxyz0933@outlook.com" userId="5de401e978417caa" providerId="Windows Live" clId="Web-{775CC979-31F7-D007-5918-56D56A53AF6B}" dt="2024-08-11T08:59:44.045" v="289"/>
          <pc:sldLayoutMkLst>
            <pc:docMk/>
            <pc:sldMasterMk cId="3529904090" sldId="2147483696"/>
            <pc:sldLayoutMk cId="4078800694" sldId="2147483697"/>
          </pc:sldLayoutMkLst>
        </pc:sldLayoutChg>
        <pc:sldLayoutChg chg="add mod replId">
          <pc:chgData name="nirajthakurxyz0933@outlook.com" userId="5de401e978417caa" providerId="Windows Live" clId="Web-{775CC979-31F7-D007-5918-56D56A53AF6B}" dt="2024-08-11T08:59:44.045" v="289"/>
          <pc:sldLayoutMkLst>
            <pc:docMk/>
            <pc:sldMasterMk cId="3529904090" sldId="2147483696"/>
            <pc:sldLayoutMk cId="1617387547" sldId="2147483698"/>
          </pc:sldLayoutMkLst>
        </pc:sldLayoutChg>
        <pc:sldLayoutChg chg="add mod replId">
          <pc:chgData name="nirajthakurxyz0933@outlook.com" userId="5de401e978417caa" providerId="Windows Live" clId="Web-{775CC979-31F7-D007-5918-56D56A53AF6B}" dt="2024-08-11T08:59:44.045" v="289"/>
          <pc:sldLayoutMkLst>
            <pc:docMk/>
            <pc:sldMasterMk cId="3529904090" sldId="2147483696"/>
            <pc:sldLayoutMk cId="2812024980" sldId="2147483699"/>
          </pc:sldLayoutMkLst>
        </pc:sldLayoutChg>
        <pc:sldLayoutChg chg="add mod replId">
          <pc:chgData name="nirajthakurxyz0933@outlook.com" userId="5de401e978417caa" providerId="Windows Live" clId="Web-{775CC979-31F7-D007-5918-56D56A53AF6B}" dt="2024-08-11T08:59:44.045" v="289"/>
          <pc:sldLayoutMkLst>
            <pc:docMk/>
            <pc:sldMasterMk cId="3529904090" sldId="2147483696"/>
            <pc:sldLayoutMk cId="578132961" sldId="2147483700"/>
          </pc:sldLayoutMkLst>
        </pc:sldLayoutChg>
        <pc:sldLayoutChg chg="add mod replId">
          <pc:chgData name="nirajthakurxyz0933@outlook.com" userId="5de401e978417caa" providerId="Windows Live" clId="Web-{775CC979-31F7-D007-5918-56D56A53AF6B}" dt="2024-08-11T08:59:44.045" v="289"/>
          <pc:sldLayoutMkLst>
            <pc:docMk/>
            <pc:sldMasterMk cId="3529904090" sldId="2147483696"/>
            <pc:sldLayoutMk cId="1388887882" sldId="2147483701"/>
          </pc:sldLayoutMkLst>
        </pc:sldLayoutChg>
        <pc:sldLayoutChg chg="add mod replId">
          <pc:chgData name="nirajthakurxyz0933@outlook.com" userId="5de401e978417caa" providerId="Windows Live" clId="Web-{775CC979-31F7-D007-5918-56D56A53AF6B}" dt="2024-08-11T08:59:44.045" v="289"/>
          <pc:sldLayoutMkLst>
            <pc:docMk/>
            <pc:sldMasterMk cId="3529904090" sldId="2147483696"/>
            <pc:sldLayoutMk cId="83749579" sldId="2147483702"/>
          </pc:sldLayoutMkLst>
        </pc:sldLayoutChg>
        <pc:sldLayoutChg chg="add mod replId">
          <pc:chgData name="nirajthakurxyz0933@outlook.com" userId="5de401e978417caa" providerId="Windows Live" clId="Web-{775CC979-31F7-D007-5918-56D56A53AF6B}" dt="2024-08-11T08:59:44.045" v="289"/>
          <pc:sldLayoutMkLst>
            <pc:docMk/>
            <pc:sldMasterMk cId="3529904090" sldId="2147483696"/>
            <pc:sldLayoutMk cId="3128465754" sldId="2147483703"/>
          </pc:sldLayoutMkLst>
        </pc:sldLayoutChg>
        <pc:sldLayoutChg chg="add mod replId">
          <pc:chgData name="nirajthakurxyz0933@outlook.com" userId="5de401e978417caa" providerId="Windows Live" clId="Web-{775CC979-31F7-D007-5918-56D56A53AF6B}" dt="2024-08-11T08:59:44.045" v="289"/>
          <pc:sldLayoutMkLst>
            <pc:docMk/>
            <pc:sldMasterMk cId="3529904090" sldId="2147483696"/>
            <pc:sldLayoutMk cId="953388551" sldId="2147483704"/>
          </pc:sldLayoutMkLst>
        </pc:sldLayoutChg>
        <pc:sldLayoutChg chg="add mod replId">
          <pc:chgData name="nirajthakurxyz0933@outlook.com" userId="5de401e978417caa" providerId="Windows Live" clId="Web-{775CC979-31F7-D007-5918-56D56A53AF6B}" dt="2024-08-11T08:59:44.045" v="289"/>
          <pc:sldLayoutMkLst>
            <pc:docMk/>
            <pc:sldMasterMk cId="3529904090" sldId="2147483696"/>
            <pc:sldLayoutMk cId="3179853323" sldId="2147483705"/>
          </pc:sldLayoutMkLst>
        </pc:sldLayoutChg>
        <pc:sldLayoutChg chg="add mod replId">
          <pc:chgData name="nirajthakurxyz0933@outlook.com" userId="5de401e978417caa" providerId="Windows Live" clId="Web-{775CC979-31F7-D007-5918-56D56A53AF6B}" dt="2024-08-11T08:59:44.045" v="289"/>
          <pc:sldLayoutMkLst>
            <pc:docMk/>
            <pc:sldMasterMk cId="3529904090" sldId="2147483696"/>
            <pc:sldLayoutMk cId="3114237601" sldId="2147483706"/>
          </pc:sldLayoutMkLst>
        </pc:sldLayoutChg>
        <pc:sldLayoutChg chg="add mod replId">
          <pc:chgData name="nirajthakurxyz0933@outlook.com" userId="5de401e978417caa" providerId="Windows Live" clId="Web-{775CC979-31F7-D007-5918-56D56A53AF6B}" dt="2024-08-11T08:59:44.045" v="289"/>
          <pc:sldLayoutMkLst>
            <pc:docMk/>
            <pc:sldMasterMk cId="3529904090" sldId="2147483696"/>
            <pc:sldLayoutMk cId="449195004" sldId="2147483707"/>
          </pc:sldLayoutMkLst>
        </pc:sldLayoutChg>
      </pc:sldMasterChg>
    </pc:docChg>
  </pc:docChgLst>
  <pc:docChgLst>
    <pc:chgData name="nirajthakurxyz0933@outlook.com" userId="5de401e978417caa" providerId="Windows Live" clId="Web-{12BEEDC4-0282-423A-5154-9C123151504D}"/>
    <pc:docChg chg="addSld modSld addMainMaster delMainMaster">
      <pc:chgData name="nirajthakurxyz0933@outlook.com" userId="5de401e978417caa" providerId="Windows Live" clId="Web-{12BEEDC4-0282-423A-5154-9C123151504D}" dt="2024-08-02T05:58:57.145" v="61"/>
      <pc:docMkLst>
        <pc:docMk/>
      </pc:docMkLst>
      <pc:sldChg chg="modSp mod modClrScheme chgLayout">
        <pc:chgData name="nirajthakurxyz0933@outlook.com" userId="5de401e978417caa" providerId="Windows Live" clId="Web-{12BEEDC4-0282-423A-5154-9C123151504D}" dt="2024-08-02T05:58:57.145" v="61"/>
        <pc:sldMkLst>
          <pc:docMk/>
          <pc:sldMk cId="109857222" sldId="256"/>
        </pc:sldMkLst>
        <pc:spChg chg="mod ord">
          <ac:chgData name="nirajthakurxyz0933@outlook.com" userId="5de401e978417caa" providerId="Windows Live" clId="Web-{12BEEDC4-0282-423A-5154-9C123151504D}" dt="2024-08-02T05:58:57.145" v="61"/>
          <ac:spMkLst>
            <pc:docMk/>
            <pc:sldMk cId="109857222" sldId="256"/>
            <ac:spMk id="2" creationId="{00000000-0000-0000-0000-000000000000}"/>
          </ac:spMkLst>
        </pc:spChg>
        <pc:spChg chg="mod ord">
          <ac:chgData name="nirajthakurxyz0933@outlook.com" userId="5de401e978417caa" providerId="Windows Live" clId="Web-{12BEEDC4-0282-423A-5154-9C123151504D}" dt="2024-08-02T05:58:57.145" v="61"/>
          <ac:spMkLst>
            <pc:docMk/>
            <pc:sldMk cId="109857222" sldId="256"/>
            <ac:spMk id="3" creationId="{00000000-0000-0000-0000-000000000000}"/>
          </ac:spMkLst>
        </pc:spChg>
      </pc:sldChg>
      <pc:sldChg chg="modSp mod modClrScheme chgLayout">
        <pc:chgData name="nirajthakurxyz0933@outlook.com" userId="5de401e978417caa" providerId="Windows Live" clId="Web-{12BEEDC4-0282-423A-5154-9C123151504D}" dt="2024-08-02T05:58:57.145" v="61"/>
        <pc:sldMkLst>
          <pc:docMk/>
          <pc:sldMk cId="3459298073" sldId="257"/>
        </pc:sldMkLst>
        <pc:spChg chg="mod ord">
          <ac:chgData name="nirajthakurxyz0933@outlook.com" userId="5de401e978417caa" providerId="Windows Live" clId="Web-{12BEEDC4-0282-423A-5154-9C123151504D}" dt="2024-08-02T05:58:57.145" v="61"/>
          <ac:spMkLst>
            <pc:docMk/>
            <pc:sldMk cId="3459298073" sldId="257"/>
            <ac:spMk id="2" creationId="{1C9C0B66-107A-7635-0F1B-8105D964BA55}"/>
          </ac:spMkLst>
        </pc:spChg>
        <pc:picChg chg="mod ord">
          <ac:chgData name="nirajthakurxyz0933@outlook.com" userId="5de401e978417caa" providerId="Windows Live" clId="Web-{12BEEDC4-0282-423A-5154-9C123151504D}" dt="2024-08-02T05:58:57.145" v="61"/>
          <ac:picMkLst>
            <pc:docMk/>
            <pc:sldMk cId="3459298073" sldId="257"/>
            <ac:picMk id="4" creationId="{27B21D03-32C2-122E-FC42-C464372F08A2}"/>
          </ac:picMkLst>
        </pc:picChg>
      </pc:sldChg>
      <pc:sldChg chg="mod modClrScheme chgLayout">
        <pc:chgData name="nirajthakurxyz0933@outlook.com" userId="5de401e978417caa" providerId="Windows Live" clId="Web-{12BEEDC4-0282-423A-5154-9C123151504D}" dt="2024-08-02T05:58:57.145" v="61"/>
        <pc:sldMkLst>
          <pc:docMk/>
          <pc:sldMk cId="4144437103" sldId="258"/>
        </pc:sldMkLst>
      </pc:sldChg>
      <pc:sldChg chg="modSp mod modClrScheme chgLayout">
        <pc:chgData name="nirajthakurxyz0933@outlook.com" userId="5de401e978417caa" providerId="Windows Live" clId="Web-{12BEEDC4-0282-423A-5154-9C123151504D}" dt="2024-08-02T05:58:57.145" v="61"/>
        <pc:sldMkLst>
          <pc:docMk/>
          <pc:sldMk cId="1641802934" sldId="259"/>
        </pc:sldMkLst>
        <pc:inkChg chg="mod">
          <ac:chgData name="nirajthakurxyz0933@outlook.com" userId="5de401e978417caa" providerId="Windows Live" clId="Web-{12BEEDC4-0282-423A-5154-9C123151504D}" dt="2024-08-02T05:58:12.222" v="57" actId="14100"/>
          <ac:inkMkLst>
            <pc:docMk/>
            <pc:sldMk cId="1641802934" sldId="259"/>
            <ac:inkMk id="8" creationId="{4039A18D-C9CC-E60B-F7FF-C34267C2619D}"/>
          </ac:inkMkLst>
        </pc:inkChg>
      </pc:sldChg>
      <pc:sldChg chg="mod modClrScheme chgLayout">
        <pc:chgData name="nirajthakurxyz0933@outlook.com" userId="5de401e978417caa" providerId="Windows Live" clId="Web-{12BEEDC4-0282-423A-5154-9C123151504D}" dt="2024-08-02T05:58:57.145" v="61"/>
        <pc:sldMkLst>
          <pc:docMk/>
          <pc:sldMk cId="865932588" sldId="260"/>
        </pc:sldMkLst>
      </pc:sldChg>
      <pc:sldChg chg="mod modClrScheme chgLayout">
        <pc:chgData name="nirajthakurxyz0933@outlook.com" userId="5de401e978417caa" providerId="Windows Live" clId="Web-{12BEEDC4-0282-423A-5154-9C123151504D}" dt="2024-08-02T05:58:57.145" v="61"/>
        <pc:sldMkLst>
          <pc:docMk/>
          <pc:sldMk cId="1932615400" sldId="261"/>
        </pc:sldMkLst>
      </pc:sldChg>
      <pc:sldChg chg="mod modClrScheme chgLayout">
        <pc:chgData name="nirajthakurxyz0933@outlook.com" userId="5de401e978417caa" providerId="Windows Live" clId="Web-{12BEEDC4-0282-423A-5154-9C123151504D}" dt="2024-08-02T05:58:57.145" v="61"/>
        <pc:sldMkLst>
          <pc:docMk/>
          <pc:sldMk cId="3144580210" sldId="262"/>
        </pc:sldMkLst>
      </pc:sldChg>
      <pc:sldChg chg="mod modClrScheme chgLayout">
        <pc:chgData name="nirajthakurxyz0933@outlook.com" userId="5de401e978417caa" providerId="Windows Live" clId="Web-{12BEEDC4-0282-423A-5154-9C123151504D}" dt="2024-08-02T05:58:57.145" v="61"/>
        <pc:sldMkLst>
          <pc:docMk/>
          <pc:sldMk cId="2914943046" sldId="264"/>
        </pc:sldMkLst>
      </pc:sldChg>
      <pc:sldChg chg="mod modClrScheme chgLayout">
        <pc:chgData name="nirajthakurxyz0933@outlook.com" userId="5de401e978417caa" providerId="Windows Live" clId="Web-{12BEEDC4-0282-423A-5154-9C123151504D}" dt="2024-08-02T05:58:57.145" v="61"/>
        <pc:sldMkLst>
          <pc:docMk/>
          <pc:sldMk cId="3398171703" sldId="266"/>
        </pc:sldMkLst>
      </pc:sldChg>
      <pc:sldChg chg="mod modClrScheme chgLayout">
        <pc:chgData name="nirajthakurxyz0933@outlook.com" userId="5de401e978417caa" providerId="Windows Live" clId="Web-{12BEEDC4-0282-423A-5154-9C123151504D}" dt="2024-08-02T05:58:57.145" v="61"/>
        <pc:sldMkLst>
          <pc:docMk/>
          <pc:sldMk cId="1341047850" sldId="267"/>
        </pc:sldMkLst>
      </pc:sldChg>
      <pc:sldChg chg="mod modClrScheme chgLayout">
        <pc:chgData name="nirajthakurxyz0933@outlook.com" userId="5de401e978417caa" providerId="Windows Live" clId="Web-{12BEEDC4-0282-423A-5154-9C123151504D}" dt="2024-08-02T05:58:57.145" v="61"/>
        <pc:sldMkLst>
          <pc:docMk/>
          <pc:sldMk cId="2421960610" sldId="268"/>
        </pc:sldMkLst>
      </pc:sldChg>
      <pc:sldChg chg="mod modClrScheme chgLayout">
        <pc:chgData name="nirajthakurxyz0933@outlook.com" userId="5de401e978417caa" providerId="Windows Live" clId="Web-{12BEEDC4-0282-423A-5154-9C123151504D}" dt="2024-08-02T05:58:57.145" v="61"/>
        <pc:sldMkLst>
          <pc:docMk/>
          <pc:sldMk cId="2881169634" sldId="269"/>
        </pc:sldMkLst>
      </pc:sldChg>
      <pc:sldChg chg="mod modClrScheme chgLayout">
        <pc:chgData name="nirajthakurxyz0933@outlook.com" userId="5de401e978417caa" providerId="Windows Live" clId="Web-{12BEEDC4-0282-423A-5154-9C123151504D}" dt="2024-08-02T05:58:57.145" v="61"/>
        <pc:sldMkLst>
          <pc:docMk/>
          <pc:sldMk cId="2960370714" sldId="270"/>
        </pc:sldMkLst>
      </pc:sldChg>
      <pc:sldChg chg="addSp delSp mod modClrScheme delDesignElem chgLayout">
        <pc:chgData name="nirajthakurxyz0933@outlook.com" userId="5de401e978417caa" providerId="Windows Live" clId="Web-{12BEEDC4-0282-423A-5154-9C123151504D}" dt="2024-08-02T05:58:57.145" v="61"/>
        <pc:sldMkLst>
          <pc:docMk/>
          <pc:sldMk cId="1915543690" sldId="271"/>
        </pc:sldMkLst>
        <pc:spChg chg="add del">
          <ac:chgData name="nirajthakurxyz0933@outlook.com" userId="5de401e978417caa" providerId="Windows Live" clId="Web-{12BEEDC4-0282-423A-5154-9C123151504D}" dt="2024-08-02T05:58:57.145" v="61"/>
          <ac:spMkLst>
            <pc:docMk/>
            <pc:sldMk cId="1915543690" sldId="271"/>
            <ac:spMk id="9" creationId="{6753252F-4873-4F63-801D-CC719279A7D5}"/>
          </ac:spMkLst>
        </pc:spChg>
        <pc:spChg chg="add del">
          <ac:chgData name="nirajthakurxyz0933@outlook.com" userId="5de401e978417caa" providerId="Windows Live" clId="Web-{12BEEDC4-0282-423A-5154-9C123151504D}" dt="2024-08-02T05:58:57.145" v="61"/>
          <ac:spMkLst>
            <pc:docMk/>
            <pc:sldMk cId="1915543690" sldId="271"/>
            <ac:spMk id="11" creationId="{047C8CCB-F95D-4249-92DD-651249D3535A}"/>
          </ac:spMkLst>
        </pc:spChg>
      </pc:sldChg>
      <pc:sldChg chg="addSp delSp mod modClrScheme delDesignElem chgLayout">
        <pc:chgData name="nirajthakurxyz0933@outlook.com" userId="5de401e978417caa" providerId="Windows Live" clId="Web-{12BEEDC4-0282-423A-5154-9C123151504D}" dt="2024-08-02T05:58:57.145" v="61"/>
        <pc:sldMkLst>
          <pc:docMk/>
          <pc:sldMk cId="989782328" sldId="272"/>
        </pc:sldMkLst>
        <pc:spChg chg="add del">
          <ac:chgData name="nirajthakurxyz0933@outlook.com" userId="5de401e978417caa" providerId="Windows Live" clId="Web-{12BEEDC4-0282-423A-5154-9C123151504D}" dt="2024-08-02T05:58:57.145" v="61"/>
          <ac:spMkLst>
            <pc:docMk/>
            <pc:sldMk cId="989782328" sldId="272"/>
            <ac:spMk id="11" creationId="{0B761509-3B9A-49A6-A84B-C3D86811697D}"/>
          </ac:spMkLst>
        </pc:spChg>
        <pc:spChg chg="add del">
          <ac:chgData name="nirajthakurxyz0933@outlook.com" userId="5de401e978417caa" providerId="Windows Live" clId="Web-{12BEEDC4-0282-423A-5154-9C123151504D}" dt="2024-08-02T05:58:57.145" v="61"/>
          <ac:spMkLst>
            <pc:docMk/>
            <pc:sldMk cId="989782328" sldId="272"/>
            <ac:spMk id="13" creationId="{91DE43FD-EB47-414A-B0AB-169B0FFFA527}"/>
          </ac:spMkLst>
        </pc:spChg>
        <pc:grpChg chg="add del">
          <ac:chgData name="nirajthakurxyz0933@outlook.com" userId="5de401e978417caa" providerId="Windows Live" clId="Web-{12BEEDC4-0282-423A-5154-9C123151504D}" dt="2024-08-02T05:58:57.145" v="61"/>
          <ac:grpSpMkLst>
            <pc:docMk/>
            <pc:sldMk cId="989782328" sldId="272"/>
            <ac:grpSpMk id="15" creationId="{58495BCC-CE77-4CC2-952E-846F41119FD5}"/>
          </ac:grpSpMkLst>
        </pc:grpChg>
      </pc:sldChg>
      <pc:sldChg chg="mod modClrScheme chgLayout">
        <pc:chgData name="nirajthakurxyz0933@outlook.com" userId="5de401e978417caa" providerId="Windows Live" clId="Web-{12BEEDC4-0282-423A-5154-9C123151504D}" dt="2024-08-02T05:58:57.145" v="61"/>
        <pc:sldMkLst>
          <pc:docMk/>
          <pc:sldMk cId="486754998" sldId="273"/>
        </pc:sldMkLst>
      </pc:sldChg>
      <pc:sldChg chg="mod modClrScheme chgLayout">
        <pc:chgData name="nirajthakurxyz0933@outlook.com" userId="5de401e978417caa" providerId="Windows Live" clId="Web-{12BEEDC4-0282-423A-5154-9C123151504D}" dt="2024-08-02T05:58:57.145" v="61"/>
        <pc:sldMkLst>
          <pc:docMk/>
          <pc:sldMk cId="304424976" sldId="274"/>
        </pc:sldMkLst>
      </pc:sldChg>
      <pc:sldChg chg="mod modClrScheme chgLayout">
        <pc:chgData name="nirajthakurxyz0933@outlook.com" userId="5de401e978417caa" providerId="Windows Live" clId="Web-{12BEEDC4-0282-423A-5154-9C123151504D}" dt="2024-08-02T05:58:57.145" v="61"/>
        <pc:sldMkLst>
          <pc:docMk/>
          <pc:sldMk cId="3499954745" sldId="275"/>
        </pc:sldMkLst>
      </pc:sldChg>
      <pc:sldChg chg="mod modClrScheme chgLayout">
        <pc:chgData name="nirajthakurxyz0933@outlook.com" userId="5de401e978417caa" providerId="Windows Live" clId="Web-{12BEEDC4-0282-423A-5154-9C123151504D}" dt="2024-08-02T05:58:57.145" v="61"/>
        <pc:sldMkLst>
          <pc:docMk/>
          <pc:sldMk cId="3493139662" sldId="276"/>
        </pc:sldMkLst>
      </pc:sldChg>
      <pc:sldChg chg="mod modClrScheme chgLayout">
        <pc:chgData name="nirajthakurxyz0933@outlook.com" userId="5de401e978417caa" providerId="Windows Live" clId="Web-{12BEEDC4-0282-423A-5154-9C123151504D}" dt="2024-08-02T05:58:57.145" v="61"/>
        <pc:sldMkLst>
          <pc:docMk/>
          <pc:sldMk cId="2213831142" sldId="277"/>
        </pc:sldMkLst>
      </pc:sldChg>
      <pc:sldChg chg="mod modClrScheme chgLayout">
        <pc:chgData name="nirajthakurxyz0933@outlook.com" userId="5de401e978417caa" providerId="Windows Live" clId="Web-{12BEEDC4-0282-423A-5154-9C123151504D}" dt="2024-08-02T05:58:57.145" v="61"/>
        <pc:sldMkLst>
          <pc:docMk/>
          <pc:sldMk cId="3831362031" sldId="281"/>
        </pc:sldMkLst>
      </pc:sldChg>
      <pc:sldChg chg="mod modClrScheme chgLayout">
        <pc:chgData name="nirajthakurxyz0933@outlook.com" userId="5de401e978417caa" providerId="Windows Live" clId="Web-{12BEEDC4-0282-423A-5154-9C123151504D}" dt="2024-08-02T05:58:57.145" v="61"/>
        <pc:sldMkLst>
          <pc:docMk/>
          <pc:sldMk cId="145270275" sldId="282"/>
        </pc:sldMkLst>
      </pc:sldChg>
      <pc:sldChg chg="mod modClrScheme chgLayout">
        <pc:chgData name="nirajthakurxyz0933@outlook.com" userId="5de401e978417caa" providerId="Windows Live" clId="Web-{12BEEDC4-0282-423A-5154-9C123151504D}" dt="2024-08-02T05:58:57.145" v="61"/>
        <pc:sldMkLst>
          <pc:docMk/>
          <pc:sldMk cId="3348632021" sldId="283"/>
        </pc:sldMkLst>
      </pc:sldChg>
      <pc:sldChg chg="mod modClrScheme chgLayout">
        <pc:chgData name="nirajthakurxyz0933@outlook.com" userId="5de401e978417caa" providerId="Windows Live" clId="Web-{12BEEDC4-0282-423A-5154-9C123151504D}" dt="2024-08-02T05:58:57.145" v="61"/>
        <pc:sldMkLst>
          <pc:docMk/>
          <pc:sldMk cId="3339103051" sldId="284"/>
        </pc:sldMkLst>
      </pc:sldChg>
      <pc:sldChg chg="mod modClrScheme chgLayout">
        <pc:chgData name="nirajthakurxyz0933@outlook.com" userId="5de401e978417caa" providerId="Windows Live" clId="Web-{12BEEDC4-0282-423A-5154-9C123151504D}" dt="2024-08-02T05:58:57.145" v="61"/>
        <pc:sldMkLst>
          <pc:docMk/>
          <pc:sldMk cId="2992172575" sldId="285"/>
        </pc:sldMkLst>
      </pc:sldChg>
      <pc:sldChg chg="mod modClrScheme chgLayout">
        <pc:chgData name="nirajthakurxyz0933@outlook.com" userId="5de401e978417caa" providerId="Windows Live" clId="Web-{12BEEDC4-0282-423A-5154-9C123151504D}" dt="2024-08-02T05:58:57.145" v="61"/>
        <pc:sldMkLst>
          <pc:docMk/>
          <pc:sldMk cId="711608987" sldId="286"/>
        </pc:sldMkLst>
      </pc:sldChg>
      <pc:sldChg chg="mod modClrScheme chgLayout">
        <pc:chgData name="nirajthakurxyz0933@outlook.com" userId="5de401e978417caa" providerId="Windows Live" clId="Web-{12BEEDC4-0282-423A-5154-9C123151504D}" dt="2024-08-02T05:58:57.145" v="61"/>
        <pc:sldMkLst>
          <pc:docMk/>
          <pc:sldMk cId="1400339472" sldId="290"/>
        </pc:sldMkLst>
      </pc:sldChg>
      <pc:sldChg chg="mod modClrScheme chgLayout">
        <pc:chgData name="nirajthakurxyz0933@outlook.com" userId="5de401e978417caa" providerId="Windows Live" clId="Web-{12BEEDC4-0282-423A-5154-9C123151504D}" dt="2024-08-02T05:58:57.145" v="61"/>
        <pc:sldMkLst>
          <pc:docMk/>
          <pc:sldMk cId="2454928998" sldId="291"/>
        </pc:sldMkLst>
      </pc:sldChg>
      <pc:sldChg chg="mod modClrScheme chgLayout">
        <pc:chgData name="nirajthakurxyz0933@outlook.com" userId="5de401e978417caa" providerId="Windows Live" clId="Web-{12BEEDC4-0282-423A-5154-9C123151504D}" dt="2024-08-02T05:58:57.145" v="61"/>
        <pc:sldMkLst>
          <pc:docMk/>
          <pc:sldMk cId="2742410972" sldId="292"/>
        </pc:sldMkLst>
      </pc:sldChg>
      <pc:sldChg chg="mod modClrScheme chgLayout">
        <pc:chgData name="nirajthakurxyz0933@outlook.com" userId="5de401e978417caa" providerId="Windows Live" clId="Web-{12BEEDC4-0282-423A-5154-9C123151504D}" dt="2024-08-02T05:58:57.145" v="61"/>
        <pc:sldMkLst>
          <pc:docMk/>
          <pc:sldMk cId="3117719130" sldId="293"/>
        </pc:sldMkLst>
      </pc:sldChg>
      <pc:sldChg chg="mod modClrScheme chgLayout">
        <pc:chgData name="nirajthakurxyz0933@outlook.com" userId="5de401e978417caa" providerId="Windows Live" clId="Web-{12BEEDC4-0282-423A-5154-9C123151504D}" dt="2024-08-02T05:58:57.145" v="61"/>
        <pc:sldMkLst>
          <pc:docMk/>
          <pc:sldMk cId="1300290911" sldId="294"/>
        </pc:sldMkLst>
      </pc:sldChg>
      <pc:sldChg chg="mod modClrScheme chgLayout">
        <pc:chgData name="nirajthakurxyz0933@outlook.com" userId="5de401e978417caa" providerId="Windows Live" clId="Web-{12BEEDC4-0282-423A-5154-9C123151504D}" dt="2024-08-02T05:58:57.145" v="61"/>
        <pc:sldMkLst>
          <pc:docMk/>
          <pc:sldMk cId="1813178001" sldId="295"/>
        </pc:sldMkLst>
      </pc:sldChg>
      <pc:sldChg chg="mod modClrScheme chgLayout">
        <pc:chgData name="nirajthakurxyz0933@outlook.com" userId="5de401e978417caa" providerId="Windows Live" clId="Web-{12BEEDC4-0282-423A-5154-9C123151504D}" dt="2024-08-02T05:58:57.145" v="61"/>
        <pc:sldMkLst>
          <pc:docMk/>
          <pc:sldMk cId="813812559" sldId="296"/>
        </pc:sldMkLst>
      </pc:sldChg>
      <pc:sldChg chg="mod modClrScheme chgLayout">
        <pc:chgData name="nirajthakurxyz0933@outlook.com" userId="5de401e978417caa" providerId="Windows Live" clId="Web-{12BEEDC4-0282-423A-5154-9C123151504D}" dt="2024-08-02T05:58:57.145" v="61"/>
        <pc:sldMkLst>
          <pc:docMk/>
          <pc:sldMk cId="3754453003" sldId="297"/>
        </pc:sldMkLst>
      </pc:sldChg>
      <pc:sldChg chg="mod modClrScheme chgLayout">
        <pc:chgData name="nirajthakurxyz0933@outlook.com" userId="5de401e978417caa" providerId="Windows Live" clId="Web-{12BEEDC4-0282-423A-5154-9C123151504D}" dt="2024-08-02T05:58:57.145" v="61"/>
        <pc:sldMkLst>
          <pc:docMk/>
          <pc:sldMk cId="914672419" sldId="298"/>
        </pc:sldMkLst>
      </pc:sldChg>
      <pc:sldChg chg="mod modClrScheme chgLayout">
        <pc:chgData name="nirajthakurxyz0933@outlook.com" userId="5de401e978417caa" providerId="Windows Live" clId="Web-{12BEEDC4-0282-423A-5154-9C123151504D}" dt="2024-08-02T05:58:57.145" v="61"/>
        <pc:sldMkLst>
          <pc:docMk/>
          <pc:sldMk cId="1350530635" sldId="299"/>
        </pc:sldMkLst>
      </pc:sldChg>
      <pc:sldChg chg="modSp mod modClrScheme chgLayout">
        <pc:chgData name="nirajthakurxyz0933@outlook.com" userId="5de401e978417caa" providerId="Windows Live" clId="Web-{12BEEDC4-0282-423A-5154-9C123151504D}" dt="2024-08-02T05:58:57.145" v="61"/>
        <pc:sldMkLst>
          <pc:docMk/>
          <pc:sldMk cId="1646757292" sldId="300"/>
        </pc:sldMkLst>
        <pc:spChg chg="mod ord">
          <ac:chgData name="nirajthakurxyz0933@outlook.com" userId="5de401e978417caa" providerId="Windows Live" clId="Web-{12BEEDC4-0282-423A-5154-9C123151504D}" dt="2024-08-02T05:58:57.145" v="61"/>
          <ac:spMkLst>
            <pc:docMk/>
            <pc:sldMk cId="1646757292" sldId="300"/>
            <ac:spMk id="2" creationId="{481E6D42-1428-7533-81FB-15BB58024BEB}"/>
          </ac:spMkLst>
        </pc:spChg>
        <pc:picChg chg="mod ord">
          <ac:chgData name="nirajthakurxyz0933@outlook.com" userId="5de401e978417caa" providerId="Windows Live" clId="Web-{12BEEDC4-0282-423A-5154-9C123151504D}" dt="2024-08-02T05:58:57.145" v="61"/>
          <ac:picMkLst>
            <pc:docMk/>
            <pc:sldMk cId="1646757292" sldId="300"/>
            <ac:picMk id="4" creationId="{4E6AEAFA-C396-A54D-7AC6-0D4691C53BB1}"/>
          </ac:picMkLst>
        </pc:picChg>
      </pc:sldChg>
      <pc:sldChg chg="modSp mod modClrScheme chgLayout">
        <pc:chgData name="nirajthakurxyz0933@outlook.com" userId="5de401e978417caa" providerId="Windows Live" clId="Web-{12BEEDC4-0282-423A-5154-9C123151504D}" dt="2024-08-02T05:58:57.145" v="61"/>
        <pc:sldMkLst>
          <pc:docMk/>
          <pc:sldMk cId="3630515598" sldId="301"/>
        </pc:sldMkLst>
        <pc:spChg chg="mod ord">
          <ac:chgData name="nirajthakurxyz0933@outlook.com" userId="5de401e978417caa" providerId="Windows Live" clId="Web-{12BEEDC4-0282-423A-5154-9C123151504D}" dt="2024-08-02T05:58:57.145" v="61"/>
          <ac:spMkLst>
            <pc:docMk/>
            <pc:sldMk cId="3630515598" sldId="301"/>
            <ac:spMk id="2" creationId="{456DEA38-95CC-5ED5-5694-32D37AA744C5}"/>
          </ac:spMkLst>
        </pc:spChg>
        <pc:picChg chg="mod ord">
          <ac:chgData name="nirajthakurxyz0933@outlook.com" userId="5de401e978417caa" providerId="Windows Live" clId="Web-{12BEEDC4-0282-423A-5154-9C123151504D}" dt="2024-08-02T05:58:57.145" v="61"/>
          <ac:picMkLst>
            <pc:docMk/>
            <pc:sldMk cId="3630515598" sldId="301"/>
            <ac:picMk id="8" creationId="{386553AC-B8FD-CF8E-60B3-B7573EFC3109}"/>
          </ac:picMkLst>
        </pc:picChg>
      </pc:sldChg>
      <pc:sldChg chg="modSp mod modClrScheme chgLayout">
        <pc:chgData name="nirajthakurxyz0933@outlook.com" userId="5de401e978417caa" providerId="Windows Live" clId="Web-{12BEEDC4-0282-423A-5154-9C123151504D}" dt="2024-08-02T05:58:57.145" v="61"/>
        <pc:sldMkLst>
          <pc:docMk/>
          <pc:sldMk cId="534794542" sldId="302"/>
        </pc:sldMkLst>
        <pc:spChg chg="mod ord">
          <ac:chgData name="nirajthakurxyz0933@outlook.com" userId="5de401e978417caa" providerId="Windows Live" clId="Web-{12BEEDC4-0282-423A-5154-9C123151504D}" dt="2024-08-02T05:58:57.145" v="61"/>
          <ac:spMkLst>
            <pc:docMk/>
            <pc:sldMk cId="534794542" sldId="302"/>
            <ac:spMk id="2" creationId="{A0B9C245-32E9-187D-B80F-CADB83FA4370}"/>
          </ac:spMkLst>
        </pc:spChg>
        <pc:picChg chg="mod ord">
          <ac:chgData name="nirajthakurxyz0933@outlook.com" userId="5de401e978417caa" providerId="Windows Live" clId="Web-{12BEEDC4-0282-423A-5154-9C123151504D}" dt="2024-08-02T05:58:57.145" v="61"/>
          <ac:picMkLst>
            <pc:docMk/>
            <pc:sldMk cId="534794542" sldId="302"/>
            <ac:picMk id="4" creationId="{2F766A57-213F-1221-5D01-5A3E38806532}"/>
          </ac:picMkLst>
        </pc:picChg>
      </pc:sldChg>
      <pc:sldChg chg="modSp mod modClrScheme chgLayout">
        <pc:chgData name="nirajthakurxyz0933@outlook.com" userId="5de401e978417caa" providerId="Windows Live" clId="Web-{12BEEDC4-0282-423A-5154-9C123151504D}" dt="2024-08-02T05:58:57.145" v="61"/>
        <pc:sldMkLst>
          <pc:docMk/>
          <pc:sldMk cId="3571535158" sldId="303"/>
        </pc:sldMkLst>
        <pc:spChg chg="mod ord">
          <ac:chgData name="nirajthakurxyz0933@outlook.com" userId="5de401e978417caa" providerId="Windows Live" clId="Web-{12BEEDC4-0282-423A-5154-9C123151504D}" dt="2024-08-02T05:58:57.145" v="61"/>
          <ac:spMkLst>
            <pc:docMk/>
            <pc:sldMk cId="3571535158" sldId="303"/>
            <ac:spMk id="2" creationId="{B57F8CF2-1B3E-5902-A5F1-2927C5DEFB15}"/>
          </ac:spMkLst>
        </pc:spChg>
        <pc:picChg chg="mod ord">
          <ac:chgData name="nirajthakurxyz0933@outlook.com" userId="5de401e978417caa" providerId="Windows Live" clId="Web-{12BEEDC4-0282-423A-5154-9C123151504D}" dt="2024-08-02T05:58:57.145" v="61"/>
          <ac:picMkLst>
            <pc:docMk/>
            <pc:sldMk cId="3571535158" sldId="303"/>
            <ac:picMk id="4" creationId="{58C29B9F-5488-C3BF-D737-DA24E5B9FDC1}"/>
          </ac:picMkLst>
        </pc:picChg>
      </pc:sldChg>
      <pc:sldChg chg="mod modClrScheme chgLayout">
        <pc:chgData name="nirajthakurxyz0933@outlook.com" userId="5de401e978417caa" providerId="Windows Live" clId="Web-{12BEEDC4-0282-423A-5154-9C123151504D}" dt="2024-08-02T05:58:57.145" v="61"/>
        <pc:sldMkLst>
          <pc:docMk/>
          <pc:sldMk cId="2400434738" sldId="304"/>
        </pc:sldMkLst>
      </pc:sldChg>
      <pc:sldChg chg="modSp mod modClrScheme chgLayout">
        <pc:chgData name="nirajthakurxyz0933@outlook.com" userId="5de401e978417caa" providerId="Windows Live" clId="Web-{12BEEDC4-0282-423A-5154-9C123151504D}" dt="2024-08-02T05:58:57.145" v="61"/>
        <pc:sldMkLst>
          <pc:docMk/>
          <pc:sldMk cId="3214335302" sldId="305"/>
        </pc:sldMkLst>
        <pc:spChg chg="mod ord">
          <ac:chgData name="nirajthakurxyz0933@outlook.com" userId="5de401e978417caa" providerId="Windows Live" clId="Web-{12BEEDC4-0282-423A-5154-9C123151504D}" dt="2024-08-02T05:58:57.145" v="61"/>
          <ac:spMkLst>
            <pc:docMk/>
            <pc:sldMk cId="3214335302" sldId="305"/>
            <ac:spMk id="2" creationId="{FBC1F4F1-398F-C84A-6745-6F9F821E6EDC}"/>
          </ac:spMkLst>
        </pc:spChg>
        <pc:picChg chg="mod ord">
          <ac:chgData name="nirajthakurxyz0933@outlook.com" userId="5de401e978417caa" providerId="Windows Live" clId="Web-{12BEEDC4-0282-423A-5154-9C123151504D}" dt="2024-08-02T05:58:57.145" v="61"/>
          <ac:picMkLst>
            <pc:docMk/>
            <pc:sldMk cId="3214335302" sldId="305"/>
            <ac:picMk id="4" creationId="{F13CAEA2-D1C1-9972-BD31-7827F6C44C08}"/>
          </ac:picMkLst>
        </pc:picChg>
      </pc:sldChg>
      <pc:sldChg chg="mod modClrScheme chgLayout">
        <pc:chgData name="nirajthakurxyz0933@outlook.com" userId="5de401e978417caa" providerId="Windows Live" clId="Web-{12BEEDC4-0282-423A-5154-9C123151504D}" dt="2024-08-02T05:58:57.145" v="61"/>
        <pc:sldMkLst>
          <pc:docMk/>
          <pc:sldMk cId="3046487070" sldId="306"/>
        </pc:sldMkLst>
      </pc:sldChg>
      <pc:sldChg chg="mod modClrScheme chgLayout">
        <pc:chgData name="nirajthakurxyz0933@outlook.com" userId="5de401e978417caa" providerId="Windows Live" clId="Web-{12BEEDC4-0282-423A-5154-9C123151504D}" dt="2024-08-02T05:58:57.145" v="61"/>
        <pc:sldMkLst>
          <pc:docMk/>
          <pc:sldMk cId="3587744246" sldId="307"/>
        </pc:sldMkLst>
      </pc:sldChg>
      <pc:sldChg chg="mod modClrScheme chgLayout">
        <pc:chgData name="nirajthakurxyz0933@outlook.com" userId="5de401e978417caa" providerId="Windows Live" clId="Web-{12BEEDC4-0282-423A-5154-9C123151504D}" dt="2024-08-02T05:58:57.145" v="61"/>
        <pc:sldMkLst>
          <pc:docMk/>
          <pc:sldMk cId="496207960" sldId="308"/>
        </pc:sldMkLst>
      </pc:sldChg>
      <pc:sldChg chg="addSp delSp modSp mod modClrScheme delDesignElem chgLayout">
        <pc:chgData name="nirajthakurxyz0933@outlook.com" userId="5de401e978417caa" providerId="Windows Live" clId="Web-{12BEEDC4-0282-423A-5154-9C123151504D}" dt="2024-08-02T05:58:57.145" v="61"/>
        <pc:sldMkLst>
          <pc:docMk/>
          <pc:sldMk cId="4048724981" sldId="309"/>
        </pc:sldMkLst>
        <pc:spChg chg="add del">
          <ac:chgData name="nirajthakurxyz0933@outlook.com" userId="5de401e978417caa" providerId="Windows Live" clId="Web-{12BEEDC4-0282-423A-5154-9C123151504D}" dt="2024-08-02T05:58:57.145" v="61"/>
          <ac:spMkLst>
            <pc:docMk/>
            <pc:sldMk cId="4048724981" sldId="309"/>
            <ac:spMk id="14" creationId="{42A4FC2C-047E-45A5-965D-8E1E3BF09BC6}"/>
          </ac:spMkLst>
        </pc:spChg>
        <pc:picChg chg="mod ord">
          <ac:chgData name="nirajthakurxyz0933@outlook.com" userId="5de401e978417caa" providerId="Windows Live" clId="Web-{12BEEDC4-0282-423A-5154-9C123151504D}" dt="2024-08-02T05:58:57.145" v="61"/>
          <ac:picMkLst>
            <pc:docMk/>
            <pc:sldMk cId="4048724981" sldId="309"/>
            <ac:picMk id="5" creationId="{C72A03FE-C1FA-149C-B0C7-5EDCA4FD231B}"/>
          </ac:picMkLst>
        </pc:picChg>
      </pc:sldChg>
      <pc:sldChg chg="addSp delSp modSp mod modClrScheme delDesignElem chgLayout">
        <pc:chgData name="nirajthakurxyz0933@outlook.com" userId="5de401e978417caa" providerId="Windows Live" clId="Web-{12BEEDC4-0282-423A-5154-9C123151504D}" dt="2024-08-02T05:58:57.145" v="61"/>
        <pc:sldMkLst>
          <pc:docMk/>
          <pc:sldMk cId="3484015139" sldId="310"/>
        </pc:sldMkLst>
        <pc:spChg chg="add del">
          <ac:chgData name="nirajthakurxyz0933@outlook.com" userId="5de401e978417caa" providerId="Windows Live" clId="Web-{12BEEDC4-0282-423A-5154-9C123151504D}" dt="2024-08-02T05:58:57.145" v="61"/>
          <ac:spMkLst>
            <pc:docMk/>
            <pc:sldMk cId="3484015139" sldId="310"/>
            <ac:spMk id="19" creationId="{42A4FC2C-047E-45A5-965D-8E1E3BF09BC6}"/>
          </ac:spMkLst>
        </pc:spChg>
        <pc:picChg chg="mod ord">
          <ac:chgData name="nirajthakurxyz0933@outlook.com" userId="5de401e978417caa" providerId="Windows Live" clId="Web-{12BEEDC4-0282-423A-5154-9C123151504D}" dt="2024-08-02T05:58:57.145" v="61"/>
          <ac:picMkLst>
            <pc:docMk/>
            <pc:sldMk cId="3484015139" sldId="310"/>
            <ac:picMk id="4" creationId="{42A48EAD-7CE1-DC85-E7F9-E947B300B543}"/>
          </ac:picMkLst>
        </pc:picChg>
      </pc:sldChg>
      <pc:sldChg chg="addSp delSp mod modClrScheme delDesignElem chgLayout">
        <pc:chgData name="nirajthakurxyz0933@outlook.com" userId="5de401e978417caa" providerId="Windows Live" clId="Web-{12BEEDC4-0282-423A-5154-9C123151504D}" dt="2024-08-02T05:58:57.145" v="61"/>
        <pc:sldMkLst>
          <pc:docMk/>
          <pc:sldMk cId="3436065412" sldId="311"/>
        </pc:sldMkLst>
        <pc:spChg chg="add del">
          <ac:chgData name="nirajthakurxyz0933@outlook.com" userId="5de401e978417caa" providerId="Windows Live" clId="Web-{12BEEDC4-0282-423A-5154-9C123151504D}" dt="2024-08-02T05:58:57.145" v="61"/>
          <ac:spMkLst>
            <pc:docMk/>
            <pc:sldMk cId="3436065412" sldId="311"/>
            <ac:spMk id="19" creationId="{42A4FC2C-047E-45A5-965D-8E1E3BF09BC6}"/>
          </ac:spMkLst>
        </pc:spChg>
      </pc:sldChg>
      <pc:sldChg chg="addSp delSp modSp mod modClrScheme delDesignElem chgLayout">
        <pc:chgData name="nirajthakurxyz0933@outlook.com" userId="5de401e978417caa" providerId="Windows Live" clId="Web-{12BEEDC4-0282-423A-5154-9C123151504D}" dt="2024-08-02T05:58:57.145" v="61"/>
        <pc:sldMkLst>
          <pc:docMk/>
          <pc:sldMk cId="1512645525" sldId="312"/>
        </pc:sldMkLst>
        <pc:spChg chg="add del">
          <ac:chgData name="nirajthakurxyz0933@outlook.com" userId="5de401e978417caa" providerId="Windows Live" clId="Web-{12BEEDC4-0282-423A-5154-9C123151504D}" dt="2024-08-02T05:58:57.145" v="61"/>
          <ac:spMkLst>
            <pc:docMk/>
            <pc:sldMk cId="1512645525" sldId="312"/>
            <ac:spMk id="17" creationId="{42A4FC2C-047E-45A5-965D-8E1E3BF09BC6}"/>
          </ac:spMkLst>
        </pc:spChg>
        <pc:picChg chg="mod ord">
          <ac:chgData name="nirajthakurxyz0933@outlook.com" userId="5de401e978417caa" providerId="Windows Live" clId="Web-{12BEEDC4-0282-423A-5154-9C123151504D}" dt="2024-08-02T05:58:57.145" v="61"/>
          <ac:picMkLst>
            <pc:docMk/>
            <pc:sldMk cId="1512645525" sldId="312"/>
            <ac:picMk id="8" creationId="{A4EFA611-6CF6-B482-5D4F-BC4240DA0254}"/>
          </ac:picMkLst>
        </pc:picChg>
      </pc:sldChg>
      <pc:sldChg chg="mod modClrScheme chgLayout">
        <pc:chgData name="nirajthakurxyz0933@outlook.com" userId="5de401e978417caa" providerId="Windows Live" clId="Web-{12BEEDC4-0282-423A-5154-9C123151504D}" dt="2024-08-02T05:58:57.145" v="61"/>
        <pc:sldMkLst>
          <pc:docMk/>
          <pc:sldMk cId="1179405046" sldId="313"/>
        </pc:sldMkLst>
      </pc:sldChg>
      <pc:sldChg chg="modSp mod modClrScheme chgLayout">
        <pc:chgData name="nirajthakurxyz0933@outlook.com" userId="5de401e978417caa" providerId="Windows Live" clId="Web-{12BEEDC4-0282-423A-5154-9C123151504D}" dt="2024-08-02T05:58:57.145" v="61"/>
        <pc:sldMkLst>
          <pc:docMk/>
          <pc:sldMk cId="2458575686" sldId="314"/>
        </pc:sldMkLst>
        <pc:spChg chg="mod">
          <ac:chgData name="nirajthakurxyz0933@outlook.com" userId="5de401e978417caa" providerId="Windows Live" clId="Web-{12BEEDC4-0282-423A-5154-9C123151504D}" dt="2024-08-02T05:44:52.270" v="30" actId="20577"/>
          <ac:spMkLst>
            <pc:docMk/>
            <pc:sldMk cId="2458575686" sldId="314"/>
            <ac:spMk id="8" creationId="{A5CC95EE-2E20-5E16-2DB2-BE8AD2C1DEC1}"/>
          </ac:spMkLst>
        </pc:spChg>
      </pc:sldChg>
      <pc:sldChg chg="mod modClrScheme chgLayout">
        <pc:chgData name="nirajthakurxyz0933@outlook.com" userId="5de401e978417caa" providerId="Windows Live" clId="Web-{12BEEDC4-0282-423A-5154-9C123151504D}" dt="2024-08-02T05:58:57.145" v="61"/>
        <pc:sldMkLst>
          <pc:docMk/>
          <pc:sldMk cId="1754252467" sldId="315"/>
        </pc:sldMkLst>
      </pc:sldChg>
      <pc:sldChg chg="modSp mod modClrScheme chgLayout">
        <pc:chgData name="nirajthakurxyz0933@outlook.com" userId="5de401e978417caa" providerId="Windows Live" clId="Web-{12BEEDC4-0282-423A-5154-9C123151504D}" dt="2024-08-02T05:58:57.145" v="61"/>
        <pc:sldMkLst>
          <pc:docMk/>
          <pc:sldMk cId="1914878179" sldId="316"/>
        </pc:sldMkLst>
        <pc:spChg chg="mod ord">
          <ac:chgData name="nirajthakurxyz0933@outlook.com" userId="5de401e978417caa" providerId="Windows Live" clId="Web-{12BEEDC4-0282-423A-5154-9C123151504D}" dt="2024-08-02T05:58:57.145" v="61"/>
          <ac:spMkLst>
            <pc:docMk/>
            <pc:sldMk cId="1914878179" sldId="316"/>
            <ac:spMk id="2" creationId="{63792490-4EA7-24C8-3E50-CE68A67541AA}"/>
          </ac:spMkLst>
        </pc:spChg>
        <pc:picChg chg="mod ord">
          <ac:chgData name="nirajthakurxyz0933@outlook.com" userId="5de401e978417caa" providerId="Windows Live" clId="Web-{12BEEDC4-0282-423A-5154-9C123151504D}" dt="2024-08-02T05:58:57.145" v="61"/>
          <ac:picMkLst>
            <pc:docMk/>
            <pc:sldMk cId="1914878179" sldId="316"/>
            <ac:picMk id="4" creationId="{75658781-791D-EDEC-136F-F481C0ABE182}"/>
          </ac:picMkLst>
        </pc:picChg>
      </pc:sldChg>
      <pc:sldChg chg="modSp mod modClrScheme chgLayout">
        <pc:chgData name="nirajthakurxyz0933@outlook.com" userId="5de401e978417caa" providerId="Windows Live" clId="Web-{12BEEDC4-0282-423A-5154-9C123151504D}" dt="2024-08-02T05:58:57.145" v="61"/>
        <pc:sldMkLst>
          <pc:docMk/>
          <pc:sldMk cId="172607064" sldId="317"/>
        </pc:sldMkLst>
        <pc:spChg chg="mod ord">
          <ac:chgData name="nirajthakurxyz0933@outlook.com" userId="5de401e978417caa" providerId="Windows Live" clId="Web-{12BEEDC4-0282-423A-5154-9C123151504D}" dt="2024-08-02T05:58:57.145" v="61"/>
          <ac:spMkLst>
            <pc:docMk/>
            <pc:sldMk cId="172607064" sldId="317"/>
            <ac:spMk id="3" creationId="{262B7B54-E9E9-BE93-FC19-E7FE44BDDA7A}"/>
          </ac:spMkLst>
        </pc:spChg>
      </pc:sldChg>
      <pc:sldChg chg="addSp delSp modSp mod modClrScheme delDesignElem chgLayout">
        <pc:chgData name="nirajthakurxyz0933@outlook.com" userId="5de401e978417caa" providerId="Windows Live" clId="Web-{12BEEDC4-0282-423A-5154-9C123151504D}" dt="2024-08-02T05:58:57.145" v="61"/>
        <pc:sldMkLst>
          <pc:docMk/>
          <pc:sldMk cId="832741124" sldId="318"/>
        </pc:sldMkLst>
        <pc:spChg chg="mod ord">
          <ac:chgData name="nirajthakurxyz0933@outlook.com" userId="5de401e978417caa" providerId="Windows Live" clId="Web-{12BEEDC4-0282-423A-5154-9C123151504D}" dt="2024-08-02T05:58:57.145" v="61"/>
          <ac:spMkLst>
            <pc:docMk/>
            <pc:sldMk cId="832741124" sldId="318"/>
            <ac:spMk id="2" creationId="{C6B3CD4F-7F3E-E7BF-131D-D0AEB2D8B7E8}"/>
          </ac:spMkLst>
        </pc:spChg>
        <pc:spChg chg="add del">
          <ac:chgData name="nirajthakurxyz0933@outlook.com" userId="5de401e978417caa" providerId="Windows Live" clId="Web-{12BEEDC4-0282-423A-5154-9C123151504D}" dt="2024-08-02T05:58:57.145" v="61"/>
          <ac:spMkLst>
            <pc:docMk/>
            <pc:sldMk cId="832741124" sldId="318"/>
            <ac:spMk id="13" creationId="{2151139A-886F-4B97-8815-729AD3831BBD}"/>
          </ac:spMkLst>
        </pc:spChg>
        <pc:spChg chg="add del">
          <ac:chgData name="nirajthakurxyz0933@outlook.com" userId="5de401e978417caa" providerId="Windows Live" clId="Web-{12BEEDC4-0282-423A-5154-9C123151504D}" dt="2024-08-02T05:58:57.145" v="61"/>
          <ac:spMkLst>
            <pc:docMk/>
            <pc:sldMk cId="832741124" sldId="318"/>
            <ac:spMk id="15" creationId="{AB5E08C4-8CDD-4623-A5B8-E998C6DEE3B7}"/>
          </ac:spMkLst>
        </pc:spChg>
        <pc:spChg chg="add del">
          <ac:chgData name="nirajthakurxyz0933@outlook.com" userId="5de401e978417caa" providerId="Windows Live" clId="Web-{12BEEDC4-0282-423A-5154-9C123151504D}" dt="2024-08-02T05:58:57.145" v="61"/>
          <ac:spMkLst>
            <pc:docMk/>
            <pc:sldMk cId="832741124" sldId="318"/>
            <ac:spMk id="17" creationId="{15F33878-D502-4FFA-8ACE-F2AECDB2A23F}"/>
          </ac:spMkLst>
        </pc:spChg>
        <pc:spChg chg="add del">
          <ac:chgData name="nirajthakurxyz0933@outlook.com" userId="5de401e978417caa" providerId="Windows Live" clId="Web-{12BEEDC4-0282-423A-5154-9C123151504D}" dt="2024-08-02T05:58:57.145" v="61"/>
          <ac:spMkLst>
            <pc:docMk/>
            <pc:sldMk cId="832741124" sldId="318"/>
            <ac:spMk id="19" creationId="{D3539FEE-81D3-4406-802E-60B20B16F4F6}"/>
          </ac:spMkLst>
        </pc:spChg>
        <pc:spChg chg="add del">
          <ac:chgData name="nirajthakurxyz0933@outlook.com" userId="5de401e978417caa" providerId="Windows Live" clId="Web-{12BEEDC4-0282-423A-5154-9C123151504D}" dt="2024-08-02T05:58:57.145" v="61"/>
          <ac:spMkLst>
            <pc:docMk/>
            <pc:sldMk cId="832741124" sldId="318"/>
            <ac:spMk id="21" creationId="{DC701763-729E-462F-A5A8-E0DEFEB1E2E4}"/>
          </ac:spMkLst>
        </pc:spChg>
        <pc:picChg chg="mod ord">
          <ac:chgData name="nirajthakurxyz0933@outlook.com" userId="5de401e978417caa" providerId="Windows Live" clId="Web-{12BEEDC4-0282-423A-5154-9C123151504D}" dt="2024-08-02T05:58:57.145" v="61"/>
          <ac:picMkLst>
            <pc:docMk/>
            <pc:sldMk cId="832741124" sldId="318"/>
            <ac:picMk id="7" creationId="{8609E737-9180-4240-7936-E29DF6AD44FA}"/>
          </ac:picMkLst>
        </pc:picChg>
      </pc:sldChg>
      <pc:sldChg chg="modSp mod modClrScheme chgLayout">
        <pc:chgData name="nirajthakurxyz0933@outlook.com" userId="5de401e978417caa" providerId="Windows Live" clId="Web-{12BEEDC4-0282-423A-5154-9C123151504D}" dt="2024-08-02T05:58:57.145" v="61"/>
        <pc:sldMkLst>
          <pc:docMk/>
          <pc:sldMk cId="4251082147" sldId="319"/>
        </pc:sldMkLst>
        <pc:spChg chg="mod ord">
          <ac:chgData name="nirajthakurxyz0933@outlook.com" userId="5de401e978417caa" providerId="Windows Live" clId="Web-{12BEEDC4-0282-423A-5154-9C123151504D}" dt="2024-08-02T05:58:57.145" v="61"/>
          <ac:spMkLst>
            <pc:docMk/>
            <pc:sldMk cId="4251082147" sldId="319"/>
            <ac:spMk id="3" creationId="{25409D6A-9323-776C-D950-0F05640C0FE4}"/>
          </ac:spMkLst>
        </pc:spChg>
      </pc:sldChg>
      <pc:sldChg chg="addSp delSp modSp mod modClrScheme delDesignElem chgLayout">
        <pc:chgData name="nirajthakurxyz0933@outlook.com" userId="5de401e978417caa" providerId="Windows Live" clId="Web-{12BEEDC4-0282-423A-5154-9C123151504D}" dt="2024-08-02T05:58:57.145" v="61"/>
        <pc:sldMkLst>
          <pc:docMk/>
          <pc:sldMk cId="1525050348" sldId="320"/>
        </pc:sldMkLst>
        <pc:spChg chg="mod ord">
          <ac:chgData name="nirajthakurxyz0933@outlook.com" userId="5de401e978417caa" providerId="Windows Live" clId="Web-{12BEEDC4-0282-423A-5154-9C123151504D}" dt="2024-08-02T05:58:57.145" v="61"/>
          <ac:spMkLst>
            <pc:docMk/>
            <pc:sldMk cId="1525050348" sldId="320"/>
            <ac:spMk id="2" creationId="{CE20B656-B79D-E649-EE0F-120A41DCB9DF}"/>
          </ac:spMkLst>
        </pc:spChg>
        <pc:spChg chg="add del">
          <ac:chgData name="nirajthakurxyz0933@outlook.com" userId="5de401e978417caa" providerId="Windows Live" clId="Web-{12BEEDC4-0282-423A-5154-9C123151504D}" dt="2024-08-02T05:58:57.145" v="61"/>
          <ac:spMkLst>
            <pc:docMk/>
            <pc:sldMk cId="1525050348" sldId="320"/>
            <ac:spMk id="10" creationId="{99ED5833-B85B-4103-8A3B-CAB0308E6C15}"/>
          </ac:spMkLst>
        </pc:spChg>
        <pc:picChg chg="mod ord">
          <ac:chgData name="nirajthakurxyz0933@outlook.com" userId="5de401e978417caa" providerId="Windows Live" clId="Web-{12BEEDC4-0282-423A-5154-9C123151504D}" dt="2024-08-02T05:58:57.145" v="61"/>
          <ac:picMkLst>
            <pc:docMk/>
            <pc:sldMk cId="1525050348" sldId="320"/>
            <ac:picMk id="4" creationId="{33B41939-2702-D33E-7F2B-8EA331DD531D}"/>
          </ac:picMkLst>
        </pc:picChg>
      </pc:sldChg>
      <pc:sldChg chg="modSp mod modClrScheme chgLayout">
        <pc:chgData name="nirajthakurxyz0933@outlook.com" userId="5de401e978417caa" providerId="Windows Live" clId="Web-{12BEEDC4-0282-423A-5154-9C123151504D}" dt="2024-08-02T05:58:57.145" v="61"/>
        <pc:sldMkLst>
          <pc:docMk/>
          <pc:sldMk cId="1604305189" sldId="321"/>
        </pc:sldMkLst>
        <pc:spChg chg="mod ord">
          <ac:chgData name="nirajthakurxyz0933@outlook.com" userId="5de401e978417caa" providerId="Windows Live" clId="Web-{12BEEDC4-0282-423A-5154-9C123151504D}" dt="2024-08-02T05:58:57.145" v="61"/>
          <ac:spMkLst>
            <pc:docMk/>
            <pc:sldMk cId="1604305189" sldId="321"/>
            <ac:spMk id="3" creationId="{4FE3FD10-95A4-73BC-BE2A-4B0CD8CA7B0C}"/>
          </ac:spMkLst>
        </pc:spChg>
      </pc:sldChg>
      <pc:sldChg chg="modSp mod modClrScheme chgLayout">
        <pc:chgData name="nirajthakurxyz0933@outlook.com" userId="5de401e978417caa" providerId="Windows Live" clId="Web-{12BEEDC4-0282-423A-5154-9C123151504D}" dt="2024-08-02T05:58:57.145" v="61"/>
        <pc:sldMkLst>
          <pc:docMk/>
          <pc:sldMk cId="1918191056" sldId="322"/>
        </pc:sldMkLst>
        <pc:spChg chg="mod ord">
          <ac:chgData name="nirajthakurxyz0933@outlook.com" userId="5de401e978417caa" providerId="Windows Live" clId="Web-{12BEEDC4-0282-423A-5154-9C123151504D}" dt="2024-08-02T05:58:57.145" v="61"/>
          <ac:spMkLst>
            <pc:docMk/>
            <pc:sldMk cId="1918191056" sldId="322"/>
            <ac:spMk id="2" creationId="{BBE167B6-BA35-F47A-13B3-0533F6C85FA7}"/>
          </ac:spMkLst>
        </pc:spChg>
        <pc:picChg chg="mod ord">
          <ac:chgData name="nirajthakurxyz0933@outlook.com" userId="5de401e978417caa" providerId="Windows Live" clId="Web-{12BEEDC4-0282-423A-5154-9C123151504D}" dt="2024-08-02T05:58:57.145" v="61"/>
          <ac:picMkLst>
            <pc:docMk/>
            <pc:sldMk cId="1918191056" sldId="322"/>
            <ac:picMk id="6" creationId="{5E1D7A7C-6E54-31B4-A940-33941183F9B1}"/>
          </ac:picMkLst>
        </pc:picChg>
      </pc:sldChg>
      <pc:sldChg chg="modSp mod modClrScheme chgLayout">
        <pc:chgData name="nirajthakurxyz0933@outlook.com" userId="5de401e978417caa" providerId="Windows Live" clId="Web-{12BEEDC4-0282-423A-5154-9C123151504D}" dt="2024-08-02T05:58:57.145" v="61"/>
        <pc:sldMkLst>
          <pc:docMk/>
          <pc:sldMk cId="2739476488" sldId="323"/>
        </pc:sldMkLst>
        <pc:spChg chg="mod ord">
          <ac:chgData name="nirajthakurxyz0933@outlook.com" userId="5de401e978417caa" providerId="Windows Live" clId="Web-{12BEEDC4-0282-423A-5154-9C123151504D}" dt="2024-08-02T05:58:57.145" v="61"/>
          <ac:spMkLst>
            <pc:docMk/>
            <pc:sldMk cId="2739476488" sldId="323"/>
            <ac:spMk id="3" creationId="{58D518F8-9276-DDC7-8BDD-93B5A50A8335}"/>
          </ac:spMkLst>
        </pc:spChg>
      </pc:sldChg>
      <pc:sldChg chg="modSp mod modClrScheme chgLayout">
        <pc:chgData name="nirajthakurxyz0933@outlook.com" userId="5de401e978417caa" providerId="Windows Live" clId="Web-{12BEEDC4-0282-423A-5154-9C123151504D}" dt="2024-08-02T05:58:57.145" v="61"/>
        <pc:sldMkLst>
          <pc:docMk/>
          <pc:sldMk cId="3638442742" sldId="324"/>
        </pc:sldMkLst>
        <pc:spChg chg="mod ord">
          <ac:chgData name="nirajthakurxyz0933@outlook.com" userId="5de401e978417caa" providerId="Windows Live" clId="Web-{12BEEDC4-0282-423A-5154-9C123151504D}" dt="2024-08-02T05:58:57.145" v="61"/>
          <ac:spMkLst>
            <pc:docMk/>
            <pc:sldMk cId="3638442742" sldId="324"/>
            <ac:spMk id="2" creationId="{AEC6F60F-04BF-5964-E9E0-021AF80EBB31}"/>
          </ac:spMkLst>
        </pc:spChg>
        <pc:picChg chg="mod ord">
          <ac:chgData name="nirajthakurxyz0933@outlook.com" userId="5de401e978417caa" providerId="Windows Live" clId="Web-{12BEEDC4-0282-423A-5154-9C123151504D}" dt="2024-08-02T05:58:57.145" v="61"/>
          <ac:picMkLst>
            <pc:docMk/>
            <pc:sldMk cId="3638442742" sldId="324"/>
            <ac:picMk id="7" creationId="{CD53748B-969B-0BE3-4F91-E7B7E1A7BF49}"/>
          </ac:picMkLst>
        </pc:picChg>
      </pc:sldChg>
      <pc:sldChg chg="modSp mod modClrScheme chgLayout">
        <pc:chgData name="nirajthakurxyz0933@outlook.com" userId="5de401e978417caa" providerId="Windows Live" clId="Web-{12BEEDC4-0282-423A-5154-9C123151504D}" dt="2024-08-02T05:58:57.145" v="61"/>
        <pc:sldMkLst>
          <pc:docMk/>
          <pc:sldMk cId="1779495789" sldId="325"/>
        </pc:sldMkLst>
        <pc:spChg chg="mod ord">
          <ac:chgData name="nirajthakurxyz0933@outlook.com" userId="5de401e978417caa" providerId="Windows Live" clId="Web-{12BEEDC4-0282-423A-5154-9C123151504D}" dt="2024-08-02T05:58:57.145" v="61"/>
          <ac:spMkLst>
            <pc:docMk/>
            <pc:sldMk cId="1779495789" sldId="325"/>
            <ac:spMk id="3" creationId="{E56F2212-97D8-4231-0972-2A9C87F6863A}"/>
          </ac:spMkLst>
        </pc:spChg>
      </pc:sldChg>
      <pc:sldChg chg="modSp mod modClrScheme chgLayout">
        <pc:chgData name="nirajthakurxyz0933@outlook.com" userId="5de401e978417caa" providerId="Windows Live" clId="Web-{12BEEDC4-0282-423A-5154-9C123151504D}" dt="2024-08-02T05:58:57.145" v="61"/>
        <pc:sldMkLst>
          <pc:docMk/>
          <pc:sldMk cId="1752387216" sldId="326"/>
        </pc:sldMkLst>
        <pc:spChg chg="mod ord">
          <ac:chgData name="nirajthakurxyz0933@outlook.com" userId="5de401e978417caa" providerId="Windows Live" clId="Web-{12BEEDC4-0282-423A-5154-9C123151504D}" dt="2024-08-02T05:58:57.145" v="61"/>
          <ac:spMkLst>
            <pc:docMk/>
            <pc:sldMk cId="1752387216" sldId="326"/>
            <ac:spMk id="2" creationId="{88016853-7A22-7964-1D32-D2EBA3C9918A}"/>
          </ac:spMkLst>
        </pc:spChg>
        <pc:picChg chg="mod ord">
          <ac:chgData name="nirajthakurxyz0933@outlook.com" userId="5de401e978417caa" providerId="Windows Live" clId="Web-{12BEEDC4-0282-423A-5154-9C123151504D}" dt="2024-08-02T05:58:57.145" v="61"/>
          <ac:picMkLst>
            <pc:docMk/>
            <pc:sldMk cId="1752387216" sldId="326"/>
            <ac:picMk id="4" creationId="{922D00EE-2582-92DA-A957-F6EDB0A37EE5}"/>
          </ac:picMkLst>
        </pc:picChg>
      </pc:sldChg>
      <pc:sldChg chg="modSp mod modClrScheme chgLayout">
        <pc:chgData name="nirajthakurxyz0933@outlook.com" userId="5de401e978417caa" providerId="Windows Live" clId="Web-{12BEEDC4-0282-423A-5154-9C123151504D}" dt="2024-08-02T05:58:57.145" v="61"/>
        <pc:sldMkLst>
          <pc:docMk/>
          <pc:sldMk cId="3801372042" sldId="327"/>
        </pc:sldMkLst>
        <pc:spChg chg="mod ord">
          <ac:chgData name="nirajthakurxyz0933@outlook.com" userId="5de401e978417caa" providerId="Windows Live" clId="Web-{12BEEDC4-0282-423A-5154-9C123151504D}" dt="2024-08-02T05:58:57.145" v="61"/>
          <ac:spMkLst>
            <pc:docMk/>
            <pc:sldMk cId="3801372042" sldId="327"/>
            <ac:spMk id="3" creationId="{452EE8B3-14E8-5CBD-23F4-77EEBF55235F}"/>
          </ac:spMkLst>
        </pc:spChg>
      </pc:sldChg>
      <pc:sldChg chg="modSp mod modClrScheme chgLayout">
        <pc:chgData name="nirajthakurxyz0933@outlook.com" userId="5de401e978417caa" providerId="Windows Live" clId="Web-{12BEEDC4-0282-423A-5154-9C123151504D}" dt="2024-08-02T05:58:57.145" v="61"/>
        <pc:sldMkLst>
          <pc:docMk/>
          <pc:sldMk cId="4127223401" sldId="328"/>
        </pc:sldMkLst>
        <pc:spChg chg="mod ord">
          <ac:chgData name="nirajthakurxyz0933@outlook.com" userId="5de401e978417caa" providerId="Windows Live" clId="Web-{12BEEDC4-0282-423A-5154-9C123151504D}" dt="2024-08-02T05:58:57.145" v="61"/>
          <ac:spMkLst>
            <pc:docMk/>
            <pc:sldMk cId="4127223401" sldId="328"/>
            <ac:spMk id="3" creationId="{452EE8B3-14E8-5CBD-23F4-77EEBF55235F}"/>
          </ac:spMkLst>
        </pc:spChg>
      </pc:sldChg>
      <pc:sldChg chg="modSp mod modClrScheme chgLayout">
        <pc:chgData name="nirajthakurxyz0933@outlook.com" userId="5de401e978417caa" providerId="Windows Live" clId="Web-{12BEEDC4-0282-423A-5154-9C123151504D}" dt="2024-08-02T05:58:57.145" v="61"/>
        <pc:sldMkLst>
          <pc:docMk/>
          <pc:sldMk cId="827965364" sldId="329"/>
        </pc:sldMkLst>
        <pc:spChg chg="mod ord">
          <ac:chgData name="nirajthakurxyz0933@outlook.com" userId="5de401e978417caa" providerId="Windows Live" clId="Web-{12BEEDC4-0282-423A-5154-9C123151504D}" dt="2024-08-02T05:58:57.145" v="61"/>
          <ac:spMkLst>
            <pc:docMk/>
            <pc:sldMk cId="827965364" sldId="329"/>
            <ac:spMk id="3" creationId="{6BE4FF73-A64B-3467-2E95-AD98D9E9C5B1}"/>
          </ac:spMkLst>
        </pc:spChg>
      </pc:sldChg>
      <pc:sldChg chg="modSp mod modClrScheme chgLayout">
        <pc:chgData name="nirajthakurxyz0933@outlook.com" userId="5de401e978417caa" providerId="Windows Live" clId="Web-{12BEEDC4-0282-423A-5154-9C123151504D}" dt="2024-08-02T05:58:57.145" v="61"/>
        <pc:sldMkLst>
          <pc:docMk/>
          <pc:sldMk cId="1184308943" sldId="330"/>
        </pc:sldMkLst>
        <pc:spChg chg="mod ord">
          <ac:chgData name="nirajthakurxyz0933@outlook.com" userId="5de401e978417caa" providerId="Windows Live" clId="Web-{12BEEDC4-0282-423A-5154-9C123151504D}" dt="2024-08-02T05:58:57.145" v="61"/>
          <ac:spMkLst>
            <pc:docMk/>
            <pc:sldMk cId="1184308943" sldId="330"/>
            <ac:spMk id="3" creationId="{598D09DC-221C-F1CC-37C4-696585983E45}"/>
          </ac:spMkLst>
        </pc:spChg>
      </pc:sldChg>
      <pc:sldChg chg="modSp mod modClrScheme chgLayout">
        <pc:chgData name="nirajthakurxyz0933@outlook.com" userId="5de401e978417caa" providerId="Windows Live" clId="Web-{12BEEDC4-0282-423A-5154-9C123151504D}" dt="2024-08-02T05:58:57.145" v="61"/>
        <pc:sldMkLst>
          <pc:docMk/>
          <pc:sldMk cId="2122179872" sldId="331"/>
        </pc:sldMkLst>
        <pc:spChg chg="mod ord">
          <ac:chgData name="nirajthakurxyz0933@outlook.com" userId="5de401e978417caa" providerId="Windows Live" clId="Web-{12BEEDC4-0282-423A-5154-9C123151504D}" dt="2024-08-02T05:58:57.145" v="61"/>
          <ac:spMkLst>
            <pc:docMk/>
            <pc:sldMk cId="2122179872" sldId="331"/>
            <ac:spMk id="3" creationId="{598D09DC-221C-F1CC-37C4-696585983E45}"/>
          </ac:spMkLst>
        </pc:spChg>
      </pc:sldChg>
      <pc:sldChg chg="modSp mod modClrScheme chgLayout">
        <pc:chgData name="nirajthakurxyz0933@outlook.com" userId="5de401e978417caa" providerId="Windows Live" clId="Web-{12BEEDC4-0282-423A-5154-9C123151504D}" dt="2024-08-02T05:58:57.145" v="61"/>
        <pc:sldMkLst>
          <pc:docMk/>
          <pc:sldMk cId="893700137" sldId="332"/>
        </pc:sldMkLst>
        <pc:spChg chg="mod ord">
          <ac:chgData name="nirajthakurxyz0933@outlook.com" userId="5de401e978417caa" providerId="Windows Live" clId="Web-{12BEEDC4-0282-423A-5154-9C123151504D}" dt="2024-08-02T05:58:57.145" v="61"/>
          <ac:spMkLst>
            <pc:docMk/>
            <pc:sldMk cId="893700137" sldId="332"/>
            <ac:spMk id="3" creationId="{598D09DC-221C-F1CC-37C4-696585983E45}"/>
          </ac:spMkLst>
        </pc:spChg>
      </pc:sldChg>
      <pc:sldChg chg="modSp add mod replId modClrScheme chgLayout">
        <pc:chgData name="nirajthakurxyz0933@outlook.com" userId="5de401e978417caa" providerId="Windows Live" clId="Web-{12BEEDC4-0282-423A-5154-9C123151504D}" dt="2024-08-02T05:58:57.145" v="61"/>
        <pc:sldMkLst>
          <pc:docMk/>
          <pc:sldMk cId="3483566090" sldId="333"/>
        </pc:sldMkLst>
        <pc:spChg chg="mod">
          <ac:chgData name="nirajthakurxyz0933@outlook.com" userId="5de401e978417caa" providerId="Windows Live" clId="Web-{12BEEDC4-0282-423A-5154-9C123151504D}" dt="2024-08-02T05:46:33.727" v="45" actId="20577"/>
          <ac:spMkLst>
            <pc:docMk/>
            <pc:sldMk cId="3483566090" sldId="333"/>
            <ac:spMk id="8" creationId="{A5CC95EE-2E20-5E16-2DB2-BE8AD2C1DEC1}"/>
          </ac:spMkLst>
        </pc:spChg>
      </pc:sldChg>
      <pc:sldMasterChg chg="add del addSldLayout delSldLayout">
        <pc:chgData name="nirajthakurxyz0933@outlook.com" userId="5de401e978417caa" providerId="Windows Live" clId="Web-{12BEEDC4-0282-423A-5154-9C123151504D}" dt="2024-08-02T05:58:57.145" v="61"/>
        <pc:sldMasterMkLst>
          <pc:docMk/>
          <pc:sldMasterMk cId="2460954070" sldId="2147483660"/>
        </pc:sldMasterMkLst>
        <pc:sldLayoutChg chg="add del">
          <pc:chgData name="nirajthakurxyz0933@outlook.com" userId="5de401e978417caa" providerId="Windows Live" clId="Web-{12BEEDC4-0282-423A-5154-9C123151504D}" dt="2024-08-02T05:58:57.145" v="61"/>
          <pc:sldLayoutMkLst>
            <pc:docMk/>
            <pc:sldMasterMk cId="2460954070" sldId="2147483660"/>
            <pc:sldLayoutMk cId="2385387890" sldId="2147483661"/>
          </pc:sldLayoutMkLst>
        </pc:sldLayoutChg>
        <pc:sldLayoutChg chg="add del">
          <pc:chgData name="nirajthakurxyz0933@outlook.com" userId="5de401e978417caa" providerId="Windows Live" clId="Web-{12BEEDC4-0282-423A-5154-9C123151504D}" dt="2024-08-02T05:58:57.145" v="61"/>
          <pc:sldLayoutMkLst>
            <pc:docMk/>
            <pc:sldMasterMk cId="2460954070" sldId="2147483660"/>
            <pc:sldLayoutMk cId="949138452" sldId="2147483662"/>
          </pc:sldLayoutMkLst>
        </pc:sldLayoutChg>
        <pc:sldLayoutChg chg="add del">
          <pc:chgData name="nirajthakurxyz0933@outlook.com" userId="5de401e978417caa" providerId="Windows Live" clId="Web-{12BEEDC4-0282-423A-5154-9C123151504D}" dt="2024-08-02T05:58:57.145" v="61"/>
          <pc:sldLayoutMkLst>
            <pc:docMk/>
            <pc:sldMasterMk cId="2460954070" sldId="2147483660"/>
            <pc:sldLayoutMk cId="2591524520" sldId="2147483663"/>
          </pc:sldLayoutMkLst>
        </pc:sldLayoutChg>
        <pc:sldLayoutChg chg="add del">
          <pc:chgData name="nirajthakurxyz0933@outlook.com" userId="5de401e978417caa" providerId="Windows Live" clId="Web-{12BEEDC4-0282-423A-5154-9C123151504D}" dt="2024-08-02T05:58:57.145" v="61"/>
          <pc:sldLayoutMkLst>
            <pc:docMk/>
            <pc:sldMasterMk cId="2460954070" sldId="2147483660"/>
            <pc:sldLayoutMk cId="1203092039" sldId="2147483664"/>
          </pc:sldLayoutMkLst>
        </pc:sldLayoutChg>
        <pc:sldLayoutChg chg="add del">
          <pc:chgData name="nirajthakurxyz0933@outlook.com" userId="5de401e978417caa" providerId="Windows Live" clId="Web-{12BEEDC4-0282-423A-5154-9C123151504D}" dt="2024-08-02T05:58:57.145" v="61"/>
          <pc:sldLayoutMkLst>
            <pc:docMk/>
            <pc:sldMasterMk cId="2460954070" sldId="2147483660"/>
            <pc:sldLayoutMk cId="3733172339" sldId="2147483665"/>
          </pc:sldLayoutMkLst>
        </pc:sldLayoutChg>
        <pc:sldLayoutChg chg="add del">
          <pc:chgData name="nirajthakurxyz0933@outlook.com" userId="5de401e978417caa" providerId="Windows Live" clId="Web-{12BEEDC4-0282-423A-5154-9C123151504D}" dt="2024-08-02T05:58:57.145" v="61"/>
          <pc:sldLayoutMkLst>
            <pc:docMk/>
            <pc:sldMasterMk cId="2460954070" sldId="2147483660"/>
            <pc:sldLayoutMk cId="3210312558" sldId="2147483666"/>
          </pc:sldLayoutMkLst>
        </pc:sldLayoutChg>
        <pc:sldLayoutChg chg="add del">
          <pc:chgData name="nirajthakurxyz0933@outlook.com" userId="5de401e978417caa" providerId="Windows Live" clId="Web-{12BEEDC4-0282-423A-5154-9C123151504D}" dt="2024-08-02T05:58:57.145" v="61"/>
          <pc:sldLayoutMkLst>
            <pc:docMk/>
            <pc:sldMasterMk cId="2460954070" sldId="2147483660"/>
            <pc:sldLayoutMk cId="3146388984" sldId="2147483667"/>
          </pc:sldLayoutMkLst>
        </pc:sldLayoutChg>
        <pc:sldLayoutChg chg="add del">
          <pc:chgData name="nirajthakurxyz0933@outlook.com" userId="5de401e978417caa" providerId="Windows Live" clId="Web-{12BEEDC4-0282-423A-5154-9C123151504D}" dt="2024-08-02T05:58:57.145" v="61"/>
          <pc:sldLayoutMkLst>
            <pc:docMk/>
            <pc:sldMasterMk cId="2460954070" sldId="2147483660"/>
            <pc:sldLayoutMk cId="3171841454" sldId="2147483668"/>
          </pc:sldLayoutMkLst>
        </pc:sldLayoutChg>
        <pc:sldLayoutChg chg="add del">
          <pc:chgData name="nirajthakurxyz0933@outlook.com" userId="5de401e978417caa" providerId="Windows Live" clId="Web-{12BEEDC4-0282-423A-5154-9C123151504D}" dt="2024-08-02T05:58:57.145" v="61"/>
          <pc:sldLayoutMkLst>
            <pc:docMk/>
            <pc:sldMasterMk cId="2460954070" sldId="2147483660"/>
            <pc:sldLayoutMk cId="1718958274" sldId="2147483669"/>
          </pc:sldLayoutMkLst>
        </pc:sldLayoutChg>
        <pc:sldLayoutChg chg="add del">
          <pc:chgData name="nirajthakurxyz0933@outlook.com" userId="5de401e978417caa" providerId="Windows Live" clId="Web-{12BEEDC4-0282-423A-5154-9C123151504D}" dt="2024-08-02T05:58:57.145" v="61"/>
          <pc:sldLayoutMkLst>
            <pc:docMk/>
            <pc:sldMasterMk cId="2460954070" sldId="2147483660"/>
            <pc:sldLayoutMk cId="2202905451" sldId="2147483670"/>
          </pc:sldLayoutMkLst>
        </pc:sldLayoutChg>
        <pc:sldLayoutChg chg="add del">
          <pc:chgData name="nirajthakurxyz0933@outlook.com" userId="5de401e978417caa" providerId="Windows Live" clId="Web-{12BEEDC4-0282-423A-5154-9C123151504D}" dt="2024-08-02T05:58:57.145" v="61"/>
          <pc:sldLayoutMkLst>
            <pc:docMk/>
            <pc:sldMasterMk cId="2460954070" sldId="2147483660"/>
            <pc:sldLayoutMk cId="3479445657" sldId="2147483671"/>
          </pc:sldLayoutMkLst>
        </pc:sldLayoutChg>
      </pc:sldMasterChg>
      <pc:sldMasterChg chg="add del addSldLayout delSldLayout modSldLayout">
        <pc:chgData name="nirajthakurxyz0933@outlook.com" userId="5de401e978417caa" providerId="Windows Live" clId="Web-{12BEEDC4-0282-423A-5154-9C123151504D}" dt="2024-08-02T05:58:57.145" v="61"/>
        <pc:sldMasterMkLst>
          <pc:docMk/>
          <pc:sldMasterMk cId="962674480" sldId="2147483672"/>
        </pc:sldMasterMkLst>
        <pc:sldLayoutChg chg="add del mod replId">
          <pc:chgData name="nirajthakurxyz0933@outlook.com" userId="5de401e978417caa" providerId="Windows Live" clId="Web-{12BEEDC4-0282-423A-5154-9C123151504D}" dt="2024-08-02T05:58:57.145" v="61"/>
          <pc:sldLayoutMkLst>
            <pc:docMk/>
            <pc:sldMasterMk cId="962674480" sldId="2147483672"/>
            <pc:sldLayoutMk cId="2902403762" sldId="2147483673"/>
          </pc:sldLayoutMkLst>
        </pc:sldLayoutChg>
        <pc:sldLayoutChg chg="add del mod replId">
          <pc:chgData name="nirajthakurxyz0933@outlook.com" userId="5de401e978417caa" providerId="Windows Live" clId="Web-{12BEEDC4-0282-423A-5154-9C123151504D}" dt="2024-08-02T05:58:57.145" v="61"/>
          <pc:sldLayoutMkLst>
            <pc:docMk/>
            <pc:sldMasterMk cId="962674480" sldId="2147483672"/>
            <pc:sldLayoutMk cId="4007498747" sldId="2147483674"/>
          </pc:sldLayoutMkLst>
        </pc:sldLayoutChg>
        <pc:sldLayoutChg chg="add del mod replId">
          <pc:chgData name="nirajthakurxyz0933@outlook.com" userId="5de401e978417caa" providerId="Windows Live" clId="Web-{12BEEDC4-0282-423A-5154-9C123151504D}" dt="2024-08-02T05:58:57.145" v="61"/>
          <pc:sldLayoutMkLst>
            <pc:docMk/>
            <pc:sldMasterMk cId="962674480" sldId="2147483672"/>
            <pc:sldLayoutMk cId="1431836921" sldId="2147483675"/>
          </pc:sldLayoutMkLst>
        </pc:sldLayoutChg>
        <pc:sldLayoutChg chg="add del mod replId">
          <pc:chgData name="nirajthakurxyz0933@outlook.com" userId="5de401e978417caa" providerId="Windows Live" clId="Web-{12BEEDC4-0282-423A-5154-9C123151504D}" dt="2024-08-02T05:58:57.145" v="61"/>
          <pc:sldLayoutMkLst>
            <pc:docMk/>
            <pc:sldMasterMk cId="962674480" sldId="2147483672"/>
            <pc:sldLayoutMk cId="2484974132" sldId="2147483676"/>
          </pc:sldLayoutMkLst>
        </pc:sldLayoutChg>
        <pc:sldLayoutChg chg="add del mod replId">
          <pc:chgData name="nirajthakurxyz0933@outlook.com" userId="5de401e978417caa" providerId="Windows Live" clId="Web-{12BEEDC4-0282-423A-5154-9C123151504D}" dt="2024-08-02T05:58:57.145" v="61"/>
          <pc:sldLayoutMkLst>
            <pc:docMk/>
            <pc:sldMasterMk cId="962674480" sldId="2147483672"/>
            <pc:sldLayoutMk cId="3753547289" sldId="2147483677"/>
          </pc:sldLayoutMkLst>
        </pc:sldLayoutChg>
        <pc:sldLayoutChg chg="add del mod replId">
          <pc:chgData name="nirajthakurxyz0933@outlook.com" userId="5de401e978417caa" providerId="Windows Live" clId="Web-{12BEEDC4-0282-423A-5154-9C123151504D}" dt="2024-08-02T05:58:57.145" v="61"/>
          <pc:sldLayoutMkLst>
            <pc:docMk/>
            <pc:sldMasterMk cId="962674480" sldId="2147483672"/>
            <pc:sldLayoutMk cId="225291335" sldId="2147483678"/>
          </pc:sldLayoutMkLst>
        </pc:sldLayoutChg>
        <pc:sldLayoutChg chg="add del mod replId">
          <pc:chgData name="nirajthakurxyz0933@outlook.com" userId="5de401e978417caa" providerId="Windows Live" clId="Web-{12BEEDC4-0282-423A-5154-9C123151504D}" dt="2024-08-02T05:58:57.145" v="61"/>
          <pc:sldLayoutMkLst>
            <pc:docMk/>
            <pc:sldMasterMk cId="962674480" sldId="2147483672"/>
            <pc:sldLayoutMk cId="759618627" sldId="2147483679"/>
          </pc:sldLayoutMkLst>
        </pc:sldLayoutChg>
        <pc:sldLayoutChg chg="add del mod replId">
          <pc:chgData name="nirajthakurxyz0933@outlook.com" userId="5de401e978417caa" providerId="Windows Live" clId="Web-{12BEEDC4-0282-423A-5154-9C123151504D}" dt="2024-08-02T05:58:57.145" v="61"/>
          <pc:sldLayoutMkLst>
            <pc:docMk/>
            <pc:sldMasterMk cId="962674480" sldId="2147483672"/>
            <pc:sldLayoutMk cId="2010538122" sldId="2147483680"/>
          </pc:sldLayoutMkLst>
        </pc:sldLayoutChg>
        <pc:sldLayoutChg chg="add del mod replId">
          <pc:chgData name="nirajthakurxyz0933@outlook.com" userId="5de401e978417caa" providerId="Windows Live" clId="Web-{12BEEDC4-0282-423A-5154-9C123151504D}" dt="2024-08-02T05:58:57.145" v="61"/>
          <pc:sldLayoutMkLst>
            <pc:docMk/>
            <pc:sldMasterMk cId="962674480" sldId="2147483672"/>
            <pc:sldLayoutMk cId="2740590397" sldId="2147483681"/>
          </pc:sldLayoutMkLst>
        </pc:sldLayoutChg>
        <pc:sldLayoutChg chg="add del mod replId">
          <pc:chgData name="nirajthakurxyz0933@outlook.com" userId="5de401e978417caa" providerId="Windows Live" clId="Web-{12BEEDC4-0282-423A-5154-9C123151504D}" dt="2024-08-02T05:58:57.145" v="61"/>
          <pc:sldLayoutMkLst>
            <pc:docMk/>
            <pc:sldMasterMk cId="962674480" sldId="2147483672"/>
            <pc:sldLayoutMk cId="2183811138" sldId="2147483682"/>
          </pc:sldLayoutMkLst>
        </pc:sldLayoutChg>
        <pc:sldLayoutChg chg="add del mod replId">
          <pc:chgData name="nirajthakurxyz0933@outlook.com" userId="5de401e978417caa" providerId="Windows Live" clId="Web-{12BEEDC4-0282-423A-5154-9C123151504D}" dt="2024-08-02T05:58:57.145" v="61"/>
          <pc:sldLayoutMkLst>
            <pc:docMk/>
            <pc:sldMasterMk cId="962674480" sldId="2147483672"/>
            <pc:sldLayoutMk cId="3192058685" sldId="2147483683"/>
          </pc:sldLayoutMkLst>
        </pc:sldLayoutChg>
        <pc:sldLayoutChg chg="add del mod replId">
          <pc:chgData name="nirajthakurxyz0933@outlook.com" userId="5de401e978417caa" providerId="Windows Live" clId="Web-{12BEEDC4-0282-423A-5154-9C123151504D}" dt="2024-08-02T05:58:57.145" v="61"/>
          <pc:sldLayoutMkLst>
            <pc:docMk/>
            <pc:sldMasterMk cId="962674480" sldId="2147483672"/>
            <pc:sldLayoutMk cId="1051094361" sldId="2147483684"/>
          </pc:sldLayoutMkLst>
        </pc:sldLayoutChg>
        <pc:sldLayoutChg chg="add del mod replId">
          <pc:chgData name="nirajthakurxyz0933@outlook.com" userId="5de401e978417caa" providerId="Windows Live" clId="Web-{12BEEDC4-0282-423A-5154-9C123151504D}" dt="2024-08-02T05:58:57.145" v="61"/>
          <pc:sldLayoutMkLst>
            <pc:docMk/>
            <pc:sldMasterMk cId="962674480" sldId="2147483672"/>
            <pc:sldLayoutMk cId="1542646803" sldId="2147483685"/>
          </pc:sldLayoutMkLst>
        </pc:sldLayoutChg>
        <pc:sldLayoutChg chg="add del mod replId">
          <pc:chgData name="nirajthakurxyz0933@outlook.com" userId="5de401e978417caa" providerId="Windows Live" clId="Web-{12BEEDC4-0282-423A-5154-9C123151504D}" dt="2024-08-02T05:58:57.145" v="61"/>
          <pc:sldLayoutMkLst>
            <pc:docMk/>
            <pc:sldMasterMk cId="962674480" sldId="2147483672"/>
            <pc:sldLayoutMk cId="4263431890" sldId="2147483686"/>
          </pc:sldLayoutMkLst>
        </pc:sldLayoutChg>
        <pc:sldLayoutChg chg="add del mod replId">
          <pc:chgData name="nirajthakurxyz0933@outlook.com" userId="5de401e978417caa" providerId="Windows Live" clId="Web-{12BEEDC4-0282-423A-5154-9C123151504D}" dt="2024-08-02T05:58:57.145" v="61"/>
          <pc:sldLayoutMkLst>
            <pc:docMk/>
            <pc:sldMasterMk cId="962674480" sldId="2147483672"/>
            <pc:sldLayoutMk cId="3055371220" sldId="2147483687"/>
          </pc:sldLayoutMkLst>
        </pc:sldLayoutChg>
        <pc:sldLayoutChg chg="add del mod replId">
          <pc:chgData name="nirajthakurxyz0933@outlook.com" userId="5de401e978417caa" providerId="Windows Live" clId="Web-{12BEEDC4-0282-423A-5154-9C123151504D}" dt="2024-08-02T05:58:57.145" v="61"/>
          <pc:sldLayoutMkLst>
            <pc:docMk/>
            <pc:sldMasterMk cId="962674480" sldId="2147483672"/>
            <pc:sldLayoutMk cId="1310206084" sldId="2147483688"/>
          </pc:sldLayoutMkLst>
        </pc:sldLayoutChg>
      </pc:sldMasterChg>
      <pc:sldMasterChg chg="add del addSldLayout delSldLayout modSldLayout">
        <pc:chgData name="nirajthakurxyz0933@outlook.com" userId="5de401e978417caa" providerId="Windows Live" clId="Web-{12BEEDC4-0282-423A-5154-9C123151504D}" dt="2024-08-02T05:58:55.255" v="60"/>
        <pc:sldMasterMkLst>
          <pc:docMk/>
          <pc:sldMasterMk cId="2206908019" sldId="2147483689"/>
        </pc:sldMasterMkLst>
        <pc:sldLayoutChg chg="add del mod replId">
          <pc:chgData name="nirajthakurxyz0933@outlook.com" userId="5de401e978417caa" providerId="Windows Live" clId="Web-{12BEEDC4-0282-423A-5154-9C123151504D}" dt="2024-08-02T05:58:55.255" v="60"/>
          <pc:sldLayoutMkLst>
            <pc:docMk/>
            <pc:sldMasterMk cId="2206908019" sldId="2147483689"/>
            <pc:sldLayoutMk cId="1141156074" sldId="2147483690"/>
          </pc:sldLayoutMkLst>
        </pc:sldLayoutChg>
        <pc:sldLayoutChg chg="add del mod replId">
          <pc:chgData name="nirajthakurxyz0933@outlook.com" userId="5de401e978417caa" providerId="Windows Live" clId="Web-{12BEEDC4-0282-423A-5154-9C123151504D}" dt="2024-08-02T05:58:55.255" v="60"/>
          <pc:sldLayoutMkLst>
            <pc:docMk/>
            <pc:sldMasterMk cId="2206908019" sldId="2147483689"/>
            <pc:sldLayoutMk cId="3564212466" sldId="2147483691"/>
          </pc:sldLayoutMkLst>
        </pc:sldLayoutChg>
        <pc:sldLayoutChg chg="add del mod replId">
          <pc:chgData name="nirajthakurxyz0933@outlook.com" userId="5de401e978417caa" providerId="Windows Live" clId="Web-{12BEEDC4-0282-423A-5154-9C123151504D}" dt="2024-08-02T05:58:55.255" v="60"/>
          <pc:sldLayoutMkLst>
            <pc:docMk/>
            <pc:sldMasterMk cId="2206908019" sldId="2147483689"/>
            <pc:sldLayoutMk cId="1882077108" sldId="2147483692"/>
          </pc:sldLayoutMkLst>
        </pc:sldLayoutChg>
        <pc:sldLayoutChg chg="add del mod replId">
          <pc:chgData name="nirajthakurxyz0933@outlook.com" userId="5de401e978417caa" providerId="Windows Live" clId="Web-{12BEEDC4-0282-423A-5154-9C123151504D}" dt="2024-08-02T05:58:55.255" v="60"/>
          <pc:sldLayoutMkLst>
            <pc:docMk/>
            <pc:sldMasterMk cId="2206908019" sldId="2147483689"/>
            <pc:sldLayoutMk cId="1258027235" sldId="2147483693"/>
          </pc:sldLayoutMkLst>
        </pc:sldLayoutChg>
        <pc:sldLayoutChg chg="add del mod replId">
          <pc:chgData name="nirajthakurxyz0933@outlook.com" userId="5de401e978417caa" providerId="Windows Live" clId="Web-{12BEEDC4-0282-423A-5154-9C123151504D}" dt="2024-08-02T05:58:55.255" v="60"/>
          <pc:sldLayoutMkLst>
            <pc:docMk/>
            <pc:sldMasterMk cId="2206908019" sldId="2147483689"/>
            <pc:sldLayoutMk cId="1983043794" sldId="2147483694"/>
          </pc:sldLayoutMkLst>
        </pc:sldLayoutChg>
        <pc:sldLayoutChg chg="add del mod replId">
          <pc:chgData name="nirajthakurxyz0933@outlook.com" userId="5de401e978417caa" providerId="Windows Live" clId="Web-{12BEEDC4-0282-423A-5154-9C123151504D}" dt="2024-08-02T05:58:55.255" v="60"/>
          <pc:sldLayoutMkLst>
            <pc:docMk/>
            <pc:sldMasterMk cId="2206908019" sldId="2147483689"/>
            <pc:sldLayoutMk cId="3010143424" sldId="2147483695"/>
          </pc:sldLayoutMkLst>
        </pc:sldLayoutChg>
        <pc:sldLayoutChg chg="add del mod replId">
          <pc:chgData name="nirajthakurxyz0933@outlook.com" userId="5de401e978417caa" providerId="Windows Live" clId="Web-{12BEEDC4-0282-423A-5154-9C123151504D}" dt="2024-08-02T05:58:55.255" v="60"/>
          <pc:sldLayoutMkLst>
            <pc:docMk/>
            <pc:sldMasterMk cId="2206908019" sldId="2147483689"/>
            <pc:sldLayoutMk cId="3711166621" sldId="2147483696"/>
          </pc:sldLayoutMkLst>
        </pc:sldLayoutChg>
        <pc:sldLayoutChg chg="add del mod replId">
          <pc:chgData name="nirajthakurxyz0933@outlook.com" userId="5de401e978417caa" providerId="Windows Live" clId="Web-{12BEEDC4-0282-423A-5154-9C123151504D}" dt="2024-08-02T05:58:55.255" v="60"/>
          <pc:sldLayoutMkLst>
            <pc:docMk/>
            <pc:sldMasterMk cId="2206908019" sldId="2147483689"/>
            <pc:sldLayoutMk cId="274044742" sldId="2147483697"/>
          </pc:sldLayoutMkLst>
        </pc:sldLayoutChg>
        <pc:sldLayoutChg chg="add del mod replId">
          <pc:chgData name="nirajthakurxyz0933@outlook.com" userId="5de401e978417caa" providerId="Windows Live" clId="Web-{12BEEDC4-0282-423A-5154-9C123151504D}" dt="2024-08-02T05:58:55.255" v="60"/>
          <pc:sldLayoutMkLst>
            <pc:docMk/>
            <pc:sldMasterMk cId="2206908019" sldId="2147483689"/>
            <pc:sldLayoutMk cId="3946497877" sldId="2147483698"/>
          </pc:sldLayoutMkLst>
        </pc:sldLayoutChg>
        <pc:sldLayoutChg chg="add del mod replId">
          <pc:chgData name="nirajthakurxyz0933@outlook.com" userId="5de401e978417caa" providerId="Windows Live" clId="Web-{12BEEDC4-0282-423A-5154-9C123151504D}" dt="2024-08-02T05:58:55.255" v="60"/>
          <pc:sldLayoutMkLst>
            <pc:docMk/>
            <pc:sldMasterMk cId="2206908019" sldId="2147483689"/>
            <pc:sldLayoutMk cId="3165836456" sldId="2147483699"/>
          </pc:sldLayoutMkLst>
        </pc:sldLayoutChg>
        <pc:sldLayoutChg chg="add del mod replId">
          <pc:chgData name="nirajthakurxyz0933@outlook.com" userId="5de401e978417caa" providerId="Windows Live" clId="Web-{12BEEDC4-0282-423A-5154-9C123151504D}" dt="2024-08-02T05:58:55.255" v="60"/>
          <pc:sldLayoutMkLst>
            <pc:docMk/>
            <pc:sldMasterMk cId="2206908019" sldId="2147483689"/>
            <pc:sldLayoutMk cId="3686704199" sldId="2147483700"/>
          </pc:sldLayoutMkLst>
        </pc:sldLayoutChg>
        <pc:sldLayoutChg chg="add del mod replId">
          <pc:chgData name="nirajthakurxyz0933@outlook.com" userId="5de401e978417caa" providerId="Windows Live" clId="Web-{12BEEDC4-0282-423A-5154-9C123151504D}" dt="2024-08-02T05:58:55.255" v="60"/>
          <pc:sldLayoutMkLst>
            <pc:docMk/>
            <pc:sldMasterMk cId="2206908019" sldId="2147483689"/>
            <pc:sldLayoutMk cId="2555484768" sldId="2147483701"/>
          </pc:sldLayoutMkLst>
        </pc:sldLayoutChg>
        <pc:sldLayoutChg chg="add del mod replId">
          <pc:chgData name="nirajthakurxyz0933@outlook.com" userId="5de401e978417caa" providerId="Windows Live" clId="Web-{12BEEDC4-0282-423A-5154-9C123151504D}" dt="2024-08-02T05:58:55.255" v="60"/>
          <pc:sldLayoutMkLst>
            <pc:docMk/>
            <pc:sldMasterMk cId="2206908019" sldId="2147483689"/>
            <pc:sldLayoutMk cId="683078932" sldId="2147483702"/>
          </pc:sldLayoutMkLst>
        </pc:sldLayoutChg>
        <pc:sldLayoutChg chg="add del mod replId">
          <pc:chgData name="nirajthakurxyz0933@outlook.com" userId="5de401e978417caa" providerId="Windows Live" clId="Web-{12BEEDC4-0282-423A-5154-9C123151504D}" dt="2024-08-02T05:58:55.255" v="60"/>
          <pc:sldLayoutMkLst>
            <pc:docMk/>
            <pc:sldMasterMk cId="2206908019" sldId="2147483689"/>
            <pc:sldLayoutMk cId="4207441339" sldId="2147483703"/>
          </pc:sldLayoutMkLst>
        </pc:sldLayoutChg>
        <pc:sldLayoutChg chg="add del mod replId">
          <pc:chgData name="nirajthakurxyz0933@outlook.com" userId="5de401e978417caa" providerId="Windows Live" clId="Web-{12BEEDC4-0282-423A-5154-9C123151504D}" dt="2024-08-02T05:58:55.255" v="60"/>
          <pc:sldLayoutMkLst>
            <pc:docMk/>
            <pc:sldMasterMk cId="2206908019" sldId="2147483689"/>
            <pc:sldLayoutMk cId="3585423907" sldId="2147483704"/>
          </pc:sldLayoutMkLst>
        </pc:sldLayoutChg>
        <pc:sldLayoutChg chg="add del mod replId">
          <pc:chgData name="nirajthakurxyz0933@outlook.com" userId="5de401e978417caa" providerId="Windows Live" clId="Web-{12BEEDC4-0282-423A-5154-9C123151504D}" dt="2024-08-02T05:58:55.255" v="60"/>
          <pc:sldLayoutMkLst>
            <pc:docMk/>
            <pc:sldMasterMk cId="2206908019" sldId="2147483689"/>
            <pc:sldLayoutMk cId="1725769759" sldId="2147483705"/>
          </pc:sldLayoutMkLst>
        </pc:sldLayoutChg>
      </pc:sldMasterChg>
      <pc:sldMasterChg chg="add del addSldLayout delSldLayout modSldLayout">
        <pc:chgData name="nirajthakurxyz0933@outlook.com" userId="5de401e978417caa" providerId="Windows Live" clId="Web-{12BEEDC4-0282-423A-5154-9C123151504D}" dt="2024-08-02T05:58:16.081" v="59"/>
        <pc:sldMasterMkLst>
          <pc:docMk/>
          <pc:sldMasterMk cId="584978266" sldId="2147483706"/>
        </pc:sldMasterMkLst>
        <pc:sldLayoutChg chg="add del mod replId">
          <pc:chgData name="nirajthakurxyz0933@outlook.com" userId="5de401e978417caa" providerId="Windows Live" clId="Web-{12BEEDC4-0282-423A-5154-9C123151504D}" dt="2024-08-02T05:58:16.081" v="59"/>
          <pc:sldLayoutMkLst>
            <pc:docMk/>
            <pc:sldMasterMk cId="584978266" sldId="2147483706"/>
            <pc:sldLayoutMk cId="828799291" sldId="2147483707"/>
          </pc:sldLayoutMkLst>
        </pc:sldLayoutChg>
        <pc:sldLayoutChg chg="add del mod replId">
          <pc:chgData name="nirajthakurxyz0933@outlook.com" userId="5de401e978417caa" providerId="Windows Live" clId="Web-{12BEEDC4-0282-423A-5154-9C123151504D}" dt="2024-08-02T05:58:16.081" v="59"/>
          <pc:sldLayoutMkLst>
            <pc:docMk/>
            <pc:sldMasterMk cId="584978266" sldId="2147483706"/>
            <pc:sldLayoutMk cId="2943740704" sldId="2147483708"/>
          </pc:sldLayoutMkLst>
        </pc:sldLayoutChg>
        <pc:sldLayoutChg chg="add del mod replId">
          <pc:chgData name="nirajthakurxyz0933@outlook.com" userId="5de401e978417caa" providerId="Windows Live" clId="Web-{12BEEDC4-0282-423A-5154-9C123151504D}" dt="2024-08-02T05:58:16.081" v="59"/>
          <pc:sldLayoutMkLst>
            <pc:docMk/>
            <pc:sldMasterMk cId="584978266" sldId="2147483706"/>
            <pc:sldLayoutMk cId="3272186944" sldId="2147483709"/>
          </pc:sldLayoutMkLst>
        </pc:sldLayoutChg>
        <pc:sldLayoutChg chg="add del mod replId">
          <pc:chgData name="nirajthakurxyz0933@outlook.com" userId="5de401e978417caa" providerId="Windows Live" clId="Web-{12BEEDC4-0282-423A-5154-9C123151504D}" dt="2024-08-02T05:58:16.081" v="59"/>
          <pc:sldLayoutMkLst>
            <pc:docMk/>
            <pc:sldMasterMk cId="584978266" sldId="2147483706"/>
            <pc:sldLayoutMk cId="113468927" sldId="2147483710"/>
          </pc:sldLayoutMkLst>
        </pc:sldLayoutChg>
        <pc:sldLayoutChg chg="add del mod replId">
          <pc:chgData name="nirajthakurxyz0933@outlook.com" userId="5de401e978417caa" providerId="Windows Live" clId="Web-{12BEEDC4-0282-423A-5154-9C123151504D}" dt="2024-08-02T05:58:16.081" v="59"/>
          <pc:sldLayoutMkLst>
            <pc:docMk/>
            <pc:sldMasterMk cId="584978266" sldId="2147483706"/>
            <pc:sldLayoutMk cId="2423627087" sldId="2147483711"/>
          </pc:sldLayoutMkLst>
        </pc:sldLayoutChg>
        <pc:sldLayoutChg chg="add del mod replId">
          <pc:chgData name="nirajthakurxyz0933@outlook.com" userId="5de401e978417caa" providerId="Windows Live" clId="Web-{12BEEDC4-0282-423A-5154-9C123151504D}" dt="2024-08-02T05:58:16.081" v="59"/>
          <pc:sldLayoutMkLst>
            <pc:docMk/>
            <pc:sldMasterMk cId="584978266" sldId="2147483706"/>
            <pc:sldLayoutMk cId="3617052051" sldId="2147483712"/>
          </pc:sldLayoutMkLst>
        </pc:sldLayoutChg>
        <pc:sldLayoutChg chg="add del mod replId">
          <pc:chgData name="nirajthakurxyz0933@outlook.com" userId="5de401e978417caa" providerId="Windows Live" clId="Web-{12BEEDC4-0282-423A-5154-9C123151504D}" dt="2024-08-02T05:58:16.081" v="59"/>
          <pc:sldLayoutMkLst>
            <pc:docMk/>
            <pc:sldMasterMk cId="584978266" sldId="2147483706"/>
            <pc:sldLayoutMk cId="1237190375" sldId="2147483713"/>
          </pc:sldLayoutMkLst>
        </pc:sldLayoutChg>
        <pc:sldLayoutChg chg="add del mod replId">
          <pc:chgData name="nirajthakurxyz0933@outlook.com" userId="5de401e978417caa" providerId="Windows Live" clId="Web-{12BEEDC4-0282-423A-5154-9C123151504D}" dt="2024-08-02T05:58:16.081" v="59"/>
          <pc:sldLayoutMkLst>
            <pc:docMk/>
            <pc:sldMasterMk cId="584978266" sldId="2147483706"/>
            <pc:sldLayoutMk cId="2325677544" sldId="2147483714"/>
          </pc:sldLayoutMkLst>
        </pc:sldLayoutChg>
        <pc:sldLayoutChg chg="add del mod replId">
          <pc:chgData name="nirajthakurxyz0933@outlook.com" userId="5de401e978417caa" providerId="Windows Live" clId="Web-{12BEEDC4-0282-423A-5154-9C123151504D}" dt="2024-08-02T05:58:16.081" v="59"/>
          <pc:sldLayoutMkLst>
            <pc:docMk/>
            <pc:sldMasterMk cId="584978266" sldId="2147483706"/>
            <pc:sldLayoutMk cId="1641113108" sldId="2147483715"/>
          </pc:sldLayoutMkLst>
        </pc:sldLayoutChg>
        <pc:sldLayoutChg chg="add del mod replId">
          <pc:chgData name="nirajthakurxyz0933@outlook.com" userId="5de401e978417caa" providerId="Windows Live" clId="Web-{12BEEDC4-0282-423A-5154-9C123151504D}" dt="2024-08-02T05:58:16.081" v="59"/>
          <pc:sldLayoutMkLst>
            <pc:docMk/>
            <pc:sldMasterMk cId="584978266" sldId="2147483706"/>
            <pc:sldLayoutMk cId="3019725147" sldId="2147483716"/>
          </pc:sldLayoutMkLst>
        </pc:sldLayoutChg>
        <pc:sldLayoutChg chg="add del mod replId">
          <pc:chgData name="nirajthakurxyz0933@outlook.com" userId="5de401e978417caa" providerId="Windows Live" clId="Web-{12BEEDC4-0282-423A-5154-9C123151504D}" dt="2024-08-02T05:58:16.081" v="59"/>
          <pc:sldLayoutMkLst>
            <pc:docMk/>
            <pc:sldMasterMk cId="584978266" sldId="2147483706"/>
            <pc:sldLayoutMk cId="1568204090" sldId="2147483717"/>
          </pc:sldLayoutMkLst>
        </pc:sldLayoutChg>
        <pc:sldLayoutChg chg="add del mod replId">
          <pc:chgData name="nirajthakurxyz0933@outlook.com" userId="5de401e978417caa" providerId="Windows Live" clId="Web-{12BEEDC4-0282-423A-5154-9C123151504D}" dt="2024-08-02T05:58:16.081" v="59"/>
          <pc:sldLayoutMkLst>
            <pc:docMk/>
            <pc:sldMasterMk cId="584978266" sldId="2147483706"/>
            <pc:sldLayoutMk cId="1986242903" sldId="2147483718"/>
          </pc:sldLayoutMkLst>
        </pc:sldLayoutChg>
        <pc:sldLayoutChg chg="add del mod replId">
          <pc:chgData name="nirajthakurxyz0933@outlook.com" userId="5de401e978417caa" providerId="Windows Live" clId="Web-{12BEEDC4-0282-423A-5154-9C123151504D}" dt="2024-08-02T05:58:16.081" v="59"/>
          <pc:sldLayoutMkLst>
            <pc:docMk/>
            <pc:sldMasterMk cId="584978266" sldId="2147483706"/>
            <pc:sldLayoutMk cId="2636168211" sldId="2147483719"/>
          </pc:sldLayoutMkLst>
        </pc:sldLayoutChg>
        <pc:sldLayoutChg chg="add del mod replId">
          <pc:chgData name="nirajthakurxyz0933@outlook.com" userId="5de401e978417caa" providerId="Windows Live" clId="Web-{12BEEDC4-0282-423A-5154-9C123151504D}" dt="2024-08-02T05:58:16.081" v="59"/>
          <pc:sldLayoutMkLst>
            <pc:docMk/>
            <pc:sldMasterMk cId="584978266" sldId="2147483706"/>
            <pc:sldLayoutMk cId="1024212567" sldId="2147483720"/>
          </pc:sldLayoutMkLst>
        </pc:sldLayoutChg>
        <pc:sldLayoutChg chg="add del mod replId">
          <pc:chgData name="nirajthakurxyz0933@outlook.com" userId="5de401e978417caa" providerId="Windows Live" clId="Web-{12BEEDC4-0282-423A-5154-9C123151504D}" dt="2024-08-02T05:58:16.081" v="59"/>
          <pc:sldLayoutMkLst>
            <pc:docMk/>
            <pc:sldMasterMk cId="584978266" sldId="2147483706"/>
            <pc:sldLayoutMk cId="4103861932" sldId="2147483721"/>
          </pc:sldLayoutMkLst>
        </pc:sldLayoutChg>
        <pc:sldLayoutChg chg="add del mod replId">
          <pc:chgData name="nirajthakurxyz0933@outlook.com" userId="5de401e978417caa" providerId="Windows Live" clId="Web-{12BEEDC4-0282-423A-5154-9C123151504D}" dt="2024-08-02T05:58:16.081" v="59"/>
          <pc:sldLayoutMkLst>
            <pc:docMk/>
            <pc:sldMasterMk cId="584978266" sldId="2147483706"/>
            <pc:sldLayoutMk cId="2351082705" sldId="2147483722"/>
          </pc:sldLayoutMkLst>
        </pc:sldLayoutChg>
      </pc:sldMasterChg>
      <pc:sldMasterChg chg="add del addSldLayout delSldLayout modSldLayout">
        <pc:chgData name="nirajthakurxyz0933@outlook.com" userId="5de401e978417caa" providerId="Windows Live" clId="Web-{12BEEDC4-0282-423A-5154-9C123151504D}" dt="2024-08-02T05:58:13.769" v="58"/>
        <pc:sldMasterMkLst>
          <pc:docMk/>
          <pc:sldMasterMk cId="3789932916" sldId="2147483723"/>
        </pc:sldMasterMkLst>
        <pc:sldLayoutChg chg="add del mod replId">
          <pc:chgData name="nirajthakurxyz0933@outlook.com" userId="5de401e978417caa" providerId="Windows Live" clId="Web-{12BEEDC4-0282-423A-5154-9C123151504D}" dt="2024-08-02T05:58:13.769" v="58"/>
          <pc:sldLayoutMkLst>
            <pc:docMk/>
            <pc:sldMasterMk cId="3789932916" sldId="2147483723"/>
            <pc:sldLayoutMk cId="3491422028" sldId="2147483724"/>
          </pc:sldLayoutMkLst>
        </pc:sldLayoutChg>
        <pc:sldLayoutChg chg="add del mod replId">
          <pc:chgData name="nirajthakurxyz0933@outlook.com" userId="5de401e978417caa" providerId="Windows Live" clId="Web-{12BEEDC4-0282-423A-5154-9C123151504D}" dt="2024-08-02T05:58:13.769" v="58"/>
          <pc:sldLayoutMkLst>
            <pc:docMk/>
            <pc:sldMasterMk cId="3789932916" sldId="2147483723"/>
            <pc:sldLayoutMk cId="960339143" sldId="2147483725"/>
          </pc:sldLayoutMkLst>
        </pc:sldLayoutChg>
        <pc:sldLayoutChg chg="add del mod replId">
          <pc:chgData name="nirajthakurxyz0933@outlook.com" userId="5de401e978417caa" providerId="Windows Live" clId="Web-{12BEEDC4-0282-423A-5154-9C123151504D}" dt="2024-08-02T05:58:13.769" v="58"/>
          <pc:sldLayoutMkLst>
            <pc:docMk/>
            <pc:sldMasterMk cId="3789932916" sldId="2147483723"/>
            <pc:sldLayoutMk cId="2752646049" sldId="2147483726"/>
          </pc:sldLayoutMkLst>
        </pc:sldLayoutChg>
        <pc:sldLayoutChg chg="add del mod replId">
          <pc:chgData name="nirajthakurxyz0933@outlook.com" userId="5de401e978417caa" providerId="Windows Live" clId="Web-{12BEEDC4-0282-423A-5154-9C123151504D}" dt="2024-08-02T05:58:13.769" v="58"/>
          <pc:sldLayoutMkLst>
            <pc:docMk/>
            <pc:sldMasterMk cId="3789932916" sldId="2147483723"/>
            <pc:sldLayoutMk cId="1017059560" sldId="2147483727"/>
          </pc:sldLayoutMkLst>
        </pc:sldLayoutChg>
        <pc:sldLayoutChg chg="add del mod replId">
          <pc:chgData name="nirajthakurxyz0933@outlook.com" userId="5de401e978417caa" providerId="Windows Live" clId="Web-{12BEEDC4-0282-423A-5154-9C123151504D}" dt="2024-08-02T05:58:13.769" v="58"/>
          <pc:sldLayoutMkLst>
            <pc:docMk/>
            <pc:sldMasterMk cId="3789932916" sldId="2147483723"/>
            <pc:sldLayoutMk cId="1504730197" sldId="2147483728"/>
          </pc:sldLayoutMkLst>
        </pc:sldLayoutChg>
        <pc:sldLayoutChg chg="add del mod replId">
          <pc:chgData name="nirajthakurxyz0933@outlook.com" userId="5de401e978417caa" providerId="Windows Live" clId="Web-{12BEEDC4-0282-423A-5154-9C123151504D}" dt="2024-08-02T05:58:13.769" v="58"/>
          <pc:sldLayoutMkLst>
            <pc:docMk/>
            <pc:sldMasterMk cId="3789932916" sldId="2147483723"/>
            <pc:sldLayoutMk cId="3768231304" sldId="2147483729"/>
          </pc:sldLayoutMkLst>
        </pc:sldLayoutChg>
        <pc:sldLayoutChg chg="add del mod replId">
          <pc:chgData name="nirajthakurxyz0933@outlook.com" userId="5de401e978417caa" providerId="Windows Live" clId="Web-{12BEEDC4-0282-423A-5154-9C123151504D}" dt="2024-08-02T05:58:13.769" v="58"/>
          <pc:sldLayoutMkLst>
            <pc:docMk/>
            <pc:sldMasterMk cId="3789932916" sldId="2147483723"/>
            <pc:sldLayoutMk cId="1038195964" sldId="2147483730"/>
          </pc:sldLayoutMkLst>
        </pc:sldLayoutChg>
        <pc:sldLayoutChg chg="add del mod replId">
          <pc:chgData name="nirajthakurxyz0933@outlook.com" userId="5de401e978417caa" providerId="Windows Live" clId="Web-{12BEEDC4-0282-423A-5154-9C123151504D}" dt="2024-08-02T05:58:13.769" v="58"/>
          <pc:sldLayoutMkLst>
            <pc:docMk/>
            <pc:sldMasterMk cId="3789932916" sldId="2147483723"/>
            <pc:sldLayoutMk cId="220359577" sldId="2147483731"/>
          </pc:sldLayoutMkLst>
        </pc:sldLayoutChg>
        <pc:sldLayoutChg chg="add del mod replId">
          <pc:chgData name="nirajthakurxyz0933@outlook.com" userId="5de401e978417caa" providerId="Windows Live" clId="Web-{12BEEDC4-0282-423A-5154-9C123151504D}" dt="2024-08-02T05:58:13.769" v="58"/>
          <pc:sldLayoutMkLst>
            <pc:docMk/>
            <pc:sldMasterMk cId="3789932916" sldId="2147483723"/>
            <pc:sldLayoutMk cId="789043046" sldId="2147483732"/>
          </pc:sldLayoutMkLst>
        </pc:sldLayoutChg>
        <pc:sldLayoutChg chg="add del mod replId">
          <pc:chgData name="nirajthakurxyz0933@outlook.com" userId="5de401e978417caa" providerId="Windows Live" clId="Web-{12BEEDC4-0282-423A-5154-9C123151504D}" dt="2024-08-02T05:58:13.769" v="58"/>
          <pc:sldLayoutMkLst>
            <pc:docMk/>
            <pc:sldMasterMk cId="3789932916" sldId="2147483723"/>
            <pc:sldLayoutMk cId="145688953" sldId="2147483733"/>
          </pc:sldLayoutMkLst>
        </pc:sldLayoutChg>
        <pc:sldLayoutChg chg="add del mod replId">
          <pc:chgData name="nirajthakurxyz0933@outlook.com" userId="5de401e978417caa" providerId="Windows Live" clId="Web-{12BEEDC4-0282-423A-5154-9C123151504D}" dt="2024-08-02T05:58:13.769" v="58"/>
          <pc:sldLayoutMkLst>
            <pc:docMk/>
            <pc:sldMasterMk cId="3789932916" sldId="2147483723"/>
            <pc:sldLayoutMk cId="350107742" sldId="2147483734"/>
          </pc:sldLayoutMkLst>
        </pc:sldLayoutChg>
      </pc:sldMasterChg>
      <pc:sldMasterChg chg="add del addSldLayout delSldLayout modSldLayout">
        <pc:chgData name="nirajthakurxyz0933@outlook.com" userId="5de401e978417caa" providerId="Windows Live" clId="Web-{12BEEDC4-0282-423A-5154-9C123151504D}" dt="2024-08-02T05:58:08.003" v="55"/>
        <pc:sldMasterMkLst>
          <pc:docMk/>
          <pc:sldMasterMk cId="774043588" sldId="2147483735"/>
        </pc:sldMasterMkLst>
        <pc:sldLayoutChg chg="add del mod replId">
          <pc:chgData name="nirajthakurxyz0933@outlook.com" userId="5de401e978417caa" providerId="Windows Live" clId="Web-{12BEEDC4-0282-423A-5154-9C123151504D}" dt="2024-08-02T05:58:08.003" v="55"/>
          <pc:sldLayoutMkLst>
            <pc:docMk/>
            <pc:sldMasterMk cId="774043588" sldId="2147483735"/>
            <pc:sldLayoutMk cId="194428031" sldId="2147483736"/>
          </pc:sldLayoutMkLst>
        </pc:sldLayoutChg>
        <pc:sldLayoutChg chg="add del mod replId">
          <pc:chgData name="nirajthakurxyz0933@outlook.com" userId="5de401e978417caa" providerId="Windows Live" clId="Web-{12BEEDC4-0282-423A-5154-9C123151504D}" dt="2024-08-02T05:58:08.003" v="55"/>
          <pc:sldLayoutMkLst>
            <pc:docMk/>
            <pc:sldMasterMk cId="774043588" sldId="2147483735"/>
            <pc:sldLayoutMk cId="372307226" sldId="2147483737"/>
          </pc:sldLayoutMkLst>
        </pc:sldLayoutChg>
        <pc:sldLayoutChg chg="add del mod replId">
          <pc:chgData name="nirajthakurxyz0933@outlook.com" userId="5de401e978417caa" providerId="Windows Live" clId="Web-{12BEEDC4-0282-423A-5154-9C123151504D}" dt="2024-08-02T05:58:08.003" v="55"/>
          <pc:sldLayoutMkLst>
            <pc:docMk/>
            <pc:sldMasterMk cId="774043588" sldId="2147483735"/>
            <pc:sldLayoutMk cId="2557043161" sldId="2147483738"/>
          </pc:sldLayoutMkLst>
        </pc:sldLayoutChg>
        <pc:sldLayoutChg chg="add del mod replId">
          <pc:chgData name="nirajthakurxyz0933@outlook.com" userId="5de401e978417caa" providerId="Windows Live" clId="Web-{12BEEDC4-0282-423A-5154-9C123151504D}" dt="2024-08-02T05:58:08.003" v="55"/>
          <pc:sldLayoutMkLst>
            <pc:docMk/>
            <pc:sldMasterMk cId="774043588" sldId="2147483735"/>
            <pc:sldLayoutMk cId="2267805625" sldId="2147483739"/>
          </pc:sldLayoutMkLst>
        </pc:sldLayoutChg>
        <pc:sldLayoutChg chg="add del mod replId">
          <pc:chgData name="nirajthakurxyz0933@outlook.com" userId="5de401e978417caa" providerId="Windows Live" clId="Web-{12BEEDC4-0282-423A-5154-9C123151504D}" dt="2024-08-02T05:58:08.003" v="55"/>
          <pc:sldLayoutMkLst>
            <pc:docMk/>
            <pc:sldMasterMk cId="774043588" sldId="2147483735"/>
            <pc:sldLayoutMk cId="2614204073" sldId="2147483740"/>
          </pc:sldLayoutMkLst>
        </pc:sldLayoutChg>
        <pc:sldLayoutChg chg="add del mod replId">
          <pc:chgData name="nirajthakurxyz0933@outlook.com" userId="5de401e978417caa" providerId="Windows Live" clId="Web-{12BEEDC4-0282-423A-5154-9C123151504D}" dt="2024-08-02T05:58:08.003" v="55"/>
          <pc:sldLayoutMkLst>
            <pc:docMk/>
            <pc:sldMasterMk cId="774043588" sldId="2147483735"/>
            <pc:sldLayoutMk cId="134711381" sldId="2147483741"/>
          </pc:sldLayoutMkLst>
        </pc:sldLayoutChg>
        <pc:sldLayoutChg chg="add del mod replId">
          <pc:chgData name="nirajthakurxyz0933@outlook.com" userId="5de401e978417caa" providerId="Windows Live" clId="Web-{12BEEDC4-0282-423A-5154-9C123151504D}" dt="2024-08-02T05:58:08.003" v="55"/>
          <pc:sldLayoutMkLst>
            <pc:docMk/>
            <pc:sldMasterMk cId="774043588" sldId="2147483735"/>
            <pc:sldLayoutMk cId="3404598984" sldId="2147483742"/>
          </pc:sldLayoutMkLst>
        </pc:sldLayoutChg>
        <pc:sldLayoutChg chg="add del mod replId">
          <pc:chgData name="nirajthakurxyz0933@outlook.com" userId="5de401e978417caa" providerId="Windows Live" clId="Web-{12BEEDC4-0282-423A-5154-9C123151504D}" dt="2024-08-02T05:58:08.003" v="55"/>
          <pc:sldLayoutMkLst>
            <pc:docMk/>
            <pc:sldMasterMk cId="774043588" sldId="2147483735"/>
            <pc:sldLayoutMk cId="3476008590" sldId="2147483743"/>
          </pc:sldLayoutMkLst>
        </pc:sldLayoutChg>
        <pc:sldLayoutChg chg="add del mod replId">
          <pc:chgData name="nirajthakurxyz0933@outlook.com" userId="5de401e978417caa" providerId="Windows Live" clId="Web-{12BEEDC4-0282-423A-5154-9C123151504D}" dt="2024-08-02T05:58:08.003" v="55"/>
          <pc:sldLayoutMkLst>
            <pc:docMk/>
            <pc:sldMasterMk cId="774043588" sldId="2147483735"/>
            <pc:sldLayoutMk cId="3941831303" sldId="2147483744"/>
          </pc:sldLayoutMkLst>
        </pc:sldLayoutChg>
        <pc:sldLayoutChg chg="add del mod replId">
          <pc:chgData name="nirajthakurxyz0933@outlook.com" userId="5de401e978417caa" providerId="Windows Live" clId="Web-{12BEEDC4-0282-423A-5154-9C123151504D}" dt="2024-08-02T05:58:08.003" v="55"/>
          <pc:sldLayoutMkLst>
            <pc:docMk/>
            <pc:sldMasterMk cId="774043588" sldId="2147483735"/>
            <pc:sldLayoutMk cId="1445844734" sldId="2147483745"/>
          </pc:sldLayoutMkLst>
        </pc:sldLayoutChg>
        <pc:sldLayoutChg chg="add del mod replId">
          <pc:chgData name="nirajthakurxyz0933@outlook.com" userId="5de401e978417caa" providerId="Windows Live" clId="Web-{12BEEDC4-0282-423A-5154-9C123151504D}" dt="2024-08-02T05:58:08.003" v="55"/>
          <pc:sldLayoutMkLst>
            <pc:docMk/>
            <pc:sldMasterMk cId="774043588" sldId="2147483735"/>
            <pc:sldLayoutMk cId="973184777" sldId="2147483746"/>
          </pc:sldLayoutMkLst>
        </pc:sldLayoutChg>
      </pc:sldMasterChg>
      <pc:sldMasterChg chg="add del addSldLayout delSldLayout modSldLayout">
        <pc:chgData name="nirajthakurxyz0933@outlook.com" userId="5de401e978417caa" providerId="Windows Live" clId="Web-{12BEEDC4-0282-423A-5154-9C123151504D}" dt="2024-08-02T05:58:05.659" v="54"/>
        <pc:sldMasterMkLst>
          <pc:docMk/>
          <pc:sldMasterMk cId="506206238" sldId="2147483747"/>
        </pc:sldMasterMkLst>
        <pc:sldLayoutChg chg="add del mod replId">
          <pc:chgData name="nirajthakurxyz0933@outlook.com" userId="5de401e978417caa" providerId="Windows Live" clId="Web-{12BEEDC4-0282-423A-5154-9C123151504D}" dt="2024-08-02T05:58:05.659" v="54"/>
          <pc:sldLayoutMkLst>
            <pc:docMk/>
            <pc:sldMasterMk cId="506206238" sldId="2147483747"/>
            <pc:sldLayoutMk cId="216788711" sldId="2147483748"/>
          </pc:sldLayoutMkLst>
        </pc:sldLayoutChg>
        <pc:sldLayoutChg chg="add del mod replId">
          <pc:chgData name="nirajthakurxyz0933@outlook.com" userId="5de401e978417caa" providerId="Windows Live" clId="Web-{12BEEDC4-0282-423A-5154-9C123151504D}" dt="2024-08-02T05:58:05.659" v="54"/>
          <pc:sldLayoutMkLst>
            <pc:docMk/>
            <pc:sldMasterMk cId="506206238" sldId="2147483747"/>
            <pc:sldLayoutMk cId="2464920087" sldId="2147483749"/>
          </pc:sldLayoutMkLst>
        </pc:sldLayoutChg>
        <pc:sldLayoutChg chg="add del mod replId">
          <pc:chgData name="nirajthakurxyz0933@outlook.com" userId="5de401e978417caa" providerId="Windows Live" clId="Web-{12BEEDC4-0282-423A-5154-9C123151504D}" dt="2024-08-02T05:58:05.659" v="54"/>
          <pc:sldLayoutMkLst>
            <pc:docMk/>
            <pc:sldMasterMk cId="506206238" sldId="2147483747"/>
            <pc:sldLayoutMk cId="4195305956" sldId="2147483750"/>
          </pc:sldLayoutMkLst>
        </pc:sldLayoutChg>
        <pc:sldLayoutChg chg="add del mod replId">
          <pc:chgData name="nirajthakurxyz0933@outlook.com" userId="5de401e978417caa" providerId="Windows Live" clId="Web-{12BEEDC4-0282-423A-5154-9C123151504D}" dt="2024-08-02T05:58:05.659" v="54"/>
          <pc:sldLayoutMkLst>
            <pc:docMk/>
            <pc:sldMasterMk cId="506206238" sldId="2147483747"/>
            <pc:sldLayoutMk cId="1484403956" sldId="2147483751"/>
          </pc:sldLayoutMkLst>
        </pc:sldLayoutChg>
        <pc:sldLayoutChg chg="add del mod replId">
          <pc:chgData name="nirajthakurxyz0933@outlook.com" userId="5de401e978417caa" providerId="Windows Live" clId="Web-{12BEEDC4-0282-423A-5154-9C123151504D}" dt="2024-08-02T05:58:05.659" v="54"/>
          <pc:sldLayoutMkLst>
            <pc:docMk/>
            <pc:sldMasterMk cId="506206238" sldId="2147483747"/>
            <pc:sldLayoutMk cId="557975161" sldId="2147483752"/>
          </pc:sldLayoutMkLst>
        </pc:sldLayoutChg>
        <pc:sldLayoutChg chg="add del mod replId">
          <pc:chgData name="nirajthakurxyz0933@outlook.com" userId="5de401e978417caa" providerId="Windows Live" clId="Web-{12BEEDC4-0282-423A-5154-9C123151504D}" dt="2024-08-02T05:58:05.659" v="54"/>
          <pc:sldLayoutMkLst>
            <pc:docMk/>
            <pc:sldMasterMk cId="506206238" sldId="2147483747"/>
            <pc:sldLayoutMk cId="1099183941" sldId="2147483753"/>
          </pc:sldLayoutMkLst>
        </pc:sldLayoutChg>
        <pc:sldLayoutChg chg="add del mod replId">
          <pc:chgData name="nirajthakurxyz0933@outlook.com" userId="5de401e978417caa" providerId="Windows Live" clId="Web-{12BEEDC4-0282-423A-5154-9C123151504D}" dt="2024-08-02T05:58:05.659" v="54"/>
          <pc:sldLayoutMkLst>
            <pc:docMk/>
            <pc:sldMasterMk cId="506206238" sldId="2147483747"/>
            <pc:sldLayoutMk cId="3027406231" sldId="2147483754"/>
          </pc:sldLayoutMkLst>
        </pc:sldLayoutChg>
        <pc:sldLayoutChg chg="add del mod replId">
          <pc:chgData name="nirajthakurxyz0933@outlook.com" userId="5de401e978417caa" providerId="Windows Live" clId="Web-{12BEEDC4-0282-423A-5154-9C123151504D}" dt="2024-08-02T05:58:05.659" v="54"/>
          <pc:sldLayoutMkLst>
            <pc:docMk/>
            <pc:sldMasterMk cId="506206238" sldId="2147483747"/>
            <pc:sldLayoutMk cId="1437991645" sldId="2147483755"/>
          </pc:sldLayoutMkLst>
        </pc:sldLayoutChg>
        <pc:sldLayoutChg chg="add del mod replId">
          <pc:chgData name="nirajthakurxyz0933@outlook.com" userId="5de401e978417caa" providerId="Windows Live" clId="Web-{12BEEDC4-0282-423A-5154-9C123151504D}" dt="2024-08-02T05:58:05.659" v="54"/>
          <pc:sldLayoutMkLst>
            <pc:docMk/>
            <pc:sldMasterMk cId="506206238" sldId="2147483747"/>
            <pc:sldLayoutMk cId="2131860192" sldId="2147483756"/>
          </pc:sldLayoutMkLst>
        </pc:sldLayoutChg>
        <pc:sldLayoutChg chg="add del mod replId">
          <pc:chgData name="nirajthakurxyz0933@outlook.com" userId="5de401e978417caa" providerId="Windows Live" clId="Web-{12BEEDC4-0282-423A-5154-9C123151504D}" dt="2024-08-02T05:58:05.659" v="54"/>
          <pc:sldLayoutMkLst>
            <pc:docMk/>
            <pc:sldMasterMk cId="506206238" sldId="2147483747"/>
            <pc:sldLayoutMk cId="2174486367" sldId="2147483757"/>
          </pc:sldLayoutMkLst>
        </pc:sldLayoutChg>
        <pc:sldLayoutChg chg="add del mod replId">
          <pc:chgData name="nirajthakurxyz0933@outlook.com" userId="5de401e978417caa" providerId="Windows Live" clId="Web-{12BEEDC4-0282-423A-5154-9C123151504D}" dt="2024-08-02T05:58:05.659" v="54"/>
          <pc:sldLayoutMkLst>
            <pc:docMk/>
            <pc:sldMasterMk cId="506206238" sldId="2147483747"/>
            <pc:sldLayoutMk cId="1827945393" sldId="2147483758"/>
          </pc:sldLayoutMkLst>
        </pc:sldLayoutChg>
      </pc:sldMasterChg>
    </pc:docChg>
  </pc:docChgLst>
  <pc:docChgLst>
    <pc:chgData name="Guest User" providerId="Windows Live" clId="Web-{24656A61-F99A-4B8C-9347-349B4D961BA5}"/>
    <pc:docChg chg="modSld">
      <pc:chgData name="Guest User" userId="" providerId="Windows Live" clId="Web-{24656A61-F99A-4B8C-9347-349B4D961BA5}" dt="2024-07-30T03:13:02.629" v="49" actId="20577"/>
      <pc:docMkLst>
        <pc:docMk/>
      </pc:docMkLst>
      <pc:sldChg chg="modSp">
        <pc:chgData name="Guest User" userId="" providerId="Windows Live" clId="Web-{24656A61-F99A-4B8C-9347-349B4D961BA5}" dt="2024-07-30T03:03:39.710" v="36" actId="20577"/>
        <pc:sldMkLst>
          <pc:docMk/>
          <pc:sldMk cId="4144437103" sldId="258"/>
        </pc:sldMkLst>
        <pc:spChg chg="mod">
          <ac:chgData name="Guest User" userId="" providerId="Windows Live" clId="Web-{24656A61-F99A-4B8C-9347-349B4D961BA5}" dt="2024-07-30T03:03:39.710" v="36" actId="20577"/>
          <ac:spMkLst>
            <pc:docMk/>
            <pc:sldMk cId="4144437103" sldId="258"/>
            <ac:spMk id="7" creationId="{52FB9D04-2A3D-0DCC-D7A4-DEEDEB3B4956}"/>
          </ac:spMkLst>
        </pc:spChg>
      </pc:sldChg>
      <pc:sldChg chg="modSp">
        <pc:chgData name="Guest User" userId="" providerId="Windows Live" clId="Web-{24656A61-F99A-4B8C-9347-349B4D961BA5}" dt="2024-07-30T03:13:02.629" v="49" actId="20577"/>
        <pc:sldMkLst>
          <pc:docMk/>
          <pc:sldMk cId="3144580210" sldId="262"/>
        </pc:sldMkLst>
        <pc:spChg chg="mod">
          <ac:chgData name="Guest User" userId="" providerId="Windows Live" clId="Web-{24656A61-F99A-4B8C-9347-349B4D961BA5}" dt="2024-07-30T03:13:02.629" v="49" actId="20577"/>
          <ac:spMkLst>
            <pc:docMk/>
            <pc:sldMk cId="3144580210" sldId="262"/>
            <ac:spMk id="15" creationId="{2F86FD04-7A5E-5DE4-8E7C-A1430A8A9347}"/>
          </ac:spMkLst>
        </pc:spChg>
      </pc:sldChg>
      <pc:sldChg chg="modSp">
        <pc:chgData name="Guest User" userId="" providerId="Windows Live" clId="Web-{24656A61-F99A-4B8C-9347-349B4D961BA5}" dt="2024-07-30T03:10:26.079" v="45" actId="20577"/>
        <pc:sldMkLst>
          <pc:docMk/>
          <pc:sldMk cId="813812559" sldId="296"/>
        </pc:sldMkLst>
        <pc:spChg chg="mod">
          <ac:chgData name="Guest User" userId="" providerId="Windows Live" clId="Web-{24656A61-F99A-4B8C-9347-349B4D961BA5}" dt="2024-07-30T03:10:26.079" v="45" actId="20577"/>
          <ac:spMkLst>
            <pc:docMk/>
            <pc:sldMk cId="813812559" sldId="296"/>
            <ac:spMk id="6" creationId="{25659A86-8E04-FDBE-8C57-38B67E518ED2}"/>
          </ac:spMkLst>
        </pc:spChg>
      </pc:sldChg>
      <pc:sldChg chg="modSp">
        <pc:chgData name="Guest User" userId="" providerId="Windows Live" clId="Web-{24656A61-F99A-4B8C-9347-349B4D961BA5}" dt="2024-07-30T02:55:03.838" v="19" actId="20577"/>
        <pc:sldMkLst>
          <pc:docMk/>
          <pc:sldMk cId="3630515598" sldId="301"/>
        </pc:sldMkLst>
        <pc:spChg chg="mod">
          <ac:chgData name="Guest User" userId="" providerId="Windows Live" clId="Web-{24656A61-F99A-4B8C-9347-349B4D961BA5}" dt="2024-07-30T02:55:03.838" v="19" actId="20577"/>
          <ac:spMkLst>
            <pc:docMk/>
            <pc:sldMk cId="3630515598" sldId="301"/>
            <ac:spMk id="17" creationId="{BC37A89F-0CC5-6DB8-E967-3FE528FF80D2}"/>
          </ac:spMkLst>
        </pc:spChg>
      </pc:sldChg>
      <pc:sldChg chg="modSp">
        <pc:chgData name="Guest User" userId="" providerId="Windows Live" clId="Web-{24656A61-F99A-4B8C-9347-349B4D961BA5}" dt="2024-07-30T02:56:29.262" v="24" actId="20577"/>
        <pc:sldMkLst>
          <pc:docMk/>
          <pc:sldMk cId="534794542" sldId="302"/>
        </pc:sldMkLst>
        <pc:spChg chg="mod">
          <ac:chgData name="Guest User" userId="" providerId="Windows Live" clId="Web-{24656A61-F99A-4B8C-9347-349B4D961BA5}" dt="2024-07-30T02:56:29.262" v="24" actId="20577"/>
          <ac:spMkLst>
            <pc:docMk/>
            <pc:sldMk cId="534794542" sldId="302"/>
            <ac:spMk id="6" creationId="{CFBB4612-02B3-3C4C-1E0C-4C9BC535827B}"/>
          </ac:spMkLst>
        </pc:spChg>
      </pc:sldChg>
      <pc:sldChg chg="modSp">
        <pc:chgData name="Guest User" userId="" providerId="Windows Live" clId="Web-{24656A61-F99A-4B8C-9347-349B4D961BA5}" dt="2024-07-30T02:59:15.328" v="27" actId="20577"/>
        <pc:sldMkLst>
          <pc:docMk/>
          <pc:sldMk cId="3571535158" sldId="303"/>
        </pc:sldMkLst>
        <pc:spChg chg="mod">
          <ac:chgData name="Guest User" userId="" providerId="Windows Live" clId="Web-{24656A61-F99A-4B8C-9347-349B4D961BA5}" dt="2024-07-30T02:59:15.328" v="27" actId="20577"/>
          <ac:spMkLst>
            <pc:docMk/>
            <pc:sldMk cId="3571535158" sldId="303"/>
            <ac:spMk id="16" creationId="{BDC5B614-DD0F-4F5D-A382-5F29389DD6D5}"/>
          </ac:spMkLst>
        </pc:spChg>
      </pc:sldChg>
      <pc:sldChg chg="modSp">
        <pc:chgData name="Guest User" userId="" providerId="Windows Live" clId="Web-{24656A61-F99A-4B8C-9347-349B4D961BA5}" dt="2024-07-30T02:38:44.081" v="17" actId="20577"/>
        <pc:sldMkLst>
          <pc:docMk/>
          <pc:sldMk cId="2458575686" sldId="314"/>
        </pc:sldMkLst>
        <pc:spChg chg="mod">
          <ac:chgData name="Guest User" userId="" providerId="Windows Live" clId="Web-{24656A61-F99A-4B8C-9347-349B4D961BA5}" dt="2024-07-30T02:38:44.081" v="17" actId="20577"/>
          <ac:spMkLst>
            <pc:docMk/>
            <pc:sldMk cId="2458575686" sldId="314"/>
            <ac:spMk id="8" creationId="{A5CC95EE-2E20-5E16-2DB2-BE8AD2C1DEC1}"/>
          </ac:spMkLst>
        </pc:spChg>
      </pc:sldChg>
    </pc:docChg>
  </pc:docChgLst>
  <pc:docChgLst>
    <pc:chgData name="Insha Ahmed" userId="e66d2f0dd335ece8" providerId="Windows Live" clId="Web-{1A0C9F7C-D324-4999-A03A-CFD77DF2A48D}"/>
    <pc:docChg chg="addSld delSld modSld">
      <pc:chgData name="Insha Ahmed" userId="e66d2f0dd335ece8" providerId="Windows Live" clId="Web-{1A0C9F7C-D324-4999-A03A-CFD77DF2A48D}" dt="2024-07-29T15:23:47.948" v="12" actId="20577"/>
      <pc:docMkLst>
        <pc:docMk/>
      </pc:docMkLst>
      <pc:sldChg chg="del">
        <pc:chgData name="Insha Ahmed" userId="e66d2f0dd335ece8" providerId="Windows Live" clId="Web-{1A0C9F7C-D324-4999-A03A-CFD77DF2A48D}" dt="2024-07-29T15:17:59.761" v="10"/>
        <pc:sldMkLst>
          <pc:docMk/>
          <pc:sldMk cId="293966590" sldId="263"/>
        </pc:sldMkLst>
      </pc:sldChg>
      <pc:sldChg chg="modSp">
        <pc:chgData name="Insha Ahmed" userId="e66d2f0dd335ece8" providerId="Windows Live" clId="Web-{1A0C9F7C-D324-4999-A03A-CFD77DF2A48D}" dt="2024-07-29T15:23:47.948" v="12" actId="20577"/>
        <pc:sldMkLst>
          <pc:docMk/>
          <pc:sldMk cId="2992172575" sldId="285"/>
        </pc:sldMkLst>
        <pc:spChg chg="mod">
          <ac:chgData name="Insha Ahmed" userId="e66d2f0dd335ece8" providerId="Windows Live" clId="Web-{1A0C9F7C-D324-4999-A03A-CFD77DF2A48D}" dt="2024-07-29T15:23:47.948" v="12" actId="20577"/>
          <ac:spMkLst>
            <pc:docMk/>
            <pc:sldMk cId="2992172575" sldId="285"/>
            <ac:spMk id="2" creationId="{E1CF04E1-A1BD-67BF-8ED2-6EB6AC8F7A30}"/>
          </ac:spMkLst>
        </pc:spChg>
      </pc:sldChg>
      <pc:sldChg chg="addSp delSp modSp new">
        <pc:chgData name="Insha Ahmed" userId="e66d2f0dd335ece8" providerId="Windows Live" clId="Web-{1A0C9F7C-D324-4999-A03A-CFD77DF2A48D}" dt="2024-07-29T15:17:52.370" v="9" actId="14100"/>
        <pc:sldMkLst>
          <pc:docMk/>
          <pc:sldMk cId="1512645525" sldId="312"/>
        </pc:sldMkLst>
        <pc:spChg chg="del">
          <ac:chgData name="Insha Ahmed" userId="e66d2f0dd335ece8" providerId="Windows Live" clId="Web-{1A0C9F7C-D324-4999-A03A-CFD77DF2A48D}" dt="2024-07-29T15:17:31.526" v="4"/>
          <ac:spMkLst>
            <pc:docMk/>
            <pc:sldMk cId="1512645525" sldId="312"/>
            <ac:spMk id="2" creationId="{1F18AAA7-809E-21B7-8A6D-9F9572E54BF8}"/>
          </ac:spMkLst>
        </pc:spChg>
        <pc:spChg chg="del">
          <ac:chgData name="Insha Ahmed" userId="e66d2f0dd335ece8" providerId="Windows Live" clId="Web-{1A0C9F7C-D324-4999-A03A-CFD77DF2A48D}" dt="2024-07-29T15:17:17.355" v="1"/>
          <ac:spMkLst>
            <pc:docMk/>
            <pc:sldMk cId="1512645525" sldId="312"/>
            <ac:spMk id="3" creationId="{93B0BCBB-F8B2-1A89-51CE-C58FAB517E58}"/>
          </ac:spMkLst>
        </pc:spChg>
        <pc:picChg chg="add mod ord">
          <ac:chgData name="Insha Ahmed" userId="e66d2f0dd335ece8" providerId="Windows Live" clId="Web-{1A0C9F7C-D324-4999-A03A-CFD77DF2A48D}" dt="2024-07-29T15:17:52.370" v="9" actId="14100"/>
          <ac:picMkLst>
            <pc:docMk/>
            <pc:sldMk cId="1512645525" sldId="312"/>
            <ac:picMk id="4" creationId="{B354856A-B4C5-D01E-2A10-DF39C3DA8378}"/>
          </ac:picMkLst>
        </pc:picChg>
      </pc:sldChg>
    </pc:docChg>
  </pc:docChgLst>
  <pc:docChgLst>
    <pc:chgData name="Guest User" providerId="Windows Live" clId="Web-{3F15CD3D-E9D5-F887-1E1E-34020D4AB729}"/>
    <pc:docChg chg="addSld delSld modSld sldOrd">
      <pc:chgData name="Guest User" userId="" providerId="Windows Live" clId="Web-{3F15CD3D-E9D5-F887-1E1E-34020D4AB729}" dt="2024-08-11T05:40:21.251" v="631" actId="20577"/>
      <pc:docMkLst>
        <pc:docMk/>
      </pc:docMkLst>
      <pc:sldChg chg="addSp delSp modSp del">
        <pc:chgData name="Guest User" userId="" providerId="Windows Live" clId="Web-{3F15CD3D-E9D5-F887-1E1E-34020D4AB729}" dt="2024-08-11T04:52:23.453" v="278"/>
        <pc:sldMkLst>
          <pc:docMk/>
          <pc:sldMk cId="4144437103" sldId="258"/>
        </pc:sldMkLst>
        <pc:spChg chg="add del mod">
          <ac:chgData name="Guest User" userId="" providerId="Windows Live" clId="Web-{3F15CD3D-E9D5-F887-1E1E-34020D4AB729}" dt="2024-08-11T04:51:15.560" v="273"/>
          <ac:spMkLst>
            <pc:docMk/>
            <pc:sldMk cId="4144437103" sldId="258"/>
            <ac:spMk id="12" creationId="{F4528AE1-A5FE-C1E9-187A-DC6F7E40151B}"/>
          </ac:spMkLst>
        </pc:spChg>
        <pc:graphicFrameChg chg="add del mod modGraphic">
          <ac:chgData name="Guest User" userId="" providerId="Windows Live" clId="Web-{3F15CD3D-E9D5-F887-1E1E-34020D4AB729}" dt="2024-08-11T04:51:15.560" v="273"/>
          <ac:graphicFrameMkLst>
            <pc:docMk/>
            <pc:sldMk cId="4144437103" sldId="258"/>
            <ac:graphicFrameMk id="9" creationId="{C03F5E38-4682-81EF-1A3D-411752F2A206}"/>
          </ac:graphicFrameMkLst>
        </pc:graphicFrameChg>
        <pc:picChg chg="add del mod">
          <ac:chgData name="Guest User" userId="" providerId="Windows Live" clId="Web-{3F15CD3D-E9D5-F887-1E1E-34020D4AB729}" dt="2024-08-11T04:50:43.169" v="267"/>
          <ac:picMkLst>
            <pc:docMk/>
            <pc:sldMk cId="4144437103" sldId="258"/>
            <ac:picMk id="3" creationId="{C7C0A7E6-2F2E-3E6B-53CF-739A665BC662}"/>
          </ac:picMkLst>
        </pc:picChg>
        <pc:picChg chg="add del mod">
          <ac:chgData name="Guest User" userId="" providerId="Windows Live" clId="Web-{3F15CD3D-E9D5-F887-1E1E-34020D4AB729}" dt="2024-08-11T04:51:19.873" v="275"/>
          <ac:picMkLst>
            <pc:docMk/>
            <pc:sldMk cId="4144437103" sldId="258"/>
            <ac:picMk id="10" creationId="{FFDE54E1-B7BB-F4AF-5E7E-74F0A87C71D9}"/>
          </ac:picMkLst>
        </pc:picChg>
      </pc:sldChg>
      <pc:sldChg chg="addSp delSp modSp del">
        <pc:chgData name="Guest User" userId="" providerId="Windows Live" clId="Web-{3F15CD3D-E9D5-F887-1E1E-34020D4AB729}" dt="2024-08-11T05:08:28.440" v="366"/>
        <pc:sldMkLst>
          <pc:docMk/>
          <pc:sldMk cId="1641802934" sldId="259"/>
        </pc:sldMkLst>
        <pc:spChg chg="mod">
          <ac:chgData name="Guest User" userId="" providerId="Windows Live" clId="Web-{3F15CD3D-E9D5-F887-1E1E-34020D4AB729}" dt="2024-08-11T04:59:28.015" v="326" actId="20577"/>
          <ac:spMkLst>
            <pc:docMk/>
            <pc:sldMk cId="1641802934" sldId="259"/>
            <ac:spMk id="5" creationId="{0B65D88C-A615-6805-CF51-A03E94215084}"/>
          </ac:spMkLst>
        </pc:spChg>
        <pc:spChg chg="add del">
          <ac:chgData name="Guest User" userId="" providerId="Windows Live" clId="Web-{3F15CD3D-E9D5-F887-1E1E-34020D4AB729}" dt="2024-08-11T04:59:21.296" v="322"/>
          <ac:spMkLst>
            <pc:docMk/>
            <pc:sldMk cId="1641802934" sldId="259"/>
            <ac:spMk id="12" creationId="{E92BC928-B9CB-A036-3D92-C3D63C57D56B}"/>
          </ac:spMkLst>
        </pc:spChg>
        <pc:spChg chg="add del">
          <ac:chgData name="Guest User" userId="" providerId="Windows Live" clId="Web-{3F15CD3D-E9D5-F887-1E1E-34020D4AB729}" dt="2024-08-11T04:59:22.686" v="323"/>
          <ac:spMkLst>
            <pc:docMk/>
            <pc:sldMk cId="1641802934" sldId="259"/>
            <ac:spMk id="13" creationId="{6E201A12-BFE2-8913-9371-301002D3455B}"/>
          </ac:spMkLst>
        </pc:spChg>
        <pc:picChg chg="add del">
          <ac:chgData name="Guest User" userId="" providerId="Windows Live" clId="Web-{3F15CD3D-E9D5-F887-1E1E-34020D4AB729}" dt="2024-08-11T04:59:23.702" v="324"/>
          <ac:picMkLst>
            <pc:docMk/>
            <pc:sldMk cId="1641802934" sldId="259"/>
            <ac:picMk id="3" creationId="{F85B13C2-DC23-E193-0532-BF89ACB4EC17}"/>
          </ac:picMkLst>
        </pc:picChg>
        <pc:picChg chg="add del">
          <ac:chgData name="Guest User" userId="" providerId="Windows Live" clId="Web-{3F15CD3D-E9D5-F887-1E1E-34020D4AB729}" dt="2024-08-11T04:59:34.530" v="327"/>
          <ac:picMkLst>
            <pc:docMk/>
            <pc:sldMk cId="1641802934" sldId="259"/>
            <ac:picMk id="10" creationId="{905A751B-5391-07AD-5F19-9EE7EEEF4D1E}"/>
          </ac:picMkLst>
        </pc:picChg>
      </pc:sldChg>
      <pc:sldChg chg="delSp ord">
        <pc:chgData name="Guest User" userId="" providerId="Windows Live" clId="Web-{3F15CD3D-E9D5-F887-1E1E-34020D4AB729}" dt="2024-08-11T05:15:31.299" v="377"/>
        <pc:sldMkLst>
          <pc:docMk/>
          <pc:sldMk cId="1932615400" sldId="261"/>
        </pc:sldMkLst>
        <pc:picChg chg="del">
          <ac:chgData name="Guest User" userId="" providerId="Windows Live" clId="Web-{3F15CD3D-E9D5-F887-1E1E-34020D4AB729}" dt="2024-08-11T05:15:31.299" v="377"/>
          <ac:picMkLst>
            <pc:docMk/>
            <pc:sldMk cId="1932615400" sldId="261"/>
            <ac:picMk id="2" creationId="{C7C31548-94FF-55C2-3411-0465CE3CFDCB}"/>
          </ac:picMkLst>
        </pc:picChg>
      </pc:sldChg>
      <pc:sldChg chg="addSp delSp modSp ord">
        <pc:chgData name="Guest User" userId="" providerId="Windows Live" clId="Web-{3F15CD3D-E9D5-F887-1E1E-34020D4AB729}" dt="2024-08-11T05:32:13.686" v="553" actId="14100"/>
        <pc:sldMkLst>
          <pc:docMk/>
          <pc:sldMk cId="1350530635" sldId="299"/>
        </pc:sldMkLst>
        <pc:spChg chg="add del mod">
          <ac:chgData name="Guest User" userId="" providerId="Windows Live" clId="Web-{3F15CD3D-E9D5-F887-1E1E-34020D4AB729}" dt="2024-08-11T05:28:25.934" v="521"/>
          <ac:spMkLst>
            <pc:docMk/>
            <pc:sldMk cId="1350530635" sldId="299"/>
            <ac:spMk id="2" creationId="{052DFC78-0B7C-54A2-3454-E0FD5D7F11E5}"/>
          </ac:spMkLst>
        </pc:spChg>
        <pc:spChg chg="mod">
          <ac:chgData name="Guest User" userId="" providerId="Windows Live" clId="Web-{3F15CD3D-E9D5-F887-1E1E-34020D4AB729}" dt="2024-08-11T05:31:53.410" v="551" actId="20577"/>
          <ac:spMkLst>
            <pc:docMk/>
            <pc:sldMk cId="1350530635" sldId="299"/>
            <ac:spMk id="5" creationId="{6D99BE06-247C-631F-4D15-CA9FD2348E80}"/>
          </ac:spMkLst>
        </pc:spChg>
        <pc:spChg chg="add del mod">
          <ac:chgData name="Guest User" userId="" providerId="Windows Live" clId="Web-{3F15CD3D-E9D5-F887-1E1E-34020D4AB729}" dt="2024-08-11T05:32:13.686" v="553" actId="14100"/>
          <ac:spMkLst>
            <pc:docMk/>
            <pc:sldMk cId="1350530635" sldId="299"/>
            <ac:spMk id="6" creationId="{25659A86-8E04-FDBE-8C57-38B67E518ED2}"/>
          </ac:spMkLst>
        </pc:spChg>
      </pc:sldChg>
      <pc:sldChg chg="addSp delSp modSp">
        <pc:chgData name="Guest User" userId="" providerId="Windows Live" clId="Web-{3F15CD3D-E9D5-F887-1E1E-34020D4AB729}" dt="2024-08-11T04:44:05.449" v="248"/>
        <pc:sldMkLst>
          <pc:docMk/>
          <pc:sldMk cId="2297733533" sldId="334"/>
        </pc:sldMkLst>
        <pc:spChg chg="mod">
          <ac:chgData name="Guest User" userId="" providerId="Windows Live" clId="Web-{3F15CD3D-E9D5-F887-1E1E-34020D4AB729}" dt="2024-08-11T04:23:52.675" v="4" actId="20577"/>
          <ac:spMkLst>
            <pc:docMk/>
            <pc:sldMk cId="2297733533" sldId="334"/>
            <ac:spMk id="2" creationId="{5FCB838C-EBAC-93D4-187A-4FAA1203CE33}"/>
          </ac:spMkLst>
        </pc:spChg>
        <pc:spChg chg="add del">
          <ac:chgData name="Guest User" userId="" providerId="Windows Live" clId="Web-{3F15CD3D-E9D5-F887-1E1E-34020D4AB729}" dt="2024-08-11T04:44:05.449" v="248"/>
          <ac:spMkLst>
            <pc:docMk/>
            <pc:sldMk cId="2297733533" sldId="334"/>
            <ac:spMk id="3" creationId="{79759B8E-F72E-05CA-CDD4-72E6B3263C25}"/>
          </ac:spMkLst>
        </pc:spChg>
        <pc:graphicFrameChg chg="add del mod modGraphic">
          <ac:chgData name="Guest User" userId="" providerId="Windows Live" clId="Web-{3F15CD3D-E9D5-F887-1E1E-34020D4AB729}" dt="2024-08-11T04:44:04.121" v="247"/>
          <ac:graphicFrameMkLst>
            <pc:docMk/>
            <pc:sldMk cId="2297733533" sldId="334"/>
            <ac:graphicFrameMk id="5" creationId="{ACFCDC13-3628-9154-C693-9D5F9E6C5658}"/>
          </ac:graphicFrameMkLst>
        </pc:graphicFrameChg>
        <pc:graphicFrameChg chg="mod modGraphic">
          <ac:chgData name="Guest User" userId="" providerId="Windows Live" clId="Web-{3F15CD3D-E9D5-F887-1E1E-34020D4AB729}" dt="2024-08-11T04:43:56.012" v="244" actId="1076"/>
          <ac:graphicFrameMkLst>
            <pc:docMk/>
            <pc:sldMk cId="2297733533" sldId="334"/>
            <ac:graphicFrameMk id="15" creationId="{316B676E-9DA8-FAA2-C14A-B178DFE6445B}"/>
          </ac:graphicFrameMkLst>
        </pc:graphicFrameChg>
      </pc:sldChg>
      <pc:sldChg chg="addSp delSp modSp ord">
        <pc:chgData name="Guest User" userId="" providerId="Windows Live" clId="Web-{3F15CD3D-E9D5-F887-1E1E-34020D4AB729}" dt="2024-08-11T05:10:47.508" v="374" actId="20577"/>
        <pc:sldMkLst>
          <pc:docMk/>
          <pc:sldMk cId="3226908154" sldId="336"/>
        </pc:sldMkLst>
        <pc:spChg chg="mod">
          <ac:chgData name="Guest User" userId="" providerId="Windows Live" clId="Web-{3F15CD3D-E9D5-F887-1E1E-34020D4AB729}" dt="2024-08-11T05:10:47.508" v="374" actId="20577"/>
          <ac:spMkLst>
            <pc:docMk/>
            <pc:sldMk cId="3226908154" sldId="336"/>
            <ac:spMk id="2" creationId="{ACDA5594-88CA-35C6-3350-15088C8D453B}"/>
          </ac:spMkLst>
        </pc:spChg>
        <pc:spChg chg="add del mod">
          <ac:chgData name="Guest User" userId="" providerId="Windows Live" clId="Web-{3F15CD3D-E9D5-F887-1E1E-34020D4AB729}" dt="2024-08-11T04:40:08.419" v="221"/>
          <ac:spMkLst>
            <pc:docMk/>
            <pc:sldMk cId="3226908154" sldId="336"/>
            <ac:spMk id="169" creationId="{05F5EE1B-A2B2-CB43-0291-2BC31B0F7132}"/>
          </ac:spMkLst>
        </pc:spChg>
        <pc:graphicFrameChg chg="mod modGraphic">
          <ac:chgData name="Guest User" userId="" providerId="Windows Live" clId="Web-{3F15CD3D-E9D5-F887-1E1E-34020D4AB729}" dt="2024-08-11T04:39:11.402" v="219" actId="20577"/>
          <ac:graphicFrameMkLst>
            <pc:docMk/>
            <pc:sldMk cId="3226908154" sldId="336"/>
            <ac:graphicFrameMk id="7" creationId="{B6B46AF4-B1E4-1EAB-A352-ADEB05B31949}"/>
          </ac:graphicFrameMkLst>
        </pc:graphicFrameChg>
        <pc:picChg chg="del">
          <ac:chgData name="Guest User" userId="" providerId="Windows Live" clId="Web-{3F15CD3D-E9D5-F887-1E1E-34020D4AB729}" dt="2024-08-11T04:39:13.246" v="220"/>
          <ac:picMkLst>
            <pc:docMk/>
            <pc:sldMk cId="3226908154" sldId="336"/>
            <ac:picMk id="4" creationId="{E48B9FCF-6B47-BB77-D624-1147C2275715}"/>
          </ac:picMkLst>
        </pc:picChg>
        <pc:picChg chg="add mod ord">
          <ac:chgData name="Guest User" userId="" providerId="Windows Live" clId="Web-{3F15CD3D-E9D5-F887-1E1E-34020D4AB729}" dt="2024-08-11T04:44:21.059" v="252" actId="14100"/>
          <ac:picMkLst>
            <pc:docMk/>
            <pc:sldMk cId="3226908154" sldId="336"/>
            <ac:picMk id="180" creationId="{F6720D53-B082-E0DD-CF39-04DB150E1927}"/>
          </ac:picMkLst>
        </pc:picChg>
      </pc:sldChg>
      <pc:sldChg chg="del">
        <pc:chgData name="Guest User" userId="" providerId="Windows Live" clId="Web-{3F15CD3D-E9D5-F887-1E1E-34020D4AB729}" dt="2024-08-11T05:08:24.737" v="365"/>
        <pc:sldMkLst>
          <pc:docMk/>
          <pc:sldMk cId="1235962488" sldId="376"/>
        </pc:sldMkLst>
      </pc:sldChg>
      <pc:sldChg chg="ord">
        <pc:chgData name="Guest User" userId="" providerId="Windows Live" clId="Web-{3F15CD3D-E9D5-F887-1E1E-34020D4AB729}" dt="2024-08-11T05:15:52.768" v="378"/>
        <pc:sldMkLst>
          <pc:docMk/>
          <pc:sldMk cId="1628972900" sldId="377"/>
        </pc:sldMkLst>
      </pc:sldChg>
      <pc:sldChg chg="add replId">
        <pc:chgData name="Guest User" userId="" providerId="Windows Live" clId="Web-{3F15CD3D-E9D5-F887-1E1E-34020D4AB729}" dt="2024-08-11T04:23:58.629" v="5"/>
        <pc:sldMkLst>
          <pc:docMk/>
          <pc:sldMk cId="1218901664" sldId="384"/>
        </pc:sldMkLst>
      </pc:sldChg>
      <pc:sldChg chg="addSp delSp modSp add ord replId">
        <pc:chgData name="Guest User" userId="" providerId="Windows Live" clId="Web-{3F15CD3D-E9D5-F887-1E1E-34020D4AB729}" dt="2024-08-11T04:45:38.281" v="255"/>
        <pc:sldMkLst>
          <pc:docMk/>
          <pc:sldMk cId="2051226410" sldId="385"/>
        </pc:sldMkLst>
        <pc:spChg chg="mod">
          <ac:chgData name="Guest User" userId="" providerId="Windows Live" clId="Web-{3F15CD3D-E9D5-F887-1E1E-34020D4AB729}" dt="2024-08-11T04:35:00.284" v="188" actId="20577"/>
          <ac:spMkLst>
            <pc:docMk/>
            <pc:sldMk cId="2051226410" sldId="385"/>
            <ac:spMk id="2" creationId="{5FCB838C-EBAC-93D4-187A-4FAA1203CE33}"/>
          </ac:spMkLst>
        </pc:spChg>
        <pc:spChg chg="del mod">
          <ac:chgData name="Guest User" userId="" providerId="Windows Live" clId="Web-{3F15CD3D-E9D5-F887-1E1E-34020D4AB729}" dt="2024-08-11T04:32:55.373" v="173"/>
          <ac:spMkLst>
            <pc:docMk/>
            <pc:sldMk cId="2051226410" sldId="385"/>
            <ac:spMk id="3" creationId="{79759B8E-F72E-05CA-CDD4-72E6B3263C25}"/>
          </ac:spMkLst>
        </pc:spChg>
        <pc:spChg chg="add mod">
          <ac:chgData name="Guest User" userId="" providerId="Windows Live" clId="Web-{3F15CD3D-E9D5-F887-1E1E-34020D4AB729}" dt="2024-08-11T04:35:25.144" v="192" actId="1076"/>
          <ac:spMkLst>
            <pc:docMk/>
            <pc:sldMk cId="2051226410" sldId="385"/>
            <ac:spMk id="6" creationId="{AF27B692-634C-E2F5-988A-70F69FACB5B2}"/>
          </ac:spMkLst>
        </pc:spChg>
        <pc:spChg chg="add mod">
          <ac:chgData name="Guest User" userId="" providerId="Windows Live" clId="Web-{3F15CD3D-E9D5-F887-1E1E-34020D4AB729}" dt="2024-08-11T04:35:21.784" v="191" actId="1076"/>
          <ac:spMkLst>
            <pc:docMk/>
            <pc:sldMk cId="2051226410" sldId="385"/>
            <ac:spMk id="7" creationId="{E5CBDB49-1D15-6D04-E019-17AA186A0BCD}"/>
          </ac:spMkLst>
        </pc:spChg>
        <pc:graphicFrameChg chg="add del mod modGraphic">
          <ac:chgData name="Guest User" userId="" providerId="Windows Live" clId="Web-{3F15CD3D-E9D5-F887-1E1E-34020D4AB729}" dt="2024-08-11T04:29:36.523" v="150"/>
          <ac:graphicFrameMkLst>
            <pc:docMk/>
            <pc:sldMk cId="2051226410" sldId="385"/>
            <ac:graphicFrameMk id="5" creationId="{8E52CFD4-95B2-5DFE-E9BD-05F7354F1D9E}"/>
          </ac:graphicFrameMkLst>
        </pc:graphicFrameChg>
        <pc:graphicFrameChg chg="mod modGraphic">
          <ac:chgData name="Guest User" userId="" providerId="Windows Live" clId="Web-{3F15CD3D-E9D5-F887-1E1E-34020D4AB729}" dt="2024-08-11T04:35:17.909" v="190"/>
          <ac:graphicFrameMkLst>
            <pc:docMk/>
            <pc:sldMk cId="2051226410" sldId="385"/>
            <ac:graphicFrameMk id="15" creationId="{316B676E-9DA8-FAA2-C14A-B178DFE6445B}"/>
          </ac:graphicFrameMkLst>
        </pc:graphicFrameChg>
      </pc:sldChg>
      <pc:sldChg chg="addSp delSp modSp add ord replId">
        <pc:chgData name="Guest User" userId="" providerId="Windows Live" clId="Web-{3F15CD3D-E9D5-F887-1E1E-34020D4AB729}" dt="2024-08-11T04:55:18.600" v="313" actId="20577"/>
        <pc:sldMkLst>
          <pc:docMk/>
          <pc:sldMk cId="3833056903" sldId="386"/>
        </pc:sldMkLst>
        <pc:spChg chg="del">
          <ac:chgData name="Guest User" userId="" providerId="Windows Live" clId="Web-{3F15CD3D-E9D5-F887-1E1E-34020D4AB729}" dt="2024-08-11T04:54:16.129" v="290"/>
          <ac:spMkLst>
            <pc:docMk/>
            <pc:sldMk cId="3833056903" sldId="386"/>
            <ac:spMk id="3" creationId="{79759B8E-F72E-05CA-CDD4-72E6B3263C25}"/>
          </ac:spMkLst>
        </pc:spChg>
        <pc:spChg chg="add del mod">
          <ac:chgData name="Guest User" userId="" providerId="Windows Live" clId="Web-{3F15CD3D-E9D5-F887-1E1E-34020D4AB729}" dt="2024-08-11T04:53:15.049" v="283"/>
          <ac:spMkLst>
            <pc:docMk/>
            <pc:sldMk cId="3833056903" sldId="386"/>
            <ac:spMk id="5" creationId="{78F211FD-42EE-A989-6F1A-E6EFE78C607B}"/>
          </ac:spMkLst>
        </pc:spChg>
        <pc:spChg chg="add del mod">
          <ac:chgData name="Guest User" userId="" providerId="Windows Live" clId="Web-{3F15CD3D-E9D5-F887-1E1E-34020D4AB729}" dt="2024-08-11T04:54:00.019" v="287"/>
          <ac:spMkLst>
            <pc:docMk/>
            <pc:sldMk cId="3833056903" sldId="386"/>
            <ac:spMk id="8" creationId="{50885381-1CC2-068F-4C58-A48871FEB56B}"/>
          </ac:spMkLst>
        </pc:spChg>
        <pc:spChg chg="add mod">
          <ac:chgData name="Guest User" userId="" providerId="Windows Live" clId="Web-{3F15CD3D-E9D5-F887-1E1E-34020D4AB729}" dt="2024-08-11T04:55:09.881" v="307" actId="20577"/>
          <ac:spMkLst>
            <pc:docMk/>
            <pc:sldMk cId="3833056903" sldId="386"/>
            <ac:spMk id="10" creationId="{FDB6BD43-4E67-DB24-6940-5C6F91BA051F}"/>
          </ac:spMkLst>
        </pc:spChg>
        <pc:spChg chg="add mod">
          <ac:chgData name="Guest User" userId="" providerId="Windows Live" clId="Web-{3F15CD3D-E9D5-F887-1E1E-34020D4AB729}" dt="2024-08-11T04:55:18.600" v="313" actId="20577"/>
          <ac:spMkLst>
            <pc:docMk/>
            <pc:sldMk cId="3833056903" sldId="386"/>
            <ac:spMk id="11" creationId="{B99F7F43-9CCF-756D-5DC0-7B2B226621B5}"/>
          </ac:spMkLst>
        </pc:spChg>
        <pc:graphicFrameChg chg="del mod modGraphic">
          <ac:chgData name="Guest User" userId="" providerId="Windows Live" clId="Web-{3F15CD3D-E9D5-F887-1E1E-34020D4AB729}" dt="2024-08-11T04:52:45.126" v="282"/>
          <ac:graphicFrameMkLst>
            <pc:docMk/>
            <pc:sldMk cId="3833056903" sldId="386"/>
            <ac:graphicFrameMk id="15" creationId="{316B676E-9DA8-FAA2-C14A-B178DFE6445B}"/>
          </ac:graphicFrameMkLst>
        </pc:graphicFrameChg>
        <pc:picChg chg="add del mod ord">
          <ac:chgData name="Guest User" userId="" providerId="Windows Live" clId="Web-{3F15CD3D-E9D5-F887-1E1E-34020D4AB729}" dt="2024-08-11T04:53:17.143" v="284"/>
          <ac:picMkLst>
            <pc:docMk/>
            <pc:sldMk cId="3833056903" sldId="386"/>
            <ac:picMk id="6" creationId="{2DE587B2-B06E-E084-5770-4CA46E02070E}"/>
          </ac:picMkLst>
        </pc:picChg>
        <pc:picChg chg="add mod ord">
          <ac:chgData name="Guest User" userId="" providerId="Windows Live" clId="Web-{3F15CD3D-E9D5-F887-1E1E-34020D4AB729}" dt="2024-08-11T04:54:07.910" v="289" actId="14100"/>
          <ac:picMkLst>
            <pc:docMk/>
            <pc:sldMk cId="3833056903" sldId="386"/>
            <ac:picMk id="9" creationId="{1448A972-5811-C2F9-27D4-88EB4BDC1E08}"/>
          </ac:picMkLst>
        </pc:picChg>
      </pc:sldChg>
      <pc:sldChg chg="addSp delSp modSp add replId">
        <pc:chgData name="Guest User" userId="" providerId="Windows Live" clId="Web-{3F15CD3D-E9D5-F887-1E1E-34020D4AB729}" dt="2024-08-11T05:10:35.038" v="370" actId="20577"/>
        <pc:sldMkLst>
          <pc:docMk/>
          <pc:sldMk cId="4022122985" sldId="387"/>
        </pc:sldMkLst>
        <pc:spChg chg="mod">
          <ac:chgData name="Guest User" userId="" providerId="Windows Live" clId="Web-{3F15CD3D-E9D5-F887-1E1E-34020D4AB729}" dt="2024-08-11T05:10:35.038" v="370" actId="20577"/>
          <ac:spMkLst>
            <pc:docMk/>
            <pc:sldMk cId="4022122985" sldId="387"/>
            <ac:spMk id="2" creationId="{ACDA5594-88CA-35C6-3350-15088C8D453B}"/>
          </ac:spMkLst>
        </pc:spChg>
        <pc:spChg chg="add del mod">
          <ac:chgData name="Guest User" userId="" providerId="Windows Live" clId="Web-{3F15CD3D-E9D5-F887-1E1E-34020D4AB729}" dt="2024-08-11T05:00:56.955" v="331"/>
          <ac:spMkLst>
            <pc:docMk/>
            <pc:sldMk cId="4022122985" sldId="387"/>
            <ac:spMk id="15" creationId="{0DD96547-222D-1F23-00C5-707696E50BA0}"/>
          </ac:spMkLst>
        </pc:spChg>
        <pc:graphicFrameChg chg="mod modGraphic">
          <ac:chgData name="Guest User" userId="" providerId="Windows Live" clId="Web-{3F15CD3D-E9D5-F887-1E1E-34020D4AB729}" dt="2024-08-11T05:01:50.191" v="340" actId="14100"/>
          <ac:graphicFrameMkLst>
            <pc:docMk/>
            <pc:sldMk cId="4022122985" sldId="387"/>
            <ac:graphicFrameMk id="7" creationId="{B6B46AF4-B1E4-1EAB-A352-ADEB05B31949}"/>
          </ac:graphicFrameMkLst>
        </pc:graphicFrameChg>
        <pc:picChg chg="add mod ord">
          <ac:chgData name="Guest User" userId="" providerId="Windows Live" clId="Web-{3F15CD3D-E9D5-F887-1E1E-34020D4AB729}" dt="2024-08-11T05:02:05.036" v="343" actId="1076"/>
          <ac:picMkLst>
            <pc:docMk/>
            <pc:sldMk cId="4022122985" sldId="387"/>
            <ac:picMk id="21" creationId="{7B951A0F-0E8F-B028-C084-0A2AB61B2F87}"/>
          </ac:picMkLst>
        </pc:picChg>
        <pc:picChg chg="del">
          <ac:chgData name="Guest User" userId="" providerId="Windows Live" clId="Web-{3F15CD3D-E9D5-F887-1E1E-34020D4AB729}" dt="2024-08-11T05:00:22.391" v="330"/>
          <ac:picMkLst>
            <pc:docMk/>
            <pc:sldMk cId="4022122985" sldId="387"/>
            <ac:picMk id="180" creationId="{F6720D53-B082-E0DD-CF39-04DB150E1927}"/>
          </ac:picMkLst>
        </pc:picChg>
      </pc:sldChg>
      <pc:sldChg chg="addSp delSp modSp add ord replId">
        <pc:chgData name="Guest User" userId="" providerId="Windows Live" clId="Web-{3F15CD3D-E9D5-F887-1E1E-34020D4AB729}" dt="2024-08-11T05:08:03.736" v="362" actId="20577"/>
        <pc:sldMkLst>
          <pc:docMk/>
          <pc:sldMk cId="336171255" sldId="388"/>
        </pc:sldMkLst>
        <pc:spChg chg="mod">
          <ac:chgData name="Guest User" userId="" providerId="Windows Live" clId="Web-{3F15CD3D-E9D5-F887-1E1E-34020D4AB729}" dt="2024-08-11T05:06:50.250" v="356" actId="20577"/>
          <ac:spMkLst>
            <pc:docMk/>
            <pc:sldMk cId="336171255" sldId="388"/>
            <ac:spMk id="2" creationId="{ACDA5594-88CA-35C6-3350-15088C8D453B}"/>
          </ac:spMkLst>
        </pc:spChg>
        <pc:spChg chg="add del mod">
          <ac:chgData name="Guest User" userId="" providerId="Windows Live" clId="Web-{3F15CD3D-E9D5-F887-1E1E-34020D4AB729}" dt="2024-08-11T05:05:58.248" v="347"/>
          <ac:spMkLst>
            <pc:docMk/>
            <pc:sldMk cId="336171255" sldId="388"/>
            <ac:spMk id="15" creationId="{D9A07385-66ED-5E43-4A22-C7F5B6057EC9}"/>
          </ac:spMkLst>
        </pc:spChg>
        <pc:graphicFrameChg chg="modGraphic">
          <ac:chgData name="Guest User" userId="" providerId="Windows Live" clId="Web-{3F15CD3D-E9D5-F887-1E1E-34020D4AB729}" dt="2024-08-11T05:08:03.736" v="362" actId="20577"/>
          <ac:graphicFrameMkLst>
            <pc:docMk/>
            <pc:sldMk cId="336171255" sldId="388"/>
            <ac:graphicFrameMk id="7" creationId="{B6B46AF4-B1E4-1EAB-A352-ADEB05B31949}"/>
          </ac:graphicFrameMkLst>
        </pc:graphicFrameChg>
        <pc:picChg chg="del">
          <ac:chgData name="Guest User" userId="" providerId="Windows Live" clId="Web-{3F15CD3D-E9D5-F887-1E1E-34020D4AB729}" dt="2024-08-11T05:05:48.201" v="346"/>
          <ac:picMkLst>
            <pc:docMk/>
            <pc:sldMk cId="336171255" sldId="388"/>
            <ac:picMk id="21" creationId="{7B951A0F-0E8F-B028-C084-0A2AB61B2F87}"/>
          </ac:picMkLst>
        </pc:picChg>
        <pc:picChg chg="add mod ord">
          <ac:chgData name="Guest User" userId="" providerId="Windows Live" clId="Web-{3F15CD3D-E9D5-F887-1E1E-34020D4AB729}" dt="2024-08-11T05:06:11.248" v="350" actId="1076"/>
          <ac:picMkLst>
            <pc:docMk/>
            <pc:sldMk cId="336171255" sldId="388"/>
            <ac:picMk id="22" creationId="{EDA3A096-DF18-E20E-940E-D1C27DA49433}"/>
          </ac:picMkLst>
        </pc:picChg>
      </pc:sldChg>
      <pc:sldChg chg="add replId">
        <pc:chgData name="Guest User" userId="" providerId="Windows Live" clId="Web-{3F15CD3D-E9D5-F887-1E1E-34020D4AB729}" dt="2024-08-11T05:15:17.329" v="375"/>
        <pc:sldMkLst>
          <pc:docMk/>
          <pc:sldMk cId="121328156" sldId="389"/>
        </pc:sldMkLst>
      </pc:sldChg>
      <pc:sldChg chg="add del replId">
        <pc:chgData name="Guest User" userId="" providerId="Windows Live" clId="Web-{3F15CD3D-E9D5-F887-1E1E-34020D4AB729}" dt="2024-08-11T05:08:22.112" v="364"/>
        <pc:sldMkLst>
          <pc:docMk/>
          <pc:sldMk cId="1378440854" sldId="389"/>
        </pc:sldMkLst>
      </pc:sldChg>
      <pc:sldChg chg="addSp delSp modSp add ord replId">
        <pc:chgData name="Guest User" userId="" providerId="Windows Live" clId="Web-{3F15CD3D-E9D5-F887-1E1E-34020D4AB729}" dt="2024-08-11T05:26:24.227" v="496" actId="20577"/>
        <pc:sldMkLst>
          <pc:docMk/>
          <pc:sldMk cId="624871188" sldId="390"/>
        </pc:sldMkLst>
        <pc:spChg chg="mod">
          <ac:chgData name="Guest User" userId="" providerId="Windows Live" clId="Web-{3F15CD3D-E9D5-F887-1E1E-34020D4AB729}" dt="2024-08-11T05:18:40.555" v="403" actId="20577"/>
          <ac:spMkLst>
            <pc:docMk/>
            <pc:sldMk cId="624871188" sldId="390"/>
            <ac:spMk id="2" creationId="{ACDA5594-88CA-35C6-3350-15088C8D453B}"/>
          </ac:spMkLst>
        </pc:spChg>
        <pc:spChg chg="add del mod">
          <ac:chgData name="Guest User" userId="" providerId="Windows Live" clId="Web-{3F15CD3D-E9D5-F887-1E1E-34020D4AB729}" dt="2024-08-11T05:17:30.928" v="382"/>
          <ac:spMkLst>
            <pc:docMk/>
            <pc:sldMk cId="624871188" sldId="390"/>
            <ac:spMk id="15" creationId="{9F999031-1BC4-7C86-3436-E84FA6292607}"/>
          </ac:spMkLst>
        </pc:spChg>
        <pc:spChg chg="add mod">
          <ac:chgData name="Guest User" userId="" providerId="Windows Live" clId="Web-{3F15CD3D-E9D5-F887-1E1E-34020D4AB729}" dt="2024-08-11T05:26:24.227" v="496" actId="20577"/>
          <ac:spMkLst>
            <pc:docMk/>
            <pc:sldMk cId="624871188" sldId="390"/>
            <ac:spMk id="28" creationId="{6B34A123-9B73-62D3-9AF9-0D7FC18681CB}"/>
          </ac:spMkLst>
        </pc:spChg>
        <pc:graphicFrameChg chg="del">
          <ac:chgData name="Guest User" userId="" providerId="Windows Live" clId="Web-{3F15CD3D-E9D5-F887-1E1E-34020D4AB729}" dt="2024-08-11T05:17:58.350" v="388"/>
          <ac:graphicFrameMkLst>
            <pc:docMk/>
            <pc:sldMk cId="624871188" sldId="390"/>
            <ac:graphicFrameMk id="7" creationId="{B6B46AF4-B1E4-1EAB-A352-ADEB05B31949}"/>
          </ac:graphicFrameMkLst>
        </pc:graphicFrameChg>
        <pc:picChg chg="add mod ord">
          <ac:chgData name="Guest User" userId="" providerId="Windows Live" clId="Web-{3F15CD3D-E9D5-F887-1E1E-34020D4AB729}" dt="2024-08-11T05:20:43.325" v="427" actId="14100"/>
          <ac:picMkLst>
            <pc:docMk/>
            <pc:sldMk cId="624871188" sldId="390"/>
            <ac:picMk id="21" creationId="{54F3D0D7-4228-BB40-44E1-9F1959162EAD}"/>
          </ac:picMkLst>
        </pc:picChg>
        <pc:picChg chg="del">
          <ac:chgData name="Guest User" userId="" providerId="Windows Live" clId="Web-{3F15CD3D-E9D5-F887-1E1E-34020D4AB729}" dt="2024-08-11T05:16:28.097" v="381"/>
          <ac:picMkLst>
            <pc:docMk/>
            <pc:sldMk cId="624871188" sldId="390"/>
            <ac:picMk id="22" creationId="{EDA3A096-DF18-E20E-940E-D1C27DA49433}"/>
          </ac:picMkLst>
        </pc:picChg>
      </pc:sldChg>
      <pc:sldChg chg="addSp delSp modSp add replId">
        <pc:chgData name="Guest User" userId="" providerId="Windows Live" clId="Web-{3F15CD3D-E9D5-F887-1E1E-34020D4AB729}" dt="2024-08-11T05:31:06.143" v="548" actId="20577"/>
        <pc:sldMkLst>
          <pc:docMk/>
          <pc:sldMk cId="1903828579" sldId="391"/>
        </pc:sldMkLst>
        <pc:spChg chg="mod">
          <ac:chgData name="Guest User" userId="" providerId="Windows Live" clId="Web-{3F15CD3D-E9D5-F887-1E1E-34020D4AB729}" dt="2024-08-11T05:21:40.202" v="437" actId="20577"/>
          <ac:spMkLst>
            <pc:docMk/>
            <pc:sldMk cId="1903828579" sldId="391"/>
            <ac:spMk id="2" creationId="{ACDA5594-88CA-35C6-3350-15088C8D453B}"/>
          </ac:spMkLst>
        </pc:spChg>
        <pc:spChg chg="add del mod">
          <ac:chgData name="Guest User" userId="" providerId="Windows Live" clId="Web-{3F15CD3D-E9D5-F887-1E1E-34020D4AB729}" dt="2024-08-11T05:21:13.263" v="431"/>
          <ac:spMkLst>
            <pc:docMk/>
            <pc:sldMk cId="1903828579" sldId="391"/>
            <ac:spMk id="4" creationId="{116341AF-0A79-4156-4684-E91B9778BBA1}"/>
          </ac:spMkLst>
        </pc:spChg>
        <pc:spChg chg="mod">
          <ac:chgData name="Guest User" userId="" providerId="Windows Live" clId="Web-{3F15CD3D-E9D5-F887-1E1E-34020D4AB729}" dt="2024-08-11T05:31:06.143" v="548" actId="20577"/>
          <ac:spMkLst>
            <pc:docMk/>
            <pc:sldMk cId="1903828579" sldId="391"/>
            <ac:spMk id="28" creationId="{6B34A123-9B73-62D3-9AF9-0D7FC18681CB}"/>
          </ac:spMkLst>
        </pc:spChg>
        <pc:picChg chg="add mod ord">
          <ac:chgData name="Guest User" userId="" providerId="Windows Live" clId="Web-{3F15CD3D-E9D5-F887-1E1E-34020D4AB729}" dt="2024-08-11T05:23:29.706" v="473" actId="14100"/>
          <ac:picMkLst>
            <pc:docMk/>
            <pc:sldMk cId="1903828579" sldId="391"/>
            <ac:picMk id="5" creationId="{5B62B968-D2E2-2AB4-E5B4-28629B404540}"/>
          </ac:picMkLst>
        </pc:picChg>
        <pc:picChg chg="del">
          <ac:chgData name="Guest User" userId="" providerId="Windows Live" clId="Web-{3F15CD3D-E9D5-F887-1E1E-34020D4AB729}" dt="2024-08-11T05:20:59.028" v="430"/>
          <ac:picMkLst>
            <pc:docMk/>
            <pc:sldMk cId="1903828579" sldId="391"/>
            <ac:picMk id="21" creationId="{54F3D0D7-4228-BB40-44E1-9F1959162EAD}"/>
          </ac:picMkLst>
        </pc:picChg>
      </pc:sldChg>
      <pc:sldChg chg="add replId">
        <pc:chgData name="Guest User" userId="" providerId="Windows Live" clId="Web-{3F15CD3D-E9D5-F887-1E1E-34020D4AB729}" dt="2024-08-11T05:27:17.510" v="501"/>
        <pc:sldMkLst>
          <pc:docMk/>
          <pc:sldMk cId="1876680661" sldId="392"/>
        </pc:sldMkLst>
      </pc:sldChg>
      <pc:sldChg chg="modSp add replId">
        <pc:chgData name="Guest User" userId="" providerId="Windows Live" clId="Web-{3F15CD3D-E9D5-F887-1E1E-34020D4AB729}" dt="2024-08-11T05:34:25.050" v="567" actId="20577"/>
        <pc:sldMkLst>
          <pc:docMk/>
          <pc:sldMk cId="2119681423" sldId="393"/>
        </pc:sldMkLst>
        <pc:spChg chg="mod">
          <ac:chgData name="Guest User" userId="" providerId="Windows Live" clId="Web-{3F15CD3D-E9D5-F887-1E1E-34020D4AB729}" dt="2024-08-11T05:33:38.252" v="561" actId="20577"/>
          <ac:spMkLst>
            <pc:docMk/>
            <pc:sldMk cId="2119681423" sldId="393"/>
            <ac:spMk id="5" creationId="{6D99BE06-247C-631F-4D15-CA9FD2348E80}"/>
          </ac:spMkLst>
        </pc:spChg>
        <pc:spChg chg="mod">
          <ac:chgData name="Guest User" userId="" providerId="Windows Live" clId="Web-{3F15CD3D-E9D5-F887-1E1E-34020D4AB729}" dt="2024-08-11T05:34:25.050" v="567" actId="20577"/>
          <ac:spMkLst>
            <pc:docMk/>
            <pc:sldMk cId="2119681423" sldId="393"/>
            <ac:spMk id="6" creationId="{25659A86-8E04-FDBE-8C57-38B67E518ED2}"/>
          </ac:spMkLst>
        </pc:spChg>
      </pc:sldChg>
      <pc:sldChg chg="addSp delSp modSp add ord replId">
        <pc:chgData name="Guest User" userId="" providerId="Windows Live" clId="Web-{3F15CD3D-E9D5-F887-1E1E-34020D4AB729}" dt="2024-08-11T05:40:21.251" v="631" actId="20577"/>
        <pc:sldMkLst>
          <pc:docMk/>
          <pc:sldMk cId="3759368116" sldId="394"/>
        </pc:sldMkLst>
        <pc:spChg chg="mod">
          <ac:chgData name="Guest User" userId="" providerId="Windows Live" clId="Web-{3F15CD3D-E9D5-F887-1E1E-34020D4AB729}" dt="2024-08-11T05:35:41.148" v="580" actId="20577"/>
          <ac:spMkLst>
            <pc:docMk/>
            <pc:sldMk cId="3759368116" sldId="394"/>
            <ac:spMk id="2" creationId="{ACDA5594-88CA-35C6-3350-15088C8D453B}"/>
          </ac:spMkLst>
        </pc:spChg>
        <pc:spChg chg="add del mod">
          <ac:chgData name="Guest User" userId="" providerId="Windows Live" clId="Web-{3F15CD3D-E9D5-F887-1E1E-34020D4AB729}" dt="2024-08-11T05:36:02.367" v="582"/>
          <ac:spMkLst>
            <pc:docMk/>
            <pc:sldMk cId="3759368116" sldId="394"/>
            <ac:spMk id="4" creationId="{F07DE824-F7B5-01DF-5C47-C3921661B7BC}"/>
          </ac:spMkLst>
        </pc:spChg>
        <pc:spChg chg="mod">
          <ac:chgData name="Guest User" userId="" providerId="Windows Live" clId="Web-{3F15CD3D-E9D5-F887-1E1E-34020D4AB729}" dt="2024-08-11T05:40:21.251" v="631" actId="20577"/>
          <ac:spMkLst>
            <pc:docMk/>
            <pc:sldMk cId="3759368116" sldId="394"/>
            <ac:spMk id="28" creationId="{6B34A123-9B73-62D3-9AF9-0D7FC18681CB}"/>
          </ac:spMkLst>
        </pc:spChg>
        <pc:picChg chg="del">
          <ac:chgData name="Guest User" userId="" providerId="Windows Live" clId="Web-{3F15CD3D-E9D5-F887-1E1E-34020D4AB729}" dt="2024-08-11T05:35:43.851" v="581"/>
          <ac:picMkLst>
            <pc:docMk/>
            <pc:sldMk cId="3759368116" sldId="394"/>
            <ac:picMk id="5" creationId="{5B62B968-D2E2-2AB4-E5B4-28629B404540}"/>
          </ac:picMkLst>
        </pc:picChg>
        <pc:picChg chg="add mod ord modCrop">
          <ac:chgData name="Guest User" userId="" providerId="Windows Live" clId="Web-{3F15CD3D-E9D5-F887-1E1E-34020D4AB729}" dt="2024-08-11T05:37:54.887" v="612" actId="14100"/>
          <ac:picMkLst>
            <pc:docMk/>
            <pc:sldMk cId="3759368116" sldId="394"/>
            <ac:picMk id="6" creationId="{3E465B03-A27E-59CA-AAFB-30BD8EC6B26B}"/>
          </ac:picMkLst>
        </pc:picChg>
        <pc:picChg chg="add mod modCrop">
          <ac:chgData name="Guest User" userId="" providerId="Windows Live" clId="Web-{3F15CD3D-E9D5-F887-1E1E-34020D4AB729}" dt="2024-08-11T05:37:51.746" v="611"/>
          <ac:picMkLst>
            <pc:docMk/>
            <pc:sldMk cId="3759368116" sldId="394"/>
            <ac:picMk id="7" creationId="{0382B31A-07B6-9615-37FC-434EB569FDBB}"/>
          </ac:picMkLst>
        </pc:picChg>
      </pc:sldChg>
    </pc:docChg>
  </pc:docChgLst>
  <pc:docChgLst>
    <pc:chgData name="nirajthakurxyz0933@outlook.com" userId="5de401e978417caa" providerId="Windows Live" clId="Web-{87E67431-4DC0-4AE3-9D8A-86B6C6811DA3}"/>
    <pc:docChg chg="modSld">
      <pc:chgData name="nirajthakurxyz0933@outlook.com" userId="5de401e978417caa" providerId="Windows Live" clId="Web-{87E67431-4DC0-4AE3-9D8A-86B6C6811DA3}" dt="2024-07-29T13:40:42.001" v="848" actId="1076"/>
      <pc:docMkLst>
        <pc:docMk/>
      </pc:docMkLst>
      <pc:sldChg chg="addSp delSp modSp">
        <pc:chgData name="nirajthakurxyz0933@outlook.com" userId="5de401e978417caa" providerId="Windows Live" clId="Web-{87E67431-4DC0-4AE3-9D8A-86B6C6811DA3}" dt="2024-07-29T13:01:13.234" v="487" actId="1076"/>
        <pc:sldMkLst>
          <pc:docMk/>
          <pc:sldMk cId="2454928998" sldId="291"/>
        </pc:sldMkLst>
        <pc:spChg chg="add del mod">
          <ac:chgData name="nirajthakurxyz0933@outlook.com" userId="5de401e978417caa" providerId="Windows Live" clId="Web-{87E67431-4DC0-4AE3-9D8A-86B6C6811DA3}" dt="2024-07-29T12:25:40.207" v="13"/>
          <ac:spMkLst>
            <pc:docMk/>
            <pc:sldMk cId="2454928998" sldId="291"/>
            <ac:spMk id="3" creationId="{1A6CA9AE-BD9F-5975-9A53-6AEE8767FDCB}"/>
          </ac:spMkLst>
        </pc:spChg>
        <pc:spChg chg="add del mod">
          <ac:chgData name="nirajthakurxyz0933@outlook.com" userId="5de401e978417caa" providerId="Windows Live" clId="Web-{87E67431-4DC0-4AE3-9D8A-86B6C6811DA3}" dt="2024-07-29T12:26:03.552" v="18"/>
          <ac:spMkLst>
            <pc:docMk/>
            <pc:sldMk cId="2454928998" sldId="291"/>
            <ac:spMk id="4" creationId="{321B7396-6DBD-D1DA-B46F-8F24A59DD95F}"/>
          </ac:spMkLst>
        </pc:spChg>
        <pc:spChg chg="add mod">
          <ac:chgData name="nirajthakurxyz0933@outlook.com" userId="5de401e978417caa" providerId="Windows Live" clId="Web-{87E67431-4DC0-4AE3-9D8A-86B6C6811DA3}" dt="2024-07-29T12:33:54.455" v="106" actId="20577"/>
          <ac:spMkLst>
            <pc:docMk/>
            <pc:sldMk cId="2454928998" sldId="291"/>
            <ac:spMk id="7" creationId="{41D9547C-552A-F54E-0CB1-CFBBFF9770D7}"/>
          </ac:spMkLst>
        </pc:spChg>
        <pc:graphicFrameChg chg="add mod modGraphic">
          <ac:chgData name="nirajthakurxyz0933@outlook.com" userId="5de401e978417caa" providerId="Windows Live" clId="Web-{87E67431-4DC0-4AE3-9D8A-86B6C6811DA3}" dt="2024-07-29T12:29:21.557" v="65"/>
          <ac:graphicFrameMkLst>
            <pc:docMk/>
            <pc:sldMk cId="2454928998" sldId="291"/>
            <ac:graphicFrameMk id="6" creationId="{EDDE89D7-8160-6575-FEB9-AFDB54D297FE}"/>
          </ac:graphicFrameMkLst>
        </pc:graphicFrameChg>
        <pc:picChg chg="add mod">
          <ac:chgData name="nirajthakurxyz0933@outlook.com" userId="5de401e978417caa" providerId="Windows Live" clId="Web-{87E67431-4DC0-4AE3-9D8A-86B6C6811DA3}" dt="2024-07-29T13:01:13.234" v="487" actId="1076"/>
          <ac:picMkLst>
            <pc:docMk/>
            <pc:sldMk cId="2454928998" sldId="291"/>
            <ac:picMk id="2" creationId="{F050951F-AD08-70ED-AD7C-19CFBF9C2E4B}"/>
          </ac:picMkLst>
        </pc:picChg>
      </pc:sldChg>
      <pc:sldChg chg="addSp delSp modSp">
        <pc:chgData name="nirajthakurxyz0933@outlook.com" userId="5de401e978417caa" providerId="Windows Live" clId="Web-{87E67431-4DC0-4AE3-9D8A-86B6C6811DA3}" dt="2024-07-29T13:28:03.840" v="715" actId="20577"/>
        <pc:sldMkLst>
          <pc:docMk/>
          <pc:sldMk cId="2742410972" sldId="292"/>
        </pc:sldMkLst>
        <pc:spChg chg="add mod">
          <ac:chgData name="nirajthakurxyz0933@outlook.com" userId="5de401e978417caa" providerId="Windows Live" clId="Web-{87E67431-4DC0-4AE3-9D8A-86B6C6811DA3}" dt="2024-07-29T13:21:34.283" v="541" actId="20577"/>
          <ac:spMkLst>
            <pc:docMk/>
            <pc:sldMk cId="2742410972" sldId="292"/>
            <ac:spMk id="4" creationId="{FA05F1F7-C0A0-CAD4-EF61-6A281703BE54}"/>
          </ac:spMkLst>
        </pc:spChg>
        <pc:spChg chg="add mod">
          <ac:chgData name="nirajthakurxyz0933@outlook.com" userId="5de401e978417caa" providerId="Windows Live" clId="Web-{87E67431-4DC0-4AE3-9D8A-86B6C6811DA3}" dt="2024-07-29T13:28:03.840" v="715" actId="20577"/>
          <ac:spMkLst>
            <pc:docMk/>
            <pc:sldMk cId="2742410972" sldId="292"/>
            <ac:spMk id="5" creationId="{7BEBFF88-ED10-C178-F49F-0DDE5ACAB292}"/>
          </ac:spMkLst>
        </pc:spChg>
        <pc:picChg chg="add del mod">
          <ac:chgData name="nirajthakurxyz0933@outlook.com" userId="5de401e978417caa" providerId="Windows Live" clId="Web-{87E67431-4DC0-4AE3-9D8A-86B6C6811DA3}" dt="2024-07-29T13:18:00.589" v="490"/>
          <ac:picMkLst>
            <pc:docMk/>
            <pc:sldMk cId="2742410972" sldId="292"/>
            <ac:picMk id="2" creationId="{F1CB9C8A-345F-9C1B-A386-DDA0B59988BD}"/>
          </ac:picMkLst>
        </pc:picChg>
        <pc:picChg chg="add mod">
          <ac:chgData name="nirajthakurxyz0933@outlook.com" userId="5de401e978417caa" providerId="Windows Live" clId="Web-{87E67431-4DC0-4AE3-9D8A-86B6C6811DA3}" dt="2024-07-29T13:19:13.216" v="493" actId="1076"/>
          <ac:picMkLst>
            <pc:docMk/>
            <pc:sldMk cId="2742410972" sldId="292"/>
            <ac:picMk id="3" creationId="{1F0CA1A2-AC75-62AF-654B-77C3ED5BBC86}"/>
          </ac:picMkLst>
        </pc:picChg>
      </pc:sldChg>
      <pc:sldChg chg="addSp modSp">
        <pc:chgData name="nirajthakurxyz0933@outlook.com" userId="5de401e978417caa" providerId="Windows Live" clId="Web-{87E67431-4DC0-4AE3-9D8A-86B6C6811DA3}" dt="2024-07-29T13:40:42.001" v="848" actId="1076"/>
        <pc:sldMkLst>
          <pc:docMk/>
          <pc:sldMk cId="3117719130" sldId="293"/>
        </pc:sldMkLst>
        <pc:spChg chg="add mod">
          <ac:chgData name="nirajthakurxyz0933@outlook.com" userId="5de401e978417caa" providerId="Windows Live" clId="Web-{87E67431-4DC0-4AE3-9D8A-86B6C6811DA3}" dt="2024-07-29T13:40:42.001" v="848" actId="1076"/>
          <ac:spMkLst>
            <pc:docMk/>
            <pc:sldMk cId="3117719130" sldId="293"/>
            <ac:spMk id="2" creationId="{F9B1544F-323F-D1A8-CA9D-DD41AAA9D44D}"/>
          </ac:spMkLst>
        </pc:spChg>
      </pc:sldChg>
      <pc:sldChg chg="addSp modSp">
        <pc:chgData name="nirajthakurxyz0933@outlook.com" userId="5de401e978417caa" providerId="Windows Live" clId="Web-{87E67431-4DC0-4AE3-9D8A-86B6C6811DA3}" dt="2024-07-29T12:46:44.648" v="486" actId="20577"/>
        <pc:sldMkLst>
          <pc:docMk/>
          <pc:sldMk cId="1813178001" sldId="295"/>
        </pc:sldMkLst>
        <pc:spChg chg="add mod">
          <ac:chgData name="nirajthakurxyz0933@outlook.com" userId="5de401e978417caa" providerId="Windows Live" clId="Web-{87E67431-4DC0-4AE3-9D8A-86B6C6811DA3}" dt="2024-07-29T12:35:02.473" v="150" actId="20577"/>
          <ac:spMkLst>
            <pc:docMk/>
            <pc:sldMk cId="1813178001" sldId="295"/>
            <ac:spMk id="2" creationId="{E6692495-BD34-CED4-0096-AD2778E0E2D5}"/>
          </ac:spMkLst>
        </pc:spChg>
        <pc:spChg chg="add mod">
          <ac:chgData name="nirajthakurxyz0933@outlook.com" userId="5de401e978417caa" providerId="Windows Live" clId="Web-{87E67431-4DC0-4AE3-9D8A-86B6C6811DA3}" dt="2024-07-29T12:46:44.648" v="486" actId="20577"/>
          <ac:spMkLst>
            <pc:docMk/>
            <pc:sldMk cId="1813178001" sldId="295"/>
            <ac:spMk id="3" creationId="{39FEF5F5-E4E5-2F9D-82CD-99676BD68554}"/>
          </ac:spMkLst>
        </pc:spChg>
      </pc:sldChg>
    </pc:docChg>
  </pc:docChgLst>
  <pc:docChgLst>
    <pc:chgData name="Guest User" providerId="Windows Live" clId="Web-{DD99DB4C-802A-CC5D-A694-78070E5E8C0B}"/>
    <pc:docChg chg="modSld">
      <pc:chgData name="Guest User" userId="" providerId="Windows Live" clId="Web-{DD99DB4C-802A-CC5D-A694-78070E5E8C0B}" dt="2024-08-11T15:24:41.005" v="33" actId="20577"/>
      <pc:docMkLst>
        <pc:docMk/>
      </pc:docMkLst>
      <pc:sldChg chg="modSp">
        <pc:chgData name="Guest User" userId="" providerId="Windows Live" clId="Web-{DD99DB4C-802A-CC5D-A694-78070E5E8C0B}" dt="2024-08-11T15:23:54.191" v="23" actId="20577"/>
        <pc:sldMkLst>
          <pc:docMk/>
          <pc:sldMk cId="1350530635" sldId="299"/>
        </pc:sldMkLst>
        <pc:spChg chg="mod">
          <ac:chgData name="Guest User" userId="" providerId="Windows Live" clId="Web-{DD99DB4C-802A-CC5D-A694-78070E5E8C0B}" dt="2024-08-11T15:23:54.191" v="23" actId="20577"/>
          <ac:spMkLst>
            <pc:docMk/>
            <pc:sldMk cId="1350530635" sldId="299"/>
            <ac:spMk id="6" creationId="{25659A86-8E04-FDBE-8C57-38B67E518ED2}"/>
          </ac:spMkLst>
        </pc:spChg>
      </pc:sldChg>
      <pc:sldChg chg="modSp">
        <pc:chgData name="Guest User" userId="" providerId="Windows Live" clId="Web-{DD99DB4C-802A-CC5D-A694-78070E5E8C0B}" dt="2024-08-11T15:22:37.063" v="13" actId="20577"/>
        <pc:sldMkLst>
          <pc:docMk/>
          <pc:sldMk cId="3226908154" sldId="336"/>
        </pc:sldMkLst>
        <pc:graphicFrameChg chg="modGraphic">
          <ac:chgData name="Guest User" userId="" providerId="Windows Live" clId="Web-{DD99DB4C-802A-CC5D-A694-78070E5E8C0B}" dt="2024-08-11T15:22:37.063" v="13" actId="20577"/>
          <ac:graphicFrameMkLst>
            <pc:docMk/>
            <pc:sldMk cId="3226908154" sldId="336"/>
            <ac:graphicFrameMk id="7" creationId="{B6B46AF4-B1E4-1EAB-A352-ADEB05B31949}"/>
          </ac:graphicFrameMkLst>
        </pc:graphicFrameChg>
        <pc:picChg chg="mod">
          <ac:chgData name="Guest User" userId="" providerId="Windows Live" clId="Web-{DD99DB4C-802A-CC5D-A694-78070E5E8C0B}" dt="2024-08-11T15:18:15.350" v="4" actId="14100"/>
          <ac:picMkLst>
            <pc:docMk/>
            <pc:sldMk cId="3226908154" sldId="336"/>
            <ac:picMk id="180" creationId="{F6720D53-B082-E0DD-CF39-04DB150E1927}"/>
          </ac:picMkLst>
        </pc:picChg>
      </pc:sldChg>
      <pc:sldChg chg="modSp">
        <pc:chgData name="Guest User" userId="" providerId="Windows Live" clId="Web-{DD99DB4C-802A-CC5D-A694-78070E5E8C0B}" dt="2024-08-11T15:21:33.451" v="7" actId="20577"/>
        <pc:sldMkLst>
          <pc:docMk/>
          <pc:sldMk cId="3833056903" sldId="386"/>
        </pc:sldMkLst>
        <pc:spChg chg="mod">
          <ac:chgData name="Guest User" userId="" providerId="Windows Live" clId="Web-{DD99DB4C-802A-CC5D-A694-78070E5E8C0B}" dt="2024-08-11T15:17:56.365" v="1" actId="20577"/>
          <ac:spMkLst>
            <pc:docMk/>
            <pc:sldMk cId="3833056903" sldId="386"/>
            <ac:spMk id="2" creationId="{5FCB838C-EBAC-93D4-187A-4FAA1203CE33}"/>
          </ac:spMkLst>
        </pc:spChg>
        <pc:spChg chg="mod">
          <ac:chgData name="Guest User" userId="" providerId="Windows Live" clId="Web-{DD99DB4C-802A-CC5D-A694-78070E5E8C0B}" dt="2024-08-11T15:21:33.451" v="7" actId="20577"/>
          <ac:spMkLst>
            <pc:docMk/>
            <pc:sldMk cId="3833056903" sldId="386"/>
            <ac:spMk id="10" creationId="{FDB6BD43-4E67-DB24-6940-5C6F91BA051F}"/>
          </ac:spMkLst>
        </pc:spChg>
        <pc:spChg chg="mod">
          <ac:chgData name="Guest User" userId="" providerId="Windows Live" clId="Web-{DD99DB4C-802A-CC5D-A694-78070E5E8C0B}" dt="2024-08-11T15:21:18.857" v="5" actId="20577"/>
          <ac:spMkLst>
            <pc:docMk/>
            <pc:sldMk cId="3833056903" sldId="386"/>
            <ac:spMk id="11" creationId="{B99F7F43-9CCF-756D-5DC0-7B2B226621B5}"/>
          </ac:spMkLst>
        </pc:spChg>
      </pc:sldChg>
      <pc:sldChg chg="modSp">
        <pc:chgData name="Guest User" userId="" providerId="Windows Live" clId="Web-{DD99DB4C-802A-CC5D-A694-78070E5E8C0B}" dt="2024-08-11T15:22:09.265" v="10" actId="20577"/>
        <pc:sldMkLst>
          <pc:docMk/>
          <pc:sldMk cId="4022122985" sldId="387"/>
        </pc:sldMkLst>
        <pc:graphicFrameChg chg="modGraphic">
          <ac:chgData name="Guest User" userId="" providerId="Windows Live" clId="Web-{DD99DB4C-802A-CC5D-A694-78070E5E8C0B}" dt="2024-08-11T15:22:09.265" v="10" actId="20577"/>
          <ac:graphicFrameMkLst>
            <pc:docMk/>
            <pc:sldMk cId="4022122985" sldId="387"/>
            <ac:graphicFrameMk id="7" creationId="{B6B46AF4-B1E4-1EAB-A352-ADEB05B31949}"/>
          </ac:graphicFrameMkLst>
        </pc:graphicFrameChg>
      </pc:sldChg>
      <pc:sldChg chg="modSp">
        <pc:chgData name="Guest User" userId="" providerId="Windows Live" clId="Web-{DD99DB4C-802A-CC5D-A694-78070E5E8C0B}" dt="2024-08-11T15:23:08.689" v="15" actId="20577"/>
        <pc:sldMkLst>
          <pc:docMk/>
          <pc:sldMk cId="336171255" sldId="388"/>
        </pc:sldMkLst>
        <pc:graphicFrameChg chg="modGraphic">
          <ac:chgData name="Guest User" userId="" providerId="Windows Live" clId="Web-{DD99DB4C-802A-CC5D-A694-78070E5E8C0B}" dt="2024-08-11T15:23:08.689" v="15" actId="20577"/>
          <ac:graphicFrameMkLst>
            <pc:docMk/>
            <pc:sldMk cId="336171255" sldId="388"/>
            <ac:graphicFrameMk id="7" creationId="{B6B46AF4-B1E4-1EAB-A352-ADEB05B31949}"/>
          </ac:graphicFrameMkLst>
        </pc:graphicFrameChg>
      </pc:sldChg>
      <pc:sldChg chg="modSp">
        <pc:chgData name="Guest User" userId="" providerId="Windows Live" clId="Web-{DD99DB4C-802A-CC5D-A694-78070E5E8C0B}" dt="2024-08-11T15:23:26.924" v="16" actId="20577"/>
        <pc:sldMkLst>
          <pc:docMk/>
          <pc:sldMk cId="624871188" sldId="390"/>
        </pc:sldMkLst>
        <pc:spChg chg="mod">
          <ac:chgData name="Guest User" userId="" providerId="Windows Live" clId="Web-{DD99DB4C-802A-CC5D-A694-78070E5E8C0B}" dt="2024-08-11T15:23:26.924" v="16" actId="20577"/>
          <ac:spMkLst>
            <pc:docMk/>
            <pc:sldMk cId="624871188" sldId="390"/>
            <ac:spMk id="28" creationId="{6B34A123-9B73-62D3-9AF9-0D7FC18681CB}"/>
          </ac:spMkLst>
        </pc:spChg>
      </pc:sldChg>
      <pc:sldChg chg="modSp">
        <pc:chgData name="Guest User" userId="" providerId="Windows Live" clId="Web-{DD99DB4C-802A-CC5D-A694-78070E5E8C0B}" dt="2024-08-11T15:23:41.628" v="18" actId="20577"/>
        <pc:sldMkLst>
          <pc:docMk/>
          <pc:sldMk cId="1903828579" sldId="391"/>
        </pc:sldMkLst>
        <pc:spChg chg="mod">
          <ac:chgData name="Guest User" userId="" providerId="Windows Live" clId="Web-{DD99DB4C-802A-CC5D-A694-78070E5E8C0B}" dt="2024-08-11T15:23:41.628" v="18" actId="20577"/>
          <ac:spMkLst>
            <pc:docMk/>
            <pc:sldMk cId="1903828579" sldId="391"/>
            <ac:spMk id="28" creationId="{6B34A123-9B73-62D3-9AF9-0D7FC18681CB}"/>
          </ac:spMkLst>
        </pc:spChg>
      </pc:sldChg>
      <pc:sldChg chg="modSp">
        <pc:chgData name="Guest User" userId="" providerId="Windows Live" clId="Web-{DD99DB4C-802A-CC5D-A694-78070E5E8C0B}" dt="2024-08-11T15:24:41.005" v="33" actId="20577"/>
        <pc:sldMkLst>
          <pc:docMk/>
          <pc:sldMk cId="2119681423" sldId="393"/>
        </pc:sldMkLst>
        <pc:spChg chg="mod">
          <ac:chgData name="Guest User" userId="" providerId="Windows Live" clId="Web-{DD99DB4C-802A-CC5D-A694-78070E5E8C0B}" dt="2024-08-11T15:24:41.005" v="33" actId="20577"/>
          <ac:spMkLst>
            <pc:docMk/>
            <pc:sldMk cId="2119681423" sldId="393"/>
            <ac:spMk id="6" creationId="{25659A86-8E04-FDBE-8C57-38B67E518ED2}"/>
          </ac:spMkLst>
        </pc:spChg>
      </pc:sldChg>
      <pc:sldChg chg="modSp">
        <pc:chgData name="Guest User" userId="" providerId="Windows Live" clId="Web-{DD99DB4C-802A-CC5D-A694-78070E5E8C0B}" dt="2024-08-11T15:24:33.208" v="32" actId="20577"/>
        <pc:sldMkLst>
          <pc:docMk/>
          <pc:sldMk cId="3759368116" sldId="394"/>
        </pc:sldMkLst>
        <pc:spChg chg="mod">
          <ac:chgData name="Guest User" userId="" providerId="Windows Live" clId="Web-{DD99DB4C-802A-CC5D-A694-78070E5E8C0B}" dt="2024-08-11T15:24:33.208" v="32" actId="20577"/>
          <ac:spMkLst>
            <pc:docMk/>
            <pc:sldMk cId="3759368116" sldId="394"/>
            <ac:spMk id="28" creationId="{6B34A123-9B73-62D3-9AF9-0D7FC18681CB}"/>
          </ac:spMkLst>
        </pc:spChg>
        <pc:picChg chg="mod">
          <ac:chgData name="Guest User" userId="" providerId="Windows Live" clId="Web-{DD99DB4C-802A-CC5D-A694-78070E5E8C0B}" dt="2024-08-11T15:24:22.332" v="31" actId="1076"/>
          <ac:picMkLst>
            <pc:docMk/>
            <pc:sldMk cId="3759368116" sldId="394"/>
            <ac:picMk id="6" creationId="{3E465B03-A27E-59CA-AAFB-30BD8EC6B26B}"/>
          </ac:picMkLst>
        </pc:picChg>
      </pc:sldChg>
    </pc:docChg>
  </pc:docChgLst>
  <pc:docChgLst>
    <pc:chgData name="Jeevith G L" userId="e944e7898bb0e0c2" providerId="Windows Live" clId="Web-{93C97405-D31E-5E40-2A73-C6F73C1CB254}"/>
    <pc:docChg chg="addSld modSld sldOrd">
      <pc:chgData name="Jeevith G L" userId="e944e7898bb0e0c2" providerId="Windows Live" clId="Web-{93C97405-D31E-5E40-2A73-C6F73C1CB254}" dt="2024-08-05T16:49:31.373" v="46"/>
      <pc:docMkLst>
        <pc:docMk/>
      </pc:docMkLst>
      <pc:sldChg chg="addSp delSp modSp ord">
        <pc:chgData name="Jeevith G L" userId="e944e7898bb0e0c2" providerId="Windows Live" clId="Web-{93C97405-D31E-5E40-2A73-C6F73C1CB254}" dt="2024-08-05T16:49:31.373" v="46"/>
        <pc:sldMkLst>
          <pc:docMk/>
          <pc:sldMk cId="4103442044" sldId="372"/>
        </pc:sldMkLst>
        <pc:spChg chg="add del mod">
          <ac:chgData name="Jeevith G L" userId="e944e7898bb0e0c2" providerId="Windows Live" clId="Web-{93C97405-D31E-5E40-2A73-C6F73C1CB254}" dt="2024-08-05T16:42:24.845" v="12"/>
          <ac:spMkLst>
            <pc:docMk/>
            <pc:sldMk cId="4103442044" sldId="372"/>
            <ac:spMk id="4" creationId="{96E93BB9-F257-969B-88F3-C7E5E68FF193}"/>
          </ac:spMkLst>
        </pc:spChg>
        <pc:graphicFrameChg chg="add mod modGraphic">
          <ac:chgData name="Jeevith G L" userId="e944e7898bb0e0c2" providerId="Windows Live" clId="Web-{93C97405-D31E-5E40-2A73-C6F73C1CB254}" dt="2024-08-05T16:49:31.373" v="46"/>
          <ac:graphicFrameMkLst>
            <pc:docMk/>
            <pc:sldMk cId="4103442044" sldId="372"/>
            <ac:graphicFrameMk id="8" creationId="{15F5ED18-2FFE-1815-6BBF-B140E0ACA836}"/>
          </ac:graphicFrameMkLst>
        </pc:graphicFrameChg>
        <pc:picChg chg="add mod ord">
          <ac:chgData name="Jeevith G L" userId="e944e7898bb0e0c2" providerId="Windows Live" clId="Web-{93C97405-D31E-5E40-2A73-C6F73C1CB254}" dt="2024-08-05T16:42:51.065" v="14" actId="14100"/>
          <ac:picMkLst>
            <pc:docMk/>
            <pc:sldMk cId="4103442044" sldId="372"/>
            <ac:picMk id="5" creationId="{1ABAEC3F-1830-2665-D73A-C935F6A0CD5A}"/>
          </ac:picMkLst>
        </pc:picChg>
        <pc:picChg chg="del">
          <ac:chgData name="Jeevith G L" userId="e944e7898bb0e0c2" providerId="Windows Live" clId="Web-{93C97405-D31E-5E40-2A73-C6F73C1CB254}" dt="2024-08-05T16:42:24.736" v="11"/>
          <ac:picMkLst>
            <pc:docMk/>
            <pc:sldMk cId="4103442044" sldId="372"/>
            <ac:picMk id="6" creationId="{AECB3AA8-F580-1B47-2D86-359E07FB2A74}"/>
          </ac:picMkLst>
        </pc:picChg>
      </pc:sldChg>
      <pc:sldChg chg="modSp add replId">
        <pc:chgData name="Jeevith G L" userId="e944e7898bb0e0c2" providerId="Windows Live" clId="Web-{93C97405-D31E-5E40-2A73-C6F73C1CB254}" dt="2024-08-05T16:39:39.559" v="10" actId="20577"/>
        <pc:sldMkLst>
          <pc:docMk/>
          <pc:sldMk cId="2563833837" sldId="375"/>
        </pc:sldMkLst>
        <pc:spChg chg="mod">
          <ac:chgData name="Jeevith G L" userId="e944e7898bb0e0c2" providerId="Windows Live" clId="Web-{93C97405-D31E-5E40-2A73-C6F73C1CB254}" dt="2024-08-05T16:39:39.559" v="10" actId="20577"/>
          <ac:spMkLst>
            <pc:docMk/>
            <pc:sldMk cId="2563833837" sldId="375"/>
            <ac:spMk id="3" creationId="{CC7840E6-B6A4-2E74-5F99-08D1E490A020}"/>
          </ac:spMkLst>
        </pc:spChg>
      </pc:sldChg>
    </pc:docChg>
  </pc:docChgLst>
  <pc:docChgLst>
    <pc:chgData name="nirajthakurxyz0933@outlook.com" userId="5de401e978417caa" providerId="Windows Live" clId="Web-{484A06AB-1668-8214-CBA5-9A000128864F}"/>
    <pc:docChg chg="modSld">
      <pc:chgData name="nirajthakurxyz0933@outlook.com" userId="5de401e978417caa" providerId="Windows Live" clId="Web-{484A06AB-1668-8214-CBA5-9A000128864F}" dt="2024-08-04T16:59:45.940" v="27"/>
      <pc:docMkLst>
        <pc:docMk/>
      </pc:docMkLst>
      <pc:sldChg chg="modSp">
        <pc:chgData name="nirajthakurxyz0933@outlook.com" userId="5de401e978417caa" providerId="Windows Live" clId="Web-{484A06AB-1668-8214-CBA5-9A000128864F}" dt="2024-08-04T16:07:19.583" v="1" actId="1076"/>
        <pc:sldMkLst>
          <pc:docMk/>
          <pc:sldMk cId="865932588" sldId="260"/>
        </pc:sldMkLst>
        <pc:spChg chg="mod">
          <ac:chgData name="nirajthakurxyz0933@outlook.com" userId="5de401e978417caa" providerId="Windows Live" clId="Web-{484A06AB-1668-8214-CBA5-9A000128864F}" dt="2024-08-04T16:07:19.583" v="1" actId="1076"/>
          <ac:spMkLst>
            <pc:docMk/>
            <pc:sldMk cId="865932588" sldId="260"/>
            <ac:spMk id="8" creationId="{0A6EEBED-7F87-553F-9B71-70EA61FAFDDA}"/>
          </ac:spMkLst>
        </pc:spChg>
        <pc:spChg chg="mod">
          <ac:chgData name="nirajthakurxyz0933@outlook.com" userId="5de401e978417caa" providerId="Windows Live" clId="Web-{484A06AB-1668-8214-CBA5-9A000128864F}" dt="2024-08-04T16:07:12.380" v="0" actId="1076"/>
          <ac:spMkLst>
            <pc:docMk/>
            <pc:sldMk cId="865932588" sldId="260"/>
            <ac:spMk id="12" creationId="{8197C35F-DED4-A146-B581-65078991AC51}"/>
          </ac:spMkLst>
        </pc:spChg>
      </pc:sldChg>
      <pc:sldChg chg="modSp">
        <pc:chgData name="nirajthakurxyz0933@outlook.com" userId="5de401e978417caa" providerId="Windows Live" clId="Web-{484A06AB-1668-8214-CBA5-9A000128864F}" dt="2024-08-04T16:08:20.067" v="4" actId="14100"/>
        <pc:sldMkLst>
          <pc:docMk/>
          <pc:sldMk cId="1350530635" sldId="299"/>
        </pc:sldMkLst>
        <pc:spChg chg="mod">
          <ac:chgData name="nirajthakurxyz0933@outlook.com" userId="5de401e978417caa" providerId="Windows Live" clId="Web-{484A06AB-1668-8214-CBA5-9A000128864F}" dt="2024-08-04T16:08:20.067" v="4" actId="14100"/>
          <ac:spMkLst>
            <pc:docMk/>
            <pc:sldMk cId="1350530635" sldId="299"/>
            <ac:spMk id="6" creationId="{25659A86-8E04-FDBE-8C57-38B67E518ED2}"/>
          </ac:spMkLst>
        </pc:spChg>
      </pc:sldChg>
      <pc:sldChg chg="addSp delSp modSp">
        <pc:chgData name="nirajthakurxyz0933@outlook.com" userId="5de401e978417caa" providerId="Windows Live" clId="Web-{484A06AB-1668-8214-CBA5-9A000128864F}" dt="2024-08-04T16:59:45.940" v="27"/>
        <pc:sldMkLst>
          <pc:docMk/>
          <pc:sldMk cId="3483566090" sldId="333"/>
        </pc:sldMkLst>
        <pc:graphicFrameChg chg="add del mod modGraphic">
          <ac:chgData name="nirajthakurxyz0933@outlook.com" userId="5de401e978417caa" providerId="Windows Live" clId="Web-{484A06AB-1668-8214-CBA5-9A000128864F}" dt="2024-08-04T16:59:45.940" v="27"/>
          <ac:graphicFrameMkLst>
            <pc:docMk/>
            <pc:sldMk cId="3483566090" sldId="333"/>
            <ac:graphicFrameMk id="2" creationId="{643969C3-9102-E2A5-3963-DD2E60B76905}"/>
          </ac:graphicFrameMkLst>
        </pc:graphicFrameChg>
      </pc:sldChg>
    </pc:docChg>
  </pc:docChgLst>
  <pc:docChgLst>
    <pc:chgData name="Insha Ahmed" userId="e66d2f0dd335ece8" providerId="Windows Live" clId="Web-{111844BC-B4C7-4624-B166-44BA151149B1}"/>
    <pc:docChg chg="addSld delSld modSld sldOrd">
      <pc:chgData name="Insha Ahmed" userId="e66d2f0dd335ece8" providerId="Windows Live" clId="Web-{111844BC-B4C7-4624-B166-44BA151149B1}" dt="2024-07-28T21:28:57.897" v="181" actId="14100"/>
      <pc:docMkLst>
        <pc:docMk/>
      </pc:docMkLst>
      <pc:sldChg chg="addSp delSp modSp">
        <pc:chgData name="Insha Ahmed" userId="e66d2f0dd335ece8" providerId="Windows Live" clId="Web-{111844BC-B4C7-4624-B166-44BA151149B1}" dt="2024-07-28T21:28:24.269" v="177" actId="14100"/>
        <pc:sldMkLst>
          <pc:docMk/>
          <pc:sldMk cId="293966590" sldId="263"/>
        </pc:sldMkLst>
        <pc:spChg chg="add mod">
          <ac:chgData name="Insha Ahmed" userId="e66d2f0dd335ece8" providerId="Windows Live" clId="Web-{111844BC-B4C7-4624-B166-44BA151149B1}" dt="2024-07-28T20:46:32.781" v="15" actId="20577"/>
          <ac:spMkLst>
            <pc:docMk/>
            <pc:sldMk cId="293966590" sldId="263"/>
            <ac:spMk id="3" creationId="{B1AD5A5F-7244-AAD7-ADE9-F936FFD74089}"/>
          </ac:spMkLst>
        </pc:spChg>
        <pc:spChg chg="add del mod">
          <ac:chgData name="Insha Ahmed" userId="e66d2f0dd335ece8" providerId="Windows Live" clId="Web-{111844BC-B4C7-4624-B166-44BA151149B1}" dt="2024-07-28T21:21:25.015" v="143"/>
          <ac:spMkLst>
            <pc:docMk/>
            <pc:sldMk cId="293966590" sldId="263"/>
            <ac:spMk id="4" creationId="{D10A7460-20FA-A484-4B2A-1117B6FF95AF}"/>
          </ac:spMkLst>
        </pc:spChg>
        <pc:picChg chg="add del mod">
          <ac:chgData name="Insha Ahmed" userId="e66d2f0dd335ece8" providerId="Windows Live" clId="Web-{111844BC-B4C7-4624-B166-44BA151149B1}" dt="2024-07-28T21:25:58.213" v="158"/>
          <ac:picMkLst>
            <pc:docMk/>
            <pc:sldMk cId="293966590" sldId="263"/>
            <ac:picMk id="2" creationId="{6A584C25-B6AE-2CA2-97EC-6C2BE33F1935}"/>
          </ac:picMkLst>
        </pc:picChg>
        <pc:picChg chg="add del mod">
          <ac:chgData name="Insha Ahmed" userId="e66d2f0dd335ece8" providerId="Windows Live" clId="Web-{111844BC-B4C7-4624-B166-44BA151149B1}" dt="2024-07-28T21:26:00.838" v="159"/>
          <ac:picMkLst>
            <pc:docMk/>
            <pc:sldMk cId="293966590" sldId="263"/>
            <ac:picMk id="5" creationId="{656463A5-1672-CC7B-9491-94EC89175665}"/>
          </ac:picMkLst>
        </pc:picChg>
        <pc:picChg chg="add mod">
          <ac:chgData name="Insha Ahmed" userId="e66d2f0dd335ece8" providerId="Windows Live" clId="Web-{111844BC-B4C7-4624-B166-44BA151149B1}" dt="2024-07-28T21:28:05.253" v="175" actId="14100"/>
          <ac:picMkLst>
            <pc:docMk/>
            <pc:sldMk cId="293966590" sldId="263"/>
            <ac:picMk id="6" creationId="{EF31F0F3-86FE-ED37-1902-CDD9587237E6}"/>
          </ac:picMkLst>
        </pc:picChg>
        <pc:picChg chg="add mod">
          <ac:chgData name="Insha Ahmed" userId="e66d2f0dd335ece8" providerId="Windows Live" clId="Web-{111844BC-B4C7-4624-B166-44BA151149B1}" dt="2024-07-28T21:28:24.269" v="177" actId="14100"/>
          <ac:picMkLst>
            <pc:docMk/>
            <pc:sldMk cId="293966590" sldId="263"/>
            <ac:picMk id="7" creationId="{7B984A6D-2D79-44B6-4F2A-FFBCA197AD16}"/>
          </ac:picMkLst>
        </pc:picChg>
        <pc:picChg chg="add mod">
          <ac:chgData name="Insha Ahmed" userId="e66d2f0dd335ece8" providerId="Windows Live" clId="Web-{111844BC-B4C7-4624-B166-44BA151149B1}" dt="2024-07-28T21:26:46.012" v="164" actId="1076"/>
          <ac:picMkLst>
            <pc:docMk/>
            <pc:sldMk cId="293966590" sldId="263"/>
            <ac:picMk id="8" creationId="{0368164E-7B81-BFF4-08B3-989001370E6C}"/>
          </ac:picMkLst>
        </pc:picChg>
        <pc:picChg chg="add mod">
          <ac:chgData name="Insha Ahmed" userId="e66d2f0dd335ece8" providerId="Windows Live" clId="Web-{111844BC-B4C7-4624-B166-44BA151149B1}" dt="2024-07-28T21:27:32.391" v="168" actId="14100"/>
          <ac:picMkLst>
            <pc:docMk/>
            <pc:sldMk cId="293966590" sldId="263"/>
            <ac:picMk id="9" creationId="{027CD0CD-326F-ABBA-967B-EF0EF74397FA}"/>
          </ac:picMkLst>
        </pc:picChg>
      </pc:sldChg>
      <pc:sldChg chg="addSp delSp modSp add ord replId">
        <pc:chgData name="Insha Ahmed" userId="e66d2f0dd335ece8" providerId="Windows Live" clId="Web-{111844BC-B4C7-4624-B166-44BA151149B1}" dt="2024-07-28T21:28:57.897" v="181" actId="14100"/>
        <pc:sldMkLst>
          <pc:docMk/>
          <pc:sldMk cId="2992172575" sldId="285"/>
        </pc:sldMkLst>
        <pc:spChg chg="add mod">
          <ac:chgData name="Insha Ahmed" userId="e66d2f0dd335ece8" providerId="Windows Live" clId="Web-{111844BC-B4C7-4624-B166-44BA151149B1}" dt="2024-07-28T21:28:57.897" v="181" actId="14100"/>
          <ac:spMkLst>
            <pc:docMk/>
            <pc:sldMk cId="2992172575" sldId="285"/>
            <ac:spMk id="2" creationId="{E1CF04E1-A1BD-67BF-8ED2-6EB6AC8F7A30}"/>
          </ac:spMkLst>
        </pc:spChg>
        <pc:spChg chg="del">
          <ac:chgData name="Insha Ahmed" userId="e66d2f0dd335ece8" providerId="Windows Live" clId="Web-{111844BC-B4C7-4624-B166-44BA151149B1}" dt="2024-07-28T20:56:21.382" v="128"/>
          <ac:spMkLst>
            <pc:docMk/>
            <pc:sldMk cId="2992172575" sldId="285"/>
            <ac:spMk id="3" creationId="{B1AD5A5F-7244-AAD7-ADE9-F936FFD74089}"/>
          </ac:spMkLst>
        </pc:spChg>
      </pc:sldChg>
      <pc:sldChg chg="delSp modSp add replId">
        <pc:chgData name="Insha Ahmed" userId="e66d2f0dd335ece8" providerId="Windows Live" clId="Web-{111844BC-B4C7-4624-B166-44BA151149B1}" dt="2024-07-28T21:28:43.506" v="179" actId="1076"/>
        <pc:sldMkLst>
          <pc:docMk/>
          <pc:sldMk cId="711608987" sldId="286"/>
        </pc:sldMkLst>
        <pc:spChg chg="del">
          <ac:chgData name="Insha Ahmed" userId="e66d2f0dd335ece8" providerId="Windows Live" clId="Web-{111844BC-B4C7-4624-B166-44BA151149B1}" dt="2024-07-28T21:28:38.818" v="178"/>
          <ac:spMkLst>
            <pc:docMk/>
            <pc:sldMk cId="711608987" sldId="286"/>
            <ac:spMk id="3" creationId="{B1AD5A5F-7244-AAD7-ADE9-F936FFD74089}"/>
          </ac:spMkLst>
        </pc:spChg>
        <pc:spChg chg="mod">
          <ac:chgData name="Insha Ahmed" userId="e66d2f0dd335ece8" providerId="Windows Live" clId="Web-{111844BC-B4C7-4624-B166-44BA151149B1}" dt="2024-07-28T21:28:43.506" v="179" actId="1076"/>
          <ac:spMkLst>
            <pc:docMk/>
            <pc:sldMk cId="711608987" sldId="286"/>
            <ac:spMk id="4" creationId="{D10A7460-20FA-A484-4B2A-1117B6FF95AF}"/>
          </ac:spMkLst>
        </pc:spChg>
      </pc:sldChg>
      <pc:sldChg chg="add del replId">
        <pc:chgData name="Insha Ahmed" userId="e66d2f0dd335ece8" providerId="Windows Live" clId="Web-{111844BC-B4C7-4624-B166-44BA151149B1}" dt="2024-07-28T20:57:07.593" v="134"/>
        <pc:sldMkLst>
          <pc:docMk/>
          <pc:sldMk cId="1150394860" sldId="286"/>
        </pc:sldMkLst>
      </pc:sldChg>
    </pc:docChg>
  </pc:docChgLst>
  <pc:docChgLst>
    <pc:chgData name="nirajthakurxyz0933@outlook.com" userId="5de401e978417caa" providerId="Windows Live" clId="Web-{0FB784F7-FD4D-1C65-30F8-0DD3D616F860}"/>
    <pc:docChg chg="modSld">
      <pc:chgData name="nirajthakurxyz0933@outlook.com" userId="5de401e978417caa" providerId="Windows Live" clId="Web-{0FB784F7-FD4D-1C65-30F8-0DD3D616F860}" dt="2024-08-05T12:27:03.388" v="385" actId="20577"/>
      <pc:docMkLst>
        <pc:docMk/>
      </pc:docMkLst>
      <pc:sldChg chg="addSp modSp mod setBg">
        <pc:chgData name="nirajthakurxyz0933@outlook.com" userId="5de401e978417caa" providerId="Windows Live" clId="Web-{0FB784F7-FD4D-1C65-30F8-0DD3D616F860}" dt="2024-08-05T07:50:55.837" v="305"/>
        <pc:sldMkLst>
          <pc:docMk/>
          <pc:sldMk cId="109857222" sldId="256"/>
        </pc:sldMkLst>
        <pc:spChg chg="mod">
          <ac:chgData name="nirajthakurxyz0933@outlook.com" userId="5de401e978417caa" providerId="Windows Live" clId="Web-{0FB784F7-FD4D-1C65-30F8-0DD3D616F860}" dt="2024-08-05T07:50:55.837" v="305"/>
          <ac:spMkLst>
            <pc:docMk/>
            <pc:sldMk cId="109857222" sldId="256"/>
            <ac:spMk id="2" creationId="{00000000-0000-0000-0000-000000000000}"/>
          </ac:spMkLst>
        </pc:spChg>
        <pc:spChg chg="mod">
          <ac:chgData name="nirajthakurxyz0933@outlook.com" userId="5de401e978417caa" providerId="Windows Live" clId="Web-{0FB784F7-FD4D-1C65-30F8-0DD3D616F860}" dt="2024-08-05T07:50:55.837" v="305"/>
          <ac:spMkLst>
            <pc:docMk/>
            <pc:sldMk cId="109857222" sldId="256"/>
            <ac:spMk id="3" creationId="{00000000-0000-0000-0000-000000000000}"/>
          </ac:spMkLst>
        </pc:spChg>
        <pc:spChg chg="add">
          <ac:chgData name="nirajthakurxyz0933@outlook.com" userId="5de401e978417caa" providerId="Windows Live" clId="Web-{0FB784F7-FD4D-1C65-30F8-0DD3D616F860}" dt="2024-08-05T07:50:55.837" v="305"/>
          <ac:spMkLst>
            <pc:docMk/>
            <pc:sldMk cId="109857222" sldId="256"/>
            <ac:spMk id="8" creationId="{3677BAFB-3BD3-41BB-9107-FAE224AE21C4}"/>
          </ac:spMkLst>
        </pc:spChg>
        <pc:spChg chg="add">
          <ac:chgData name="nirajthakurxyz0933@outlook.com" userId="5de401e978417caa" providerId="Windows Live" clId="Web-{0FB784F7-FD4D-1C65-30F8-0DD3D616F860}" dt="2024-08-05T07:50:55.837" v="305"/>
          <ac:spMkLst>
            <pc:docMk/>
            <pc:sldMk cId="109857222" sldId="256"/>
            <ac:spMk id="10" creationId="{E6823A9B-C188-42D4-847C-3AD928DB145C}"/>
          </ac:spMkLst>
        </pc:spChg>
        <pc:spChg chg="add">
          <ac:chgData name="nirajthakurxyz0933@outlook.com" userId="5de401e978417caa" providerId="Windows Live" clId="Web-{0FB784F7-FD4D-1C65-30F8-0DD3D616F860}" dt="2024-08-05T07:50:55.837" v="305"/>
          <ac:spMkLst>
            <pc:docMk/>
            <pc:sldMk cId="109857222" sldId="256"/>
            <ac:spMk id="12" creationId="{34B557F3-1A0C-4749-A6DB-EAC082DF390B}"/>
          </ac:spMkLst>
        </pc:spChg>
        <pc:spChg chg="add">
          <ac:chgData name="nirajthakurxyz0933@outlook.com" userId="5de401e978417caa" providerId="Windows Live" clId="Web-{0FB784F7-FD4D-1C65-30F8-0DD3D616F860}" dt="2024-08-05T07:50:55.837" v="305"/>
          <ac:spMkLst>
            <pc:docMk/>
            <pc:sldMk cId="109857222" sldId="256"/>
            <ac:spMk id="14" creationId="{55D55AA6-3751-494F-868A-DCEDC5CE82BF}"/>
          </ac:spMkLst>
        </pc:spChg>
        <pc:spChg chg="add">
          <ac:chgData name="nirajthakurxyz0933@outlook.com" userId="5de401e978417caa" providerId="Windows Live" clId="Web-{0FB784F7-FD4D-1C65-30F8-0DD3D616F860}" dt="2024-08-05T07:50:55.837" v="305"/>
          <ac:spMkLst>
            <pc:docMk/>
            <pc:sldMk cId="109857222" sldId="256"/>
            <ac:spMk id="16" creationId="{4D4C00DC-4DC6-4CD2-9E31-F17E6CEBC5A6}"/>
          </ac:spMkLst>
        </pc:spChg>
        <pc:spChg chg="add">
          <ac:chgData name="nirajthakurxyz0933@outlook.com" userId="5de401e978417caa" providerId="Windows Live" clId="Web-{0FB784F7-FD4D-1C65-30F8-0DD3D616F860}" dt="2024-08-05T07:50:55.837" v="305"/>
          <ac:spMkLst>
            <pc:docMk/>
            <pc:sldMk cId="109857222" sldId="256"/>
            <ac:spMk id="18" creationId="{D82AB1B2-7970-42CF-8BF5-567C69E9FFFB}"/>
          </ac:spMkLst>
        </pc:spChg>
        <pc:spChg chg="add">
          <ac:chgData name="nirajthakurxyz0933@outlook.com" userId="5de401e978417caa" providerId="Windows Live" clId="Web-{0FB784F7-FD4D-1C65-30F8-0DD3D616F860}" dt="2024-08-05T07:50:55.837" v="305"/>
          <ac:spMkLst>
            <pc:docMk/>
            <pc:sldMk cId="109857222" sldId="256"/>
            <ac:spMk id="24" creationId="{C10FB9CA-E7FA-462C-B537-F1224ED1ACF4}"/>
          </ac:spMkLst>
        </pc:spChg>
        <pc:spChg chg="add">
          <ac:chgData name="nirajthakurxyz0933@outlook.com" userId="5de401e978417caa" providerId="Windows Live" clId="Web-{0FB784F7-FD4D-1C65-30F8-0DD3D616F860}" dt="2024-08-05T07:50:55.837" v="305"/>
          <ac:spMkLst>
            <pc:docMk/>
            <pc:sldMk cId="109857222" sldId="256"/>
            <ac:spMk id="26" creationId="{D8469AE7-A75B-4F37-850B-EF5974ABED2C}"/>
          </ac:spMkLst>
        </pc:spChg>
        <pc:grpChg chg="add">
          <ac:chgData name="nirajthakurxyz0933@outlook.com" userId="5de401e978417caa" providerId="Windows Live" clId="Web-{0FB784F7-FD4D-1C65-30F8-0DD3D616F860}" dt="2024-08-05T07:50:55.837" v="305"/>
          <ac:grpSpMkLst>
            <pc:docMk/>
            <pc:sldMk cId="109857222" sldId="256"/>
            <ac:grpSpMk id="20" creationId="{66FB5A75-BDE2-4F12-A95B-C48788A7685C}"/>
          </ac:grpSpMkLst>
        </pc:grpChg>
        <pc:grpChg chg="add">
          <ac:chgData name="nirajthakurxyz0933@outlook.com" userId="5de401e978417caa" providerId="Windows Live" clId="Web-{0FB784F7-FD4D-1C65-30F8-0DD3D616F860}" dt="2024-08-05T07:50:55.837" v="305"/>
          <ac:grpSpMkLst>
            <pc:docMk/>
            <pc:sldMk cId="109857222" sldId="256"/>
            <ac:grpSpMk id="28" creationId="{63301095-70B2-49AA-8DA9-A35629AD621C}"/>
          </ac:grpSpMkLst>
        </pc:grpChg>
      </pc:sldChg>
      <pc:sldChg chg="modSp">
        <pc:chgData name="nirajthakurxyz0933@outlook.com" userId="5de401e978417caa" providerId="Windows Live" clId="Web-{0FB784F7-FD4D-1C65-30F8-0DD3D616F860}" dt="2024-08-05T07:58:43.446" v="312" actId="20577"/>
        <pc:sldMkLst>
          <pc:docMk/>
          <pc:sldMk cId="2458575686" sldId="314"/>
        </pc:sldMkLst>
        <pc:spChg chg="mod">
          <ac:chgData name="nirajthakurxyz0933@outlook.com" userId="5de401e978417caa" providerId="Windows Live" clId="Web-{0FB784F7-FD4D-1C65-30F8-0DD3D616F860}" dt="2024-08-05T07:58:43.446" v="312" actId="20577"/>
          <ac:spMkLst>
            <pc:docMk/>
            <pc:sldMk cId="2458575686" sldId="314"/>
            <ac:spMk id="8" creationId="{A5CC95EE-2E20-5E16-2DB2-BE8AD2C1DEC1}"/>
          </ac:spMkLst>
        </pc:spChg>
      </pc:sldChg>
      <pc:sldChg chg="addSp delSp modSp">
        <pc:chgData name="nirajthakurxyz0933@outlook.com" userId="5de401e978417caa" providerId="Windows Live" clId="Web-{0FB784F7-FD4D-1C65-30F8-0DD3D616F860}" dt="2024-08-05T12:27:03.388" v="385" actId="20577"/>
        <pc:sldMkLst>
          <pc:docMk/>
          <pc:sldMk cId="1525050348" sldId="320"/>
        </pc:sldMkLst>
        <pc:spChg chg="mod">
          <ac:chgData name="nirajthakurxyz0933@outlook.com" userId="5de401e978417caa" providerId="Windows Live" clId="Web-{0FB784F7-FD4D-1C65-30F8-0DD3D616F860}" dt="2024-08-05T12:27:03.388" v="385" actId="20577"/>
          <ac:spMkLst>
            <pc:docMk/>
            <pc:sldMk cId="1525050348" sldId="320"/>
            <ac:spMk id="2" creationId="{CE20B656-B79D-E649-EE0F-120A41DCB9DF}"/>
          </ac:spMkLst>
        </pc:spChg>
        <pc:spChg chg="add del mod">
          <ac:chgData name="nirajthakurxyz0933@outlook.com" userId="5de401e978417caa" providerId="Windows Live" clId="Web-{0FB784F7-FD4D-1C65-30F8-0DD3D616F860}" dt="2024-08-05T12:09:46.282" v="340"/>
          <ac:spMkLst>
            <pc:docMk/>
            <pc:sldMk cId="1525050348" sldId="320"/>
            <ac:spMk id="4" creationId="{64FE51BB-BD91-F2C6-B08C-16BA8DB90450}"/>
          </ac:spMkLst>
        </pc:spChg>
        <pc:graphicFrameChg chg="add del mod">
          <ac:chgData name="nirajthakurxyz0933@outlook.com" userId="5de401e978417caa" providerId="Windows Live" clId="Web-{0FB784F7-FD4D-1C65-30F8-0DD3D616F860}" dt="2024-08-05T12:18:39.095" v="344"/>
          <ac:graphicFrameMkLst>
            <pc:docMk/>
            <pc:sldMk cId="1525050348" sldId="320"/>
            <ac:graphicFrameMk id="5" creationId="{86483433-361A-3B24-9F88-394CC8DAADA7}"/>
          </ac:graphicFrameMkLst>
        </pc:graphicFrameChg>
        <pc:picChg chg="add del mod">
          <ac:chgData name="nirajthakurxyz0933@outlook.com" userId="5de401e978417caa" providerId="Windows Live" clId="Web-{0FB784F7-FD4D-1C65-30F8-0DD3D616F860}" dt="2024-08-05T12:24:47.274" v="348"/>
          <ac:picMkLst>
            <pc:docMk/>
            <pc:sldMk cId="1525050348" sldId="320"/>
            <ac:picMk id="6" creationId="{A8BC7804-C27E-EC8A-4455-967F37E9FD6A}"/>
          </ac:picMkLst>
        </pc:picChg>
        <pc:picChg chg="add mod">
          <ac:chgData name="nirajthakurxyz0933@outlook.com" userId="5de401e978417caa" providerId="Windows Live" clId="Web-{0FB784F7-FD4D-1C65-30F8-0DD3D616F860}" dt="2024-08-05T12:26:28.356" v="352" actId="14100"/>
          <ac:picMkLst>
            <pc:docMk/>
            <pc:sldMk cId="1525050348" sldId="320"/>
            <ac:picMk id="7" creationId="{AC850D75-44BF-9D5A-95BE-402111F4455A}"/>
          </ac:picMkLst>
        </pc:picChg>
        <pc:picChg chg="mod modCrop">
          <ac:chgData name="nirajthakurxyz0933@outlook.com" userId="5de401e978417caa" providerId="Windows Live" clId="Web-{0FB784F7-FD4D-1C65-30F8-0DD3D616F860}" dt="2024-08-05T11:52:30.939" v="335" actId="14100"/>
          <ac:picMkLst>
            <pc:docMk/>
            <pc:sldMk cId="1525050348" sldId="320"/>
            <ac:picMk id="9" creationId="{C4240AF3-E65E-7B1B-1F08-17BEC1861181}"/>
          </ac:picMkLst>
        </pc:picChg>
        <pc:picChg chg="del mod modCrop">
          <ac:chgData name="nirajthakurxyz0933@outlook.com" userId="5de401e978417caa" providerId="Windows Live" clId="Web-{0FB784F7-FD4D-1C65-30F8-0DD3D616F860}" dt="2024-08-05T12:09:30.813" v="339"/>
          <ac:picMkLst>
            <pc:docMk/>
            <pc:sldMk cId="1525050348" sldId="320"/>
            <ac:picMk id="13" creationId="{08C37AB7-5843-44C7-11D4-8B4E07875625}"/>
          </ac:picMkLst>
        </pc:picChg>
      </pc:sldChg>
      <pc:sldChg chg="addSp modSp mod setBg">
        <pc:chgData name="nirajthakurxyz0933@outlook.com" userId="5de401e978417caa" providerId="Windows Live" clId="Web-{0FB784F7-FD4D-1C65-30F8-0DD3D616F860}" dt="2024-08-05T07:49:30.788" v="304"/>
        <pc:sldMkLst>
          <pc:docMk/>
          <pc:sldMk cId="3483566090" sldId="333"/>
        </pc:sldMkLst>
        <pc:spChg chg="add mod">
          <ac:chgData name="nirajthakurxyz0933@outlook.com" userId="5de401e978417caa" providerId="Windows Live" clId="Web-{0FB784F7-FD4D-1C65-30F8-0DD3D616F860}" dt="2024-08-05T07:49:30.788" v="304"/>
          <ac:spMkLst>
            <pc:docMk/>
            <pc:sldMk cId="3483566090" sldId="333"/>
            <ac:spMk id="2" creationId="{DEEE4E39-6BDF-3AF9-A653-65778C3D0633}"/>
          </ac:spMkLst>
        </pc:spChg>
        <pc:spChg chg="mod">
          <ac:chgData name="nirajthakurxyz0933@outlook.com" userId="5de401e978417caa" providerId="Windows Live" clId="Web-{0FB784F7-FD4D-1C65-30F8-0DD3D616F860}" dt="2024-08-05T07:49:30.788" v="304"/>
          <ac:spMkLst>
            <pc:docMk/>
            <pc:sldMk cId="3483566090" sldId="333"/>
            <ac:spMk id="4" creationId="{226C3CDE-1789-A3BF-09A4-BD57F11BB497}"/>
          </ac:spMkLst>
        </pc:spChg>
        <pc:spChg chg="add mod">
          <ac:chgData name="nirajthakurxyz0933@outlook.com" userId="5de401e978417caa" providerId="Windows Live" clId="Web-{0FB784F7-FD4D-1C65-30F8-0DD3D616F860}" dt="2024-08-05T07:49:30.788" v="304"/>
          <ac:spMkLst>
            <pc:docMk/>
            <pc:sldMk cId="3483566090" sldId="333"/>
            <ac:spMk id="5" creationId="{4449AEB2-08AE-6E5F-106F-193D2B6B71CF}"/>
          </ac:spMkLst>
        </pc:spChg>
        <pc:spChg chg="mod">
          <ac:chgData name="nirajthakurxyz0933@outlook.com" userId="5de401e978417caa" providerId="Windows Live" clId="Web-{0FB784F7-FD4D-1C65-30F8-0DD3D616F860}" dt="2024-08-05T07:49:30.788" v="304"/>
          <ac:spMkLst>
            <pc:docMk/>
            <pc:sldMk cId="3483566090" sldId="333"/>
            <ac:spMk id="7" creationId="{957876F4-BE0F-153D-6972-9D1D27010463}"/>
          </ac:spMkLst>
        </pc:spChg>
        <pc:spChg chg="mod">
          <ac:chgData name="nirajthakurxyz0933@outlook.com" userId="5de401e978417caa" providerId="Windows Live" clId="Web-{0FB784F7-FD4D-1C65-30F8-0DD3D616F860}" dt="2024-08-05T07:49:30.788" v="304"/>
          <ac:spMkLst>
            <pc:docMk/>
            <pc:sldMk cId="3483566090" sldId="333"/>
            <ac:spMk id="8" creationId="{A5CC95EE-2E20-5E16-2DB2-BE8AD2C1DEC1}"/>
          </ac:spMkLst>
        </pc:spChg>
        <pc:spChg chg="add mod">
          <ac:chgData name="nirajthakurxyz0933@outlook.com" userId="5de401e978417caa" providerId="Windows Live" clId="Web-{0FB784F7-FD4D-1C65-30F8-0DD3D616F860}" dt="2024-08-05T07:49:30.788" v="304"/>
          <ac:spMkLst>
            <pc:docMk/>
            <pc:sldMk cId="3483566090" sldId="333"/>
            <ac:spMk id="17" creationId="{B163BC71-FBBF-54C4-2435-CA85AE2882C7}"/>
          </ac:spMkLst>
        </pc:spChg>
        <pc:spChg chg="add mod">
          <ac:chgData name="nirajthakurxyz0933@outlook.com" userId="5de401e978417caa" providerId="Windows Live" clId="Web-{0FB784F7-FD4D-1C65-30F8-0DD3D616F860}" dt="2024-08-05T07:49:30.788" v="304"/>
          <ac:spMkLst>
            <pc:docMk/>
            <pc:sldMk cId="3483566090" sldId="333"/>
            <ac:spMk id="54" creationId="{950FF847-8F93-240A-8B18-11B5F2AF679C}"/>
          </ac:spMkLst>
        </pc:spChg>
        <pc:spChg chg="add mod">
          <ac:chgData name="nirajthakurxyz0933@outlook.com" userId="5de401e978417caa" providerId="Windows Live" clId="Web-{0FB784F7-FD4D-1C65-30F8-0DD3D616F860}" dt="2024-08-05T07:49:30.788" v="304"/>
          <ac:spMkLst>
            <pc:docMk/>
            <pc:sldMk cId="3483566090" sldId="333"/>
            <ac:spMk id="55" creationId="{0978A822-9B5E-C13C-62DE-164822142B42}"/>
          </ac:spMkLst>
        </pc:spChg>
        <pc:spChg chg="mod">
          <ac:chgData name="nirajthakurxyz0933@outlook.com" userId="5de401e978417caa" providerId="Windows Live" clId="Web-{0FB784F7-FD4D-1C65-30F8-0DD3D616F860}" dt="2024-08-05T07:49:30.788" v="304"/>
          <ac:spMkLst>
            <pc:docMk/>
            <pc:sldMk cId="3483566090" sldId="333"/>
            <ac:spMk id="1097" creationId="{297A3D26-5637-8E7F-FDEF-5C0678DBAF52}"/>
          </ac:spMkLst>
        </pc:spChg>
        <pc:spChg chg="add">
          <ac:chgData name="nirajthakurxyz0933@outlook.com" userId="5de401e978417caa" providerId="Windows Live" clId="Web-{0FB784F7-FD4D-1C65-30F8-0DD3D616F860}" dt="2024-08-05T07:49:30.788" v="304"/>
          <ac:spMkLst>
            <pc:docMk/>
            <pc:sldMk cId="3483566090" sldId="333"/>
            <ac:spMk id="1102" creationId="{BACC6370-2D7E-4714-9D71-7542949D7D5D}"/>
          </ac:spMkLst>
        </pc:spChg>
        <pc:spChg chg="add">
          <ac:chgData name="nirajthakurxyz0933@outlook.com" userId="5de401e978417caa" providerId="Windows Live" clId="Web-{0FB784F7-FD4D-1C65-30F8-0DD3D616F860}" dt="2024-08-05T07:49:30.788" v="304"/>
          <ac:spMkLst>
            <pc:docMk/>
            <pc:sldMk cId="3483566090" sldId="333"/>
            <ac:spMk id="1104" creationId="{F68B3F68-107C-434F-AA38-110D5EA91B85}"/>
          </ac:spMkLst>
        </pc:spChg>
        <pc:spChg chg="add">
          <ac:chgData name="nirajthakurxyz0933@outlook.com" userId="5de401e978417caa" providerId="Windows Live" clId="Web-{0FB784F7-FD4D-1C65-30F8-0DD3D616F860}" dt="2024-08-05T07:49:30.788" v="304"/>
          <ac:spMkLst>
            <pc:docMk/>
            <pc:sldMk cId="3483566090" sldId="333"/>
            <ac:spMk id="1106" creationId="{AAD0DBB9-1A4B-4391-81D4-CB19F9AB918A}"/>
          </ac:spMkLst>
        </pc:spChg>
        <pc:spChg chg="add">
          <ac:chgData name="nirajthakurxyz0933@outlook.com" userId="5de401e978417caa" providerId="Windows Live" clId="Web-{0FB784F7-FD4D-1C65-30F8-0DD3D616F860}" dt="2024-08-05T07:49:30.788" v="304"/>
          <ac:spMkLst>
            <pc:docMk/>
            <pc:sldMk cId="3483566090" sldId="333"/>
            <ac:spMk id="1108" creationId="{063BBA22-50EA-4C4D-BE05-F1CE4E63AA56}"/>
          </ac:spMkLst>
        </pc:spChg>
        <pc:graphicFrameChg chg="mod modGraphic">
          <ac:chgData name="nirajthakurxyz0933@outlook.com" userId="5de401e978417caa" providerId="Windows Live" clId="Web-{0FB784F7-FD4D-1C65-30F8-0DD3D616F860}" dt="2024-08-05T07:49:30.788" v="304"/>
          <ac:graphicFrameMkLst>
            <pc:docMk/>
            <pc:sldMk cId="3483566090" sldId="333"/>
            <ac:graphicFrameMk id="3" creationId="{54CDEFE3-63BB-9A2D-8257-7B4312697244}"/>
          </ac:graphicFrameMkLst>
        </pc:graphicFrameChg>
      </pc:sldChg>
      <pc:sldChg chg="addSp delSp modSp mod setBg">
        <pc:chgData name="nirajthakurxyz0933@outlook.com" userId="5de401e978417caa" providerId="Windows Live" clId="Web-{0FB784F7-FD4D-1C65-30F8-0DD3D616F860}" dt="2024-08-05T09:03:17.394" v="315"/>
        <pc:sldMkLst>
          <pc:docMk/>
          <pc:sldMk cId="2297733533" sldId="334"/>
        </pc:sldMkLst>
        <pc:spChg chg="mod">
          <ac:chgData name="nirajthakurxyz0933@outlook.com" userId="5de401e978417caa" providerId="Windows Live" clId="Web-{0FB784F7-FD4D-1C65-30F8-0DD3D616F860}" dt="2024-08-05T09:03:17.394" v="315"/>
          <ac:spMkLst>
            <pc:docMk/>
            <pc:sldMk cId="2297733533" sldId="334"/>
            <ac:spMk id="2" creationId="{5FCB838C-EBAC-93D4-187A-4FAA1203CE33}"/>
          </ac:spMkLst>
        </pc:spChg>
        <pc:spChg chg="mod">
          <ac:chgData name="nirajthakurxyz0933@outlook.com" userId="5de401e978417caa" providerId="Windows Live" clId="Web-{0FB784F7-FD4D-1C65-30F8-0DD3D616F860}" dt="2024-08-05T09:03:17.394" v="315"/>
          <ac:spMkLst>
            <pc:docMk/>
            <pc:sldMk cId="2297733533" sldId="334"/>
            <ac:spMk id="3" creationId="{79759B8E-F72E-05CA-CDD4-72E6B3263C25}"/>
          </ac:spMkLst>
        </pc:spChg>
        <pc:spChg chg="add del">
          <ac:chgData name="nirajthakurxyz0933@outlook.com" userId="5de401e978417caa" providerId="Windows Live" clId="Web-{0FB784F7-FD4D-1C65-30F8-0DD3D616F860}" dt="2024-08-05T09:03:17.394" v="315"/>
          <ac:spMkLst>
            <pc:docMk/>
            <pc:sldMk cId="2297733533" sldId="334"/>
            <ac:spMk id="20" creationId="{2550BE34-C2B8-49B8-8519-67A8CAD51AE9}"/>
          </ac:spMkLst>
        </pc:spChg>
        <pc:spChg chg="add del">
          <ac:chgData name="nirajthakurxyz0933@outlook.com" userId="5de401e978417caa" providerId="Windows Live" clId="Web-{0FB784F7-FD4D-1C65-30F8-0DD3D616F860}" dt="2024-08-05T09:03:17.394" v="315"/>
          <ac:spMkLst>
            <pc:docMk/>
            <pc:sldMk cId="2297733533" sldId="334"/>
            <ac:spMk id="22" creationId="{A7457DD9-5A45-400A-AB4B-4B4EDECA25F1}"/>
          </ac:spMkLst>
        </pc:spChg>
        <pc:spChg chg="add del mod">
          <ac:chgData name="nirajthakurxyz0933@outlook.com" userId="5de401e978417caa" providerId="Windows Live" clId="Web-{0FB784F7-FD4D-1C65-30F8-0DD3D616F860}" dt="2024-08-05T09:03:17.394" v="315"/>
          <ac:spMkLst>
            <pc:docMk/>
            <pc:sldMk cId="2297733533" sldId="334"/>
            <ac:spMk id="24" creationId="{441CF7D6-A660-431A-B0BB-140A0D5556B6}"/>
          </ac:spMkLst>
        </pc:spChg>
        <pc:spChg chg="add del">
          <ac:chgData name="nirajthakurxyz0933@outlook.com" userId="5de401e978417caa" providerId="Windows Live" clId="Web-{0FB784F7-FD4D-1C65-30F8-0DD3D616F860}" dt="2024-08-05T09:03:17.394" v="315"/>
          <ac:spMkLst>
            <pc:docMk/>
            <pc:sldMk cId="2297733533" sldId="334"/>
            <ac:spMk id="26" creationId="{0570A85B-3810-4F95-97B0-CBF4CCDB381C}"/>
          </ac:spMkLst>
        </pc:spChg>
        <pc:spChg chg="add">
          <ac:chgData name="nirajthakurxyz0933@outlook.com" userId="5de401e978417caa" providerId="Windows Live" clId="Web-{0FB784F7-FD4D-1C65-30F8-0DD3D616F860}" dt="2024-08-05T09:03:17.394" v="315"/>
          <ac:spMkLst>
            <pc:docMk/>
            <pc:sldMk cId="2297733533" sldId="334"/>
            <ac:spMk id="31" creationId="{A8908DB7-C3A6-4FCB-9820-CEE02B398C4A}"/>
          </ac:spMkLst>
        </pc:spChg>
        <pc:spChg chg="add">
          <ac:chgData name="nirajthakurxyz0933@outlook.com" userId="5de401e978417caa" providerId="Windows Live" clId="Web-{0FB784F7-FD4D-1C65-30F8-0DD3D616F860}" dt="2024-08-05T09:03:17.394" v="315"/>
          <ac:spMkLst>
            <pc:docMk/>
            <pc:sldMk cId="2297733533" sldId="334"/>
            <ac:spMk id="33" creationId="{535742DD-1B16-4E9D-B715-0D74B4574A68}"/>
          </ac:spMkLst>
        </pc:spChg>
        <pc:graphicFrameChg chg="mod ord modGraphic">
          <ac:chgData name="nirajthakurxyz0933@outlook.com" userId="5de401e978417caa" providerId="Windows Live" clId="Web-{0FB784F7-FD4D-1C65-30F8-0DD3D616F860}" dt="2024-08-05T09:03:17.394" v="315"/>
          <ac:graphicFrameMkLst>
            <pc:docMk/>
            <pc:sldMk cId="2297733533" sldId="334"/>
            <ac:graphicFrameMk id="15" creationId="{316B676E-9DA8-FAA2-C14A-B178DFE6445B}"/>
          </ac:graphicFrameMkLst>
        </pc:graphicFrameChg>
      </pc:sldChg>
      <pc:sldChg chg="addSp modSp mod setBg">
        <pc:chgData name="nirajthakurxyz0933@outlook.com" userId="5de401e978417caa" providerId="Windows Live" clId="Web-{0FB784F7-FD4D-1C65-30F8-0DD3D616F860}" dt="2024-08-05T09:10:02.517" v="316"/>
        <pc:sldMkLst>
          <pc:docMk/>
          <pc:sldMk cId="972421634" sldId="335"/>
        </pc:sldMkLst>
        <pc:spChg chg="mod">
          <ac:chgData name="nirajthakurxyz0933@outlook.com" userId="5de401e978417caa" providerId="Windows Live" clId="Web-{0FB784F7-FD4D-1C65-30F8-0DD3D616F860}" dt="2024-08-05T09:10:02.517" v="316"/>
          <ac:spMkLst>
            <pc:docMk/>
            <pc:sldMk cId="972421634" sldId="335"/>
            <ac:spMk id="2" creationId="{BFD42E59-4756-1452-132C-78B8B23CA0AE}"/>
          </ac:spMkLst>
        </pc:spChg>
        <pc:spChg chg="mod">
          <ac:chgData name="nirajthakurxyz0933@outlook.com" userId="5de401e978417caa" providerId="Windows Live" clId="Web-{0FB784F7-FD4D-1C65-30F8-0DD3D616F860}" dt="2024-08-05T09:10:02.517" v="316"/>
          <ac:spMkLst>
            <pc:docMk/>
            <pc:sldMk cId="972421634" sldId="335"/>
            <ac:spMk id="3" creationId="{BB063B31-1CB4-7D5C-C6B6-2CB7A698EADB}"/>
          </ac:spMkLst>
        </pc:spChg>
        <pc:spChg chg="add">
          <ac:chgData name="nirajthakurxyz0933@outlook.com" userId="5de401e978417caa" providerId="Windows Live" clId="Web-{0FB784F7-FD4D-1C65-30F8-0DD3D616F860}" dt="2024-08-05T09:10:02.517" v="316"/>
          <ac:spMkLst>
            <pc:docMk/>
            <pc:sldMk cId="972421634" sldId="335"/>
            <ac:spMk id="10" creationId="{55F7ABCA-A68A-47DD-B732-76FF34C6FB7D}"/>
          </ac:spMkLst>
        </pc:spChg>
        <pc:picChg chg="add">
          <ac:chgData name="nirajthakurxyz0933@outlook.com" userId="5de401e978417caa" providerId="Windows Live" clId="Web-{0FB784F7-FD4D-1C65-30F8-0DD3D616F860}" dt="2024-08-05T09:10:02.517" v="316"/>
          <ac:picMkLst>
            <pc:docMk/>
            <pc:sldMk cId="972421634" sldId="335"/>
            <ac:picMk id="7" creationId="{39782568-B4FD-5AA2-D555-73B44A2C9665}"/>
          </ac:picMkLst>
        </pc:picChg>
      </pc:sldChg>
    </pc:docChg>
  </pc:docChgLst>
  <pc:docChgLst>
    <pc:chgData name="Faizan Karim" userId="48c8ba92fda0d8b0" providerId="Windows Live" clId="Web-{36FC8CDA-3C9E-1875-2899-DC8967B88E73}"/>
    <pc:docChg chg="modSld">
      <pc:chgData name="Faizan Karim" userId="48c8ba92fda0d8b0" providerId="Windows Live" clId="Web-{36FC8CDA-3C9E-1875-2899-DC8967B88E73}" dt="2024-08-11T20:23:54.694" v="3" actId="14100"/>
      <pc:docMkLst>
        <pc:docMk/>
      </pc:docMkLst>
      <pc:sldChg chg="modSp">
        <pc:chgData name="Faizan Karim" userId="48c8ba92fda0d8b0" providerId="Windows Live" clId="Web-{36FC8CDA-3C9E-1875-2899-DC8967B88E73}" dt="2024-08-11T20:23:54.694" v="3" actId="14100"/>
        <pc:sldMkLst>
          <pc:docMk/>
          <pc:sldMk cId="4007246465" sldId="397"/>
        </pc:sldMkLst>
        <pc:picChg chg="mod">
          <ac:chgData name="Faizan Karim" userId="48c8ba92fda0d8b0" providerId="Windows Live" clId="Web-{36FC8CDA-3C9E-1875-2899-DC8967B88E73}" dt="2024-08-11T20:23:54.694" v="3" actId="14100"/>
          <ac:picMkLst>
            <pc:docMk/>
            <pc:sldMk cId="4007246465" sldId="397"/>
            <ac:picMk id="5" creationId="{79CFCDA8-4A73-0F05-1B96-E63A3635F93A}"/>
          </ac:picMkLst>
        </pc:picChg>
      </pc:sldChg>
    </pc:docChg>
  </pc:docChgLst>
  <pc:docChgLst>
    <pc:chgData name="Faizan Karim" userId="48c8ba92fda0d8b0" providerId="Windows Live" clId="Web-{5A0FBB05-EE12-56F5-555E-BBA45FD98717}"/>
    <pc:docChg chg="addSld delSld modSld">
      <pc:chgData name="Faizan Karim" userId="48c8ba92fda0d8b0" providerId="Windows Live" clId="Web-{5A0FBB05-EE12-56F5-555E-BBA45FD98717}" dt="2024-08-05T11:55:36.812" v="22"/>
      <pc:docMkLst>
        <pc:docMk/>
      </pc:docMkLst>
      <pc:sldChg chg="del">
        <pc:chgData name="Faizan Karim" userId="48c8ba92fda0d8b0" providerId="Windows Live" clId="Web-{5A0FBB05-EE12-56F5-555E-BBA45FD98717}" dt="2024-08-05T11:48:10.889" v="0"/>
        <pc:sldMkLst>
          <pc:docMk/>
          <pc:sldMk cId="3754453003" sldId="297"/>
        </pc:sldMkLst>
      </pc:sldChg>
      <pc:sldChg chg="addSp delSp modSp">
        <pc:chgData name="Faizan Karim" userId="48c8ba92fda0d8b0" providerId="Windows Live" clId="Web-{5A0FBB05-EE12-56F5-555E-BBA45FD98717}" dt="2024-08-05T11:54:16.137" v="14" actId="14100"/>
        <pc:sldMkLst>
          <pc:docMk/>
          <pc:sldMk cId="914672419" sldId="298"/>
        </pc:sldMkLst>
        <pc:picChg chg="add mod">
          <ac:chgData name="Faizan Karim" userId="48c8ba92fda0d8b0" providerId="Windows Live" clId="Web-{5A0FBB05-EE12-56F5-555E-BBA45FD98717}" dt="2024-08-05T11:54:16.137" v="14" actId="14100"/>
          <ac:picMkLst>
            <pc:docMk/>
            <pc:sldMk cId="914672419" sldId="298"/>
            <ac:picMk id="2" creationId="{0AAC93A6-010F-D2AE-D59A-12DB9019C8B8}"/>
          </ac:picMkLst>
        </pc:picChg>
        <pc:picChg chg="del">
          <ac:chgData name="Faizan Karim" userId="48c8ba92fda0d8b0" providerId="Windows Live" clId="Web-{5A0FBB05-EE12-56F5-555E-BBA45FD98717}" dt="2024-08-05T11:53:27.619" v="11"/>
          <ac:picMkLst>
            <pc:docMk/>
            <pc:sldMk cId="914672419" sldId="298"/>
            <ac:picMk id="4" creationId="{5EEC0DF8-513E-4C94-1FC9-CBB27D561556}"/>
          </ac:picMkLst>
        </pc:picChg>
      </pc:sldChg>
      <pc:sldChg chg="addSp delSp modSp">
        <pc:chgData name="Faizan Karim" userId="48c8ba92fda0d8b0" providerId="Windows Live" clId="Web-{5A0FBB05-EE12-56F5-555E-BBA45FD98717}" dt="2024-08-05T11:55:36.812" v="22"/>
        <pc:sldMkLst>
          <pc:docMk/>
          <pc:sldMk cId="1512645525" sldId="312"/>
        </pc:sldMkLst>
        <pc:spChg chg="add del mod">
          <ac:chgData name="Faizan Karim" userId="48c8ba92fda0d8b0" providerId="Windows Live" clId="Web-{5A0FBB05-EE12-56F5-555E-BBA45FD98717}" dt="2024-08-05T11:55:27.796" v="19"/>
          <ac:spMkLst>
            <pc:docMk/>
            <pc:sldMk cId="1512645525" sldId="312"/>
            <ac:spMk id="3" creationId="{A0FBBC82-7EB8-3FB9-A9CE-6353502A1B97}"/>
          </ac:spMkLst>
        </pc:spChg>
        <pc:spChg chg="add del mod">
          <ac:chgData name="Faizan Karim" userId="48c8ba92fda0d8b0" providerId="Windows Live" clId="Web-{5A0FBB05-EE12-56F5-555E-BBA45FD98717}" dt="2024-08-05T11:55:34.390" v="21"/>
          <ac:spMkLst>
            <pc:docMk/>
            <pc:sldMk cId="1512645525" sldId="312"/>
            <ac:spMk id="6" creationId="{A5786113-61EB-FE19-6482-461A6962BD17}"/>
          </ac:spMkLst>
        </pc:spChg>
        <pc:picChg chg="add del mod ord">
          <ac:chgData name="Faizan Karim" userId="48c8ba92fda0d8b0" providerId="Windows Live" clId="Web-{5A0FBB05-EE12-56F5-555E-BBA45FD98717}" dt="2024-08-05T11:55:31.234" v="20"/>
          <ac:picMkLst>
            <pc:docMk/>
            <pc:sldMk cId="1512645525" sldId="312"/>
            <ac:picMk id="4" creationId="{FA55485C-DAD8-05E2-3B3F-B31DB9C7BDFB}"/>
          </ac:picMkLst>
        </pc:picChg>
        <pc:picChg chg="add mod">
          <ac:chgData name="Faizan Karim" userId="48c8ba92fda0d8b0" providerId="Windows Live" clId="Web-{5A0FBB05-EE12-56F5-555E-BBA45FD98717}" dt="2024-08-05T11:55:36.812" v="22"/>
          <ac:picMkLst>
            <pc:docMk/>
            <pc:sldMk cId="1512645525" sldId="312"/>
            <ac:picMk id="7" creationId="{F6DB6D9C-5B4B-EACF-E1ED-78A96A274DF4}"/>
          </ac:picMkLst>
        </pc:picChg>
        <pc:picChg chg="del">
          <ac:chgData name="Faizan Karim" userId="48c8ba92fda0d8b0" providerId="Windows Live" clId="Web-{5A0FBB05-EE12-56F5-555E-BBA45FD98717}" dt="2024-08-05T11:55:26.202" v="18"/>
          <ac:picMkLst>
            <pc:docMk/>
            <pc:sldMk cId="1512645525" sldId="312"/>
            <ac:picMk id="8" creationId="{A4EFA611-6CF6-B482-5D4F-BC4240DA0254}"/>
          </ac:picMkLst>
        </pc:picChg>
      </pc:sldChg>
      <pc:sldChg chg="addSp delSp modSp">
        <pc:chgData name="Faizan Karim" userId="48c8ba92fda0d8b0" providerId="Windows Live" clId="Web-{5A0FBB05-EE12-56F5-555E-BBA45FD98717}" dt="2024-08-05T11:54:40.029" v="17" actId="14100"/>
        <pc:sldMkLst>
          <pc:docMk/>
          <pc:sldMk cId="1754252467" sldId="315"/>
        </pc:sldMkLst>
        <pc:picChg chg="add del mod">
          <ac:chgData name="Faizan Karim" userId="48c8ba92fda0d8b0" providerId="Windows Live" clId="Web-{5A0FBB05-EE12-56F5-555E-BBA45FD98717}" dt="2024-08-05T11:48:28.999" v="2"/>
          <ac:picMkLst>
            <pc:docMk/>
            <pc:sldMk cId="1754252467" sldId="315"/>
            <ac:picMk id="2" creationId="{B3AABED0-40C2-9E55-EFFA-C834CE2BC248}"/>
          </ac:picMkLst>
        </pc:picChg>
        <pc:picChg chg="add mod">
          <ac:chgData name="Faizan Karim" userId="48c8ba92fda0d8b0" providerId="Windows Live" clId="Web-{5A0FBB05-EE12-56F5-555E-BBA45FD98717}" dt="2024-08-05T11:54:40.029" v="17" actId="14100"/>
          <ac:picMkLst>
            <pc:docMk/>
            <pc:sldMk cId="1754252467" sldId="315"/>
            <ac:picMk id="3" creationId="{0F99CF15-9FF1-D0F4-E8CC-6252BB72490F}"/>
          </ac:picMkLst>
        </pc:picChg>
        <pc:picChg chg="del">
          <ac:chgData name="Faizan Karim" userId="48c8ba92fda0d8b0" providerId="Windows Live" clId="Web-{5A0FBB05-EE12-56F5-555E-BBA45FD98717}" dt="2024-08-05T11:52:26.476" v="9"/>
          <ac:picMkLst>
            <pc:docMk/>
            <pc:sldMk cId="1754252467" sldId="315"/>
            <ac:picMk id="4" creationId="{57D8203C-7CD1-D0EB-87A4-F9B7E88BE236}"/>
          </ac:picMkLst>
        </pc:picChg>
      </pc:sldChg>
      <pc:sldChg chg="addSp delSp modSp new">
        <pc:chgData name="Faizan Karim" userId="48c8ba92fda0d8b0" providerId="Windows Live" clId="Web-{5A0FBB05-EE12-56F5-555E-BBA45FD98717}" dt="2024-08-05T11:49:31.985" v="8"/>
        <pc:sldMkLst>
          <pc:docMk/>
          <pc:sldMk cId="39009634" sldId="370"/>
        </pc:sldMkLst>
        <pc:spChg chg="del">
          <ac:chgData name="Faizan Karim" userId="48c8ba92fda0d8b0" providerId="Windows Live" clId="Web-{5A0FBB05-EE12-56F5-555E-BBA45FD98717}" dt="2024-08-05T11:48:45.280" v="5"/>
          <ac:spMkLst>
            <pc:docMk/>
            <pc:sldMk cId="39009634" sldId="370"/>
            <ac:spMk id="2" creationId="{92D42425-AF18-15FB-EBE3-3E22432F5E27}"/>
          </ac:spMkLst>
        </pc:spChg>
        <pc:spChg chg="del">
          <ac:chgData name="Faizan Karim" userId="48c8ba92fda0d8b0" providerId="Windows Live" clId="Web-{5A0FBB05-EE12-56F5-555E-BBA45FD98717}" dt="2024-08-05T11:48:40.249" v="4"/>
          <ac:spMkLst>
            <pc:docMk/>
            <pc:sldMk cId="39009634" sldId="370"/>
            <ac:spMk id="3" creationId="{650A1F95-CB2E-A73D-9391-FB46CC39EB4F}"/>
          </ac:spMkLst>
        </pc:spChg>
        <pc:picChg chg="add del mod">
          <ac:chgData name="Faizan Karim" userId="48c8ba92fda0d8b0" providerId="Windows Live" clId="Web-{5A0FBB05-EE12-56F5-555E-BBA45FD98717}" dt="2024-08-05T11:48:58.937" v="7"/>
          <ac:picMkLst>
            <pc:docMk/>
            <pc:sldMk cId="39009634" sldId="370"/>
            <ac:picMk id="4" creationId="{64987104-3A88-7985-B4B8-E05C2881C062}"/>
          </ac:picMkLst>
        </pc:picChg>
        <pc:picChg chg="add mod">
          <ac:chgData name="Faizan Karim" userId="48c8ba92fda0d8b0" providerId="Windows Live" clId="Web-{5A0FBB05-EE12-56F5-555E-BBA45FD98717}" dt="2024-08-05T11:49:31.985" v="8"/>
          <ac:picMkLst>
            <pc:docMk/>
            <pc:sldMk cId="39009634" sldId="370"/>
            <ac:picMk id="5" creationId="{BD8A678F-57BB-3E1D-7D53-25BFC40A9DED}"/>
          </ac:picMkLst>
        </pc:picChg>
      </pc:sldChg>
    </pc:docChg>
  </pc:docChgLst>
  <pc:docChgLst>
    <pc:chgData name="udit narayana" userId="a6382a2cc5a5dea1" providerId="Windows Live" clId="Web-{28712A78-D698-42BA-BFED-70EA7FCE1AD9}"/>
    <pc:docChg chg="addSld delSld modSld">
      <pc:chgData name="udit narayana" userId="a6382a2cc5a5dea1" providerId="Windows Live" clId="Web-{28712A78-D698-42BA-BFED-70EA7FCE1AD9}" dt="2024-08-04T15:51:57.891" v="267" actId="1076"/>
      <pc:docMkLst>
        <pc:docMk/>
      </pc:docMkLst>
      <pc:sldChg chg="addSp delSp modSp">
        <pc:chgData name="udit narayana" userId="a6382a2cc5a5dea1" providerId="Windows Live" clId="Web-{28712A78-D698-42BA-BFED-70EA7FCE1AD9}" dt="2024-08-04T14:59:30.360" v="2"/>
        <pc:sldMkLst>
          <pc:docMk/>
          <pc:sldMk cId="4048724981" sldId="309"/>
        </pc:sldMkLst>
        <pc:spChg chg="add del mod">
          <ac:chgData name="udit narayana" userId="a6382a2cc5a5dea1" providerId="Windows Live" clId="Web-{28712A78-D698-42BA-BFED-70EA7FCE1AD9}" dt="2024-08-04T14:59:25.328" v="1"/>
          <ac:spMkLst>
            <pc:docMk/>
            <pc:sldMk cId="4048724981" sldId="309"/>
            <ac:spMk id="3" creationId="{8B89C442-3E8F-4450-3490-5BE099EDD949}"/>
          </ac:spMkLst>
        </pc:spChg>
        <pc:spChg chg="del">
          <ac:chgData name="udit narayana" userId="a6382a2cc5a5dea1" providerId="Windows Live" clId="Web-{28712A78-D698-42BA-BFED-70EA7FCE1AD9}" dt="2024-08-04T14:59:30.360" v="2"/>
          <ac:spMkLst>
            <pc:docMk/>
            <pc:sldMk cId="4048724981" sldId="309"/>
            <ac:spMk id="14" creationId="{42A4FC2C-047E-45A5-965D-8E1E3BF09BC6}"/>
          </ac:spMkLst>
        </pc:spChg>
        <pc:spChg chg="add">
          <ac:chgData name="udit narayana" userId="a6382a2cc5a5dea1" providerId="Windows Live" clId="Web-{28712A78-D698-42BA-BFED-70EA7FCE1AD9}" dt="2024-08-04T14:59:30.360" v="2"/>
          <ac:spMkLst>
            <pc:docMk/>
            <pc:sldMk cId="4048724981" sldId="309"/>
            <ac:spMk id="19" creationId="{42A4FC2C-047E-45A5-965D-8E1E3BF09BC6}"/>
          </ac:spMkLst>
        </pc:spChg>
        <pc:picChg chg="add mod ord">
          <ac:chgData name="udit narayana" userId="a6382a2cc5a5dea1" providerId="Windows Live" clId="Web-{28712A78-D698-42BA-BFED-70EA7FCE1AD9}" dt="2024-08-04T14:59:30.360" v="2"/>
          <ac:picMkLst>
            <pc:docMk/>
            <pc:sldMk cId="4048724981" sldId="309"/>
            <ac:picMk id="4" creationId="{6017D29A-4508-F0BE-49A4-A2DC9FB4124B}"/>
          </ac:picMkLst>
        </pc:picChg>
        <pc:picChg chg="del">
          <ac:chgData name="udit narayana" userId="a6382a2cc5a5dea1" providerId="Windows Live" clId="Web-{28712A78-D698-42BA-BFED-70EA7FCE1AD9}" dt="2024-08-04T14:59:05.812" v="0"/>
          <ac:picMkLst>
            <pc:docMk/>
            <pc:sldMk cId="4048724981" sldId="309"/>
            <ac:picMk id="5" creationId="{C72A03FE-C1FA-149C-B0C7-5EDCA4FD231B}"/>
          </ac:picMkLst>
        </pc:picChg>
      </pc:sldChg>
      <pc:sldChg chg="addSp delSp modSp">
        <pc:chgData name="udit narayana" userId="a6382a2cc5a5dea1" providerId="Windows Live" clId="Web-{28712A78-D698-42BA-BFED-70EA7FCE1AD9}" dt="2024-08-04T14:59:47.579" v="5"/>
        <pc:sldMkLst>
          <pc:docMk/>
          <pc:sldMk cId="3484015139" sldId="310"/>
        </pc:sldMkLst>
        <pc:spChg chg="add del mod">
          <ac:chgData name="udit narayana" userId="a6382a2cc5a5dea1" providerId="Windows Live" clId="Web-{28712A78-D698-42BA-BFED-70EA7FCE1AD9}" dt="2024-08-04T14:59:43.720" v="4"/>
          <ac:spMkLst>
            <pc:docMk/>
            <pc:sldMk cId="3484015139" sldId="310"/>
            <ac:spMk id="3" creationId="{6330D45E-381D-03CF-09E1-E84C702CFD9E}"/>
          </ac:spMkLst>
        </pc:spChg>
        <pc:spChg chg="del">
          <ac:chgData name="udit narayana" userId="a6382a2cc5a5dea1" providerId="Windows Live" clId="Web-{28712A78-D698-42BA-BFED-70EA7FCE1AD9}" dt="2024-08-04T14:59:47.579" v="5"/>
          <ac:spMkLst>
            <pc:docMk/>
            <pc:sldMk cId="3484015139" sldId="310"/>
            <ac:spMk id="19" creationId="{42A4FC2C-047E-45A5-965D-8E1E3BF09BC6}"/>
          </ac:spMkLst>
        </pc:spChg>
        <pc:spChg chg="add">
          <ac:chgData name="udit narayana" userId="a6382a2cc5a5dea1" providerId="Windows Live" clId="Web-{28712A78-D698-42BA-BFED-70EA7FCE1AD9}" dt="2024-08-04T14:59:47.579" v="5"/>
          <ac:spMkLst>
            <pc:docMk/>
            <pc:sldMk cId="3484015139" sldId="310"/>
            <ac:spMk id="24" creationId="{42A4FC2C-047E-45A5-965D-8E1E3BF09BC6}"/>
          </ac:spMkLst>
        </pc:spChg>
        <pc:picChg chg="del">
          <ac:chgData name="udit narayana" userId="a6382a2cc5a5dea1" providerId="Windows Live" clId="Web-{28712A78-D698-42BA-BFED-70EA7FCE1AD9}" dt="2024-08-04T14:59:34.938" v="3"/>
          <ac:picMkLst>
            <pc:docMk/>
            <pc:sldMk cId="3484015139" sldId="310"/>
            <ac:picMk id="4" creationId="{42A48EAD-7CE1-DC85-E7F9-E947B300B543}"/>
          </ac:picMkLst>
        </pc:picChg>
        <pc:picChg chg="add mod ord">
          <ac:chgData name="udit narayana" userId="a6382a2cc5a5dea1" providerId="Windows Live" clId="Web-{28712A78-D698-42BA-BFED-70EA7FCE1AD9}" dt="2024-08-04T14:59:47.579" v="5"/>
          <ac:picMkLst>
            <pc:docMk/>
            <pc:sldMk cId="3484015139" sldId="310"/>
            <ac:picMk id="5" creationId="{B3BD89FE-7AED-EE21-F524-A902B8D032B3}"/>
          </ac:picMkLst>
        </pc:picChg>
      </pc:sldChg>
      <pc:sldChg chg="del">
        <pc:chgData name="udit narayana" userId="a6382a2cc5a5dea1" providerId="Windows Live" clId="Web-{28712A78-D698-42BA-BFED-70EA7FCE1AD9}" dt="2024-08-04T15:05:54.026" v="6"/>
        <pc:sldMkLst>
          <pc:docMk/>
          <pc:sldMk cId="3436065412" sldId="311"/>
        </pc:sldMkLst>
      </pc:sldChg>
      <pc:sldChg chg="addSp delSp modSp new mod modClrScheme chgLayout">
        <pc:chgData name="udit narayana" userId="a6382a2cc5a5dea1" providerId="Windows Live" clId="Web-{28712A78-D698-42BA-BFED-70EA7FCE1AD9}" dt="2024-08-04T15:51:57.891" v="267" actId="1076"/>
        <pc:sldMkLst>
          <pc:docMk/>
          <pc:sldMk cId="2297733533" sldId="334"/>
        </pc:sldMkLst>
        <pc:spChg chg="add mod">
          <ac:chgData name="udit narayana" userId="a6382a2cc5a5dea1" providerId="Windows Live" clId="Web-{28712A78-D698-42BA-BFED-70EA7FCE1AD9}" dt="2024-08-04T15:51:53.531" v="266" actId="14100"/>
          <ac:spMkLst>
            <pc:docMk/>
            <pc:sldMk cId="2297733533" sldId="334"/>
            <ac:spMk id="2" creationId="{5FCB838C-EBAC-93D4-187A-4FAA1203CE33}"/>
          </ac:spMkLst>
        </pc:spChg>
        <pc:spChg chg="add del mod">
          <ac:chgData name="udit narayana" userId="a6382a2cc5a5dea1" providerId="Windows Live" clId="Web-{28712A78-D698-42BA-BFED-70EA7FCE1AD9}" dt="2024-08-04T15:29:06.033" v="9"/>
          <ac:spMkLst>
            <pc:docMk/>
            <pc:sldMk cId="2297733533" sldId="334"/>
            <ac:spMk id="3" creationId="{780C9484-8643-C1B5-5CB4-CCAC23E27E3B}"/>
          </ac:spMkLst>
        </pc:spChg>
        <pc:spChg chg="add del mod">
          <ac:chgData name="udit narayana" userId="a6382a2cc5a5dea1" providerId="Windows Live" clId="Web-{28712A78-D698-42BA-BFED-70EA7FCE1AD9}" dt="2024-08-04T15:33:48.459" v="43"/>
          <ac:spMkLst>
            <pc:docMk/>
            <pc:sldMk cId="2297733533" sldId="334"/>
            <ac:spMk id="14" creationId="{9E1D6F31-984E-BF8F-EE91-D855ED976EC8}"/>
          </ac:spMkLst>
        </pc:spChg>
        <pc:graphicFrameChg chg="add del mod ord modGraphic">
          <ac:chgData name="udit narayana" userId="a6382a2cc5a5dea1" providerId="Windows Live" clId="Web-{28712A78-D698-42BA-BFED-70EA7FCE1AD9}" dt="2024-08-04T15:31:38.200" v="29"/>
          <ac:graphicFrameMkLst>
            <pc:docMk/>
            <pc:sldMk cId="2297733533" sldId="334"/>
            <ac:graphicFrameMk id="4" creationId="{37379B46-D95B-D95A-FBB4-E10579FFF464}"/>
          </ac:graphicFrameMkLst>
        </pc:graphicFrameChg>
        <pc:graphicFrameChg chg="add del mod modGraphic">
          <ac:chgData name="udit narayana" userId="a6382a2cc5a5dea1" providerId="Windows Live" clId="Web-{28712A78-D698-42BA-BFED-70EA7FCE1AD9}" dt="2024-08-04T15:29:56.662" v="15"/>
          <ac:graphicFrameMkLst>
            <pc:docMk/>
            <pc:sldMk cId="2297733533" sldId="334"/>
            <ac:graphicFrameMk id="6" creationId="{03D35249-C810-6BB0-7ECF-19896A8E05DB}"/>
          </ac:graphicFrameMkLst>
        </pc:graphicFrameChg>
        <pc:graphicFrameChg chg="add del mod">
          <ac:chgData name="udit narayana" userId="a6382a2cc5a5dea1" providerId="Windows Live" clId="Web-{28712A78-D698-42BA-BFED-70EA7FCE1AD9}" dt="2024-08-04T15:30:11.069" v="17"/>
          <ac:graphicFrameMkLst>
            <pc:docMk/>
            <pc:sldMk cId="2297733533" sldId="334"/>
            <ac:graphicFrameMk id="8" creationId="{9F4E545E-1F40-D62C-6FB4-1C14985A033B}"/>
          </ac:graphicFrameMkLst>
        </pc:graphicFrameChg>
        <pc:graphicFrameChg chg="add del mod modGraphic">
          <ac:chgData name="udit narayana" userId="a6382a2cc5a5dea1" providerId="Windows Live" clId="Web-{28712A78-D698-42BA-BFED-70EA7FCE1AD9}" dt="2024-08-04T15:31:07.151" v="27"/>
          <ac:graphicFrameMkLst>
            <pc:docMk/>
            <pc:sldMk cId="2297733533" sldId="334"/>
            <ac:graphicFrameMk id="10" creationId="{EF98CD1D-CC14-5EB0-C404-010028674116}"/>
          </ac:graphicFrameMkLst>
        </pc:graphicFrameChg>
        <pc:graphicFrameChg chg="add del mod modGraphic">
          <ac:chgData name="udit narayana" userId="a6382a2cc5a5dea1" providerId="Windows Live" clId="Web-{28712A78-D698-42BA-BFED-70EA7FCE1AD9}" dt="2024-08-04T15:33:31.082" v="41"/>
          <ac:graphicFrameMkLst>
            <pc:docMk/>
            <pc:sldMk cId="2297733533" sldId="334"/>
            <ac:graphicFrameMk id="12" creationId="{977233DE-0CA8-852E-BDE7-272C2B1211E0}"/>
          </ac:graphicFrameMkLst>
        </pc:graphicFrameChg>
        <pc:graphicFrameChg chg="add mod ord modGraphic">
          <ac:chgData name="udit narayana" userId="a6382a2cc5a5dea1" providerId="Windows Live" clId="Web-{28712A78-D698-42BA-BFED-70EA7FCE1AD9}" dt="2024-08-04T15:51:57.891" v="267" actId="1076"/>
          <ac:graphicFrameMkLst>
            <pc:docMk/>
            <pc:sldMk cId="2297733533" sldId="334"/>
            <ac:graphicFrameMk id="15" creationId="{316B676E-9DA8-FAA2-C14A-B178DFE6445B}"/>
          </ac:graphicFrameMkLst>
        </pc:graphicFrameChg>
        <pc:graphicFrameChg chg="add del mod">
          <ac:chgData name="udit narayana" userId="a6382a2cc5a5dea1" providerId="Windows Live" clId="Web-{28712A78-D698-42BA-BFED-70EA7FCE1AD9}" dt="2024-08-04T15:34:08.022" v="45"/>
          <ac:graphicFrameMkLst>
            <pc:docMk/>
            <pc:sldMk cId="2297733533" sldId="334"/>
            <ac:graphicFrameMk id="17" creationId="{0C5299E4-8B71-0648-3179-E585BF631D7F}"/>
          </ac:graphicFrameMkLst>
        </pc:graphicFrameChg>
        <pc:graphicFrameChg chg="add del mod">
          <ac:chgData name="udit narayana" userId="a6382a2cc5a5dea1" providerId="Windows Live" clId="Web-{28712A78-D698-42BA-BFED-70EA7FCE1AD9}" dt="2024-08-04T15:34:32.602" v="47"/>
          <ac:graphicFrameMkLst>
            <pc:docMk/>
            <pc:sldMk cId="2297733533" sldId="334"/>
            <ac:graphicFrameMk id="19" creationId="{A773487C-D2D3-4C04-19DB-B8191D9EBAE8}"/>
          </ac:graphicFrameMkLst>
        </pc:graphicFrameChg>
        <pc:graphicFrameChg chg="add del mod modGraphic">
          <ac:chgData name="udit narayana" userId="a6382a2cc5a5dea1" providerId="Windows Live" clId="Web-{28712A78-D698-42BA-BFED-70EA7FCE1AD9}" dt="2024-08-04T15:38:50.635" v="244"/>
          <ac:graphicFrameMkLst>
            <pc:docMk/>
            <pc:sldMk cId="2297733533" sldId="334"/>
            <ac:graphicFrameMk id="21" creationId="{F71A3A80-CF7B-F682-8E28-42EDCCDC9D5D}"/>
          </ac:graphicFrameMkLst>
        </pc:graphicFrameChg>
      </pc:sldChg>
    </pc:docChg>
  </pc:docChgLst>
  <pc:docChgLst>
    <pc:chgData name="nirajthakurxyz0933@outlook.com" userId="5de401e978417caa" providerId="Windows Live" clId="Web-{F9338340-DB67-A4D4-1F64-BBE4D31C5AE6}"/>
    <pc:docChg chg="modSld">
      <pc:chgData name="nirajthakurxyz0933@outlook.com" userId="5de401e978417caa" providerId="Windows Live" clId="Web-{F9338340-DB67-A4D4-1F64-BBE4D31C5AE6}" dt="2024-08-11T03:34:09.284" v="2"/>
      <pc:docMkLst>
        <pc:docMk/>
      </pc:docMkLst>
      <pc:sldChg chg="addSp modSp mod setBg">
        <pc:chgData name="nirajthakurxyz0933@outlook.com" userId="5de401e978417caa" providerId="Windows Live" clId="Web-{F9338340-DB67-A4D4-1F64-BBE4D31C5AE6}" dt="2024-08-11T03:34:09.284" v="2"/>
        <pc:sldMkLst>
          <pc:docMk/>
          <pc:sldMk cId="3052713185" sldId="381"/>
        </pc:sldMkLst>
        <pc:spChg chg="add">
          <ac:chgData name="nirajthakurxyz0933@outlook.com" userId="5de401e978417caa" providerId="Windows Live" clId="Web-{F9338340-DB67-A4D4-1F64-BBE4D31C5AE6}" dt="2024-08-11T03:33:41.065" v="0"/>
          <ac:spMkLst>
            <pc:docMk/>
            <pc:sldMk cId="3052713185" sldId="381"/>
            <ac:spMk id="11" creationId="{F3060C83-F051-4F0E-ABAD-AA0DFC48B218}"/>
          </ac:spMkLst>
        </pc:spChg>
        <pc:spChg chg="add">
          <ac:chgData name="nirajthakurxyz0933@outlook.com" userId="5de401e978417caa" providerId="Windows Live" clId="Web-{F9338340-DB67-A4D4-1F64-BBE4D31C5AE6}" dt="2024-08-11T03:33:41.065" v="0"/>
          <ac:spMkLst>
            <pc:docMk/>
            <pc:sldMk cId="3052713185" sldId="381"/>
            <ac:spMk id="13" creationId="{83C98ABE-055B-441F-B07E-44F97F083C39}"/>
          </ac:spMkLst>
        </pc:spChg>
        <pc:spChg chg="add">
          <ac:chgData name="nirajthakurxyz0933@outlook.com" userId="5de401e978417caa" providerId="Windows Live" clId="Web-{F9338340-DB67-A4D4-1F64-BBE4D31C5AE6}" dt="2024-08-11T03:33:41.065" v="0"/>
          <ac:spMkLst>
            <pc:docMk/>
            <pc:sldMk cId="3052713185" sldId="381"/>
            <ac:spMk id="15" creationId="{29FDB030-9B49-4CED-8CCD-4D99382388AC}"/>
          </ac:spMkLst>
        </pc:spChg>
        <pc:spChg chg="add">
          <ac:chgData name="nirajthakurxyz0933@outlook.com" userId="5de401e978417caa" providerId="Windows Live" clId="Web-{F9338340-DB67-A4D4-1F64-BBE4D31C5AE6}" dt="2024-08-11T03:33:41.065" v="0"/>
          <ac:spMkLst>
            <pc:docMk/>
            <pc:sldMk cId="3052713185" sldId="381"/>
            <ac:spMk id="17" creationId="{3783CA14-24A1-485C-8B30-D6A5D87987AD}"/>
          </ac:spMkLst>
        </pc:spChg>
        <pc:spChg chg="add">
          <ac:chgData name="nirajthakurxyz0933@outlook.com" userId="5de401e978417caa" providerId="Windows Live" clId="Web-{F9338340-DB67-A4D4-1F64-BBE4D31C5AE6}" dt="2024-08-11T03:33:41.065" v="0"/>
          <ac:spMkLst>
            <pc:docMk/>
            <pc:sldMk cId="3052713185" sldId="381"/>
            <ac:spMk id="19" creationId="{9A97C86A-04D6-40F7-AE84-31AB43E6A846}"/>
          </ac:spMkLst>
        </pc:spChg>
        <pc:spChg chg="add">
          <ac:chgData name="nirajthakurxyz0933@outlook.com" userId="5de401e978417caa" providerId="Windows Live" clId="Web-{F9338340-DB67-A4D4-1F64-BBE4D31C5AE6}" dt="2024-08-11T03:33:41.065" v="0"/>
          <ac:spMkLst>
            <pc:docMk/>
            <pc:sldMk cId="3052713185" sldId="381"/>
            <ac:spMk id="21" creationId="{FF9F2414-84E8-453E-B1F3-389FDE8192D9}"/>
          </ac:spMkLst>
        </pc:spChg>
        <pc:spChg chg="add">
          <ac:chgData name="nirajthakurxyz0933@outlook.com" userId="5de401e978417caa" providerId="Windows Live" clId="Web-{F9338340-DB67-A4D4-1F64-BBE4D31C5AE6}" dt="2024-08-11T03:33:41.065" v="0"/>
          <ac:spMkLst>
            <pc:docMk/>
            <pc:sldMk cId="3052713185" sldId="381"/>
            <ac:spMk id="23" creationId="{3ECA69A1-7536-43AC-85EF-C7106179F5ED}"/>
          </ac:spMkLst>
        </pc:spChg>
        <pc:grpChg chg="mod">
          <ac:chgData name="nirajthakurxyz0933@outlook.com" userId="5de401e978417caa" providerId="Windows Live" clId="Web-{F9338340-DB67-A4D4-1F64-BBE4D31C5AE6}" dt="2024-08-11T03:33:41.065" v="0"/>
          <ac:grpSpMkLst>
            <pc:docMk/>
            <pc:sldMk cId="3052713185" sldId="381"/>
            <ac:grpSpMk id="4" creationId="{00000000-0000-0000-0000-000000000000}"/>
          </ac:grpSpMkLst>
        </pc:grpChg>
      </pc:sldChg>
    </pc:docChg>
  </pc:docChgLst>
  <pc:docChgLst>
    <pc:chgData name="nirajthakurxyz0933@outlook.com" userId="5de401e978417caa" providerId="Windows Live" clId="Web-{59E0DC9F-9B0D-470C-F491-E9E0AE7DC77C}"/>
    <pc:docChg chg="delSld modSld">
      <pc:chgData name="nirajthakurxyz0933@outlook.com" userId="5de401e978417caa" providerId="Windows Live" clId="Web-{59E0DC9F-9B0D-470C-F491-E9E0AE7DC77C}" dt="2024-08-11T14:38:43.046" v="372"/>
      <pc:docMkLst>
        <pc:docMk/>
      </pc:docMkLst>
      <pc:sldChg chg="addSp delSp modSp mod setBg">
        <pc:chgData name="nirajthakurxyz0933@outlook.com" userId="5de401e978417caa" providerId="Windows Live" clId="Web-{59E0DC9F-9B0D-470C-F491-E9E0AE7DC77C}" dt="2024-08-11T14:22:19.837" v="286"/>
        <pc:sldMkLst>
          <pc:docMk/>
          <pc:sldMk cId="109857222" sldId="256"/>
        </pc:sldMkLst>
        <pc:spChg chg="del">
          <ac:chgData name="nirajthakurxyz0933@outlook.com" userId="5de401e978417caa" providerId="Windows Live" clId="Web-{59E0DC9F-9B0D-470C-F491-E9E0AE7DC77C}" dt="2024-08-11T14:22:19.837" v="286"/>
          <ac:spMkLst>
            <pc:docMk/>
            <pc:sldMk cId="109857222" sldId="256"/>
            <ac:spMk id="5" creationId="{D278ADA9-6383-4BDD-80D2-8899A402687B}"/>
          </ac:spMkLst>
        </pc:spChg>
        <pc:spChg chg="del">
          <ac:chgData name="nirajthakurxyz0933@outlook.com" userId="5de401e978417caa" providerId="Windows Live" clId="Web-{59E0DC9F-9B0D-470C-F491-E9E0AE7DC77C}" dt="2024-08-11T14:22:19.837" v="286"/>
          <ac:spMkLst>
            <pc:docMk/>
            <pc:sldMk cId="109857222" sldId="256"/>
            <ac:spMk id="6" creationId="{484B7147-B0F6-40ED-B5A2-FF72BC8198B6}"/>
          </ac:spMkLst>
        </pc:spChg>
        <pc:spChg chg="del">
          <ac:chgData name="nirajthakurxyz0933@outlook.com" userId="5de401e978417caa" providerId="Windows Live" clId="Web-{59E0DC9F-9B0D-470C-F491-E9E0AE7DC77C}" dt="2024-08-11T14:22:19.837" v="286"/>
          <ac:spMkLst>
            <pc:docMk/>
            <pc:sldMk cId="109857222" sldId="256"/>
            <ac:spMk id="7" creationId="{B36D2DE0-0628-4A9A-A59D-7BA8B5EB3022}"/>
          </ac:spMkLst>
        </pc:spChg>
        <pc:spChg chg="del mod">
          <ac:chgData name="nirajthakurxyz0933@outlook.com" userId="5de401e978417caa" providerId="Windows Live" clId="Web-{59E0DC9F-9B0D-470C-F491-E9E0AE7DC77C}" dt="2024-08-11T14:22:19.837" v="286"/>
          <ac:spMkLst>
            <pc:docMk/>
            <pc:sldMk cId="109857222" sldId="256"/>
            <ac:spMk id="9" creationId="{48E405C9-94BE-41DA-928C-DEC9A8550E9F}"/>
          </ac:spMkLst>
        </pc:spChg>
        <pc:spChg chg="del">
          <ac:chgData name="nirajthakurxyz0933@outlook.com" userId="5de401e978417caa" providerId="Windows Live" clId="Web-{59E0DC9F-9B0D-470C-F491-E9E0AE7DC77C}" dt="2024-08-11T14:22:19.837" v="286"/>
          <ac:spMkLst>
            <pc:docMk/>
            <pc:sldMk cId="109857222" sldId="256"/>
            <ac:spMk id="11" creationId="{D2091A72-D5BB-42AC-8FD3-F7747D90861E}"/>
          </ac:spMkLst>
        </pc:spChg>
        <pc:spChg chg="del">
          <ac:chgData name="nirajthakurxyz0933@outlook.com" userId="5de401e978417caa" providerId="Windows Live" clId="Web-{59E0DC9F-9B0D-470C-F491-E9E0AE7DC77C}" dt="2024-08-11T14:22:19.837" v="286"/>
          <ac:spMkLst>
            <pc:docMk/>
            <pc:sldMk cId="109857222" sldId="256"/>
            <ac:spMk id="13" creationId="{6ED12BFC-A737-46AF-8411-481112D54B0C}"/>
          </ac:spMkLst>
        </pc:spChg>
        <pc:spChg chg="add">
          <ac:chgData name="nirajthakurxyz0933@outlook.com" userId="5de401e978417caa" providerId="Windows Live" clId="Web-{59E0DC9F-9B0D-470C-F491-E9E0AE7DC77C}" dt="2024-08-11T14:22:19.837" v="286"/>
          <ac:spMkLst>
            <pc:docMk/>
            <pc:sldMk cId="109857222" sldId="256"/>
            <ac:spMk id="15" creationId="{D278ADA9-6383-4BDD-80D2-8899A402687B}"/>
          </ac:spMkLst>
        </pc:spChg>
        <pc:spChg chg="add">
          <ac:chgData name="nirajthakurxyz0933@outlook.com" userId="5de401e978417caa" providerId="Windows Live" clId="Web-{59E0DC9F-9B0D-470C-F491-E9E0AE7DC77C}" dt="2024-08-11T14:22:19.837" v="286"/>
          <ac:spMkLst>
            <pc:docMk/>
            <pc:sldMk cId="109857222" sldId="256"/>
            <ac:spMk id="17" creationId="{484B7147-B0F6-40ED-B5A2-FF72BC8198B6}"/>
          </ac:spMkLst>
        </pc:spChg>
        <pc:spChg chg="add">
          <ac:chgData name="nirajthakurxyz0933@outlook.com" userId="5de401e978417caa" providerId="Windows Live" clId="Web-{59E0DC9F-9B0D-470C-F491-E9E0AE7DC77C}" dt="2024-08-11T14:22:19.837" v="286"/>
          <ac:spMkLst>
            <pc:docMk/>
            <pc:sldMk cId="109857222" sldId="256"/>
            <ac:spMk id="19" creationId="{48E405C9-94BE-41DA-928C-DEC9A8550E9F}"/>
          </ac:spMkLst>
        </pc:spChg>
        <pc:spChg chg="add">
          <ac:chgData name="nirajthakurxyz0933@outlook.com" userId="5de401e978417caa" providerId="Windows Live" clId="Web-{59E0DC9F-9B0D-470C-F491-E9E0AE7DC77C}" dt="2024-08-11T14:22:19.837" v="286"/>
          <ac:spMkLst>
            <pc:docMk/>
            <pc:sldMk cId="109857222" sldId="256"/>
            <ac:spMk id="21" creationId="{D2091A72-D5BB-42AC-8FD3-F7747D90861E}"/>
          </ac:spMkLst>
        </pc:spChg>
        <pc:spChg chg="add">
          <ac:chgData name="nirajthakurxyz0933@outlook.com" userId="5de401e978417caa" providerId="Windows Live" clId="Web-{59E0DC9F-9B0D-470C-F491-E9E0AE7DC77C}" dt="2024-08-11T14:22:19.837" v="286"/>
          <ac:spMkLst>
            <pc:docMk/>
            <pc:sldMk cId="109857222" sldId="256"/>
            <ac:spMk id="22" creationId="{B36D2DE0-0628-4A9A-A59D-7BA8B5EB3022}"/>
          </ac:spMkLst>
        </pc:spChg>
        <pc:spChg chg="add">
          <ac:chgData name="nirajthakurxyz0933@outlook.com" userId="5de401e978417caa" providerId="Windows Live" clId="Web-{59E0DC9F-9B0D-470C-F491-E9E0AE7DC77C}" dt="2024-08-11T14:22:19.837" v="286"/>
          <ac:spMkLst>
            <pc:docMk/>
            <pc:sldMk cId="109857222" sldId="256"/>
            <ac:spMk id="23" creationId="{6ED12BFC-A737-46AF-8411-481112D54B0C}"/>
          </ac:spMkLst>
        </pc:spChg>
      </pc:sldChg>
      <pc:sldChg chg="del">
        <pc:chgData name="nirajthakurxyz0933@outlook.com" userId="5de401e978417caa" providerId="Windows Live" clId="Web-{59E0DC9F-9B0D-470C-F491-E9E0AE7DC77C}" dt="2024-08-11T13:23:45.181" v="189"/>
        <pc:sldMkLst>
          <pc:docMk/>
          <pc:sldMk cId="914672419" sldId="298"/>
        </pc:sldMkLst>
      </pc:sldChg>
      <pc:sldChg chg="del">
        <pc:chgData name="nirajthakurxyz0933@outlook.com" userId="5de401e978417caa" providerId="Windows Live" clId="Web-{59E0DC9F-9B0D-470C-F491-E9E0AE7DC77C}" dt="2024-08-11T13:25:11.197" v="191"/>
        <pc:sldMkLst>
          <pc:docMk/>
          <pc:sldMk cId="3046487070" sldId="306"/>
        </pc:sldMkLst>
      </pc:sldChg>
      <pc:sldChg chg="del">
        <pc:chgData name="nirajthakurxyz0933@outlook.com" userId="5de401e978417caa" providerId="Windows Live" clId="Web-{59E0DC9F-9B0D-470C-F491-E9E0AE7DC77C}" dt="2024-08-11T13:29:50.010" v="195"/>
        <pc:sldMkLst>
          <pc:docMk/>
          <pc:sldMk cId="3587744246" sldId="307"/>
        </pc:sldMkLst>
      </pc:sldChg>
      <pc:sldChg chg="del">
        <pc:chgData name="nirajthakurxyz0933@outlook.com" userId="5de401e978417caa" providerId="Windows Live" clId="Web-{59E0DC9F-9B0D-470C-F491-E9E0AE7DC77C}" dt="2024-08-11T13:30:56.166" v="198"/>
        <pc:sldMkLst>
          <pc:docMk/>
          <pc:sldMk cId="496207960" sldId="308"/>
        </pc:sldMkLst>
      </pc:sldChg>
      <pc:sldChg chg="del">
        <pc:chgData name="nirajthakurxyz0933@outlook.com" userId="5de401e978417caa" providerId="Windows Live" clId="Web-{59E0DC9F-9B0D-470C-F491-E9E0AE7DC77C}" dt="2024-08-11T13:18:43.665" v="128"/>
        <pc:sldMkLst>
          <pc:docMk/>
          <pc:sldMk cId="4048724981" sldId="309"/>
        </pc:sldMkLst>
      </pc:sldChg>
      <pc:sldChg chg="del">
        <pc:chgData name="nirajthakurxyz0933@outlook.com" userId="5de401e978417caa" providerId="Windows Live" clId="Web-{59E0DC9F-9B0D-470C-F491-E9E0AE7DC77C}" dt="2024-08-11T13:18:44.899" v="129"/>
        <pc:sldMkLst>
          <pc:docMk/>
          <pc:sldMk cId="3484015139" sldId="310"/>
        </pc:sldMkLst>
      </pc:sldChg>
      <pc:sldChg chg="del">
        <pc:chgData name="nirajthakurxyz0933@outlook.com" userId="5de401e978417caa" providerId="Windows Live" clId="Web-{59E0DC9F-9B0D-470C-F491-E9E0AE7DC77C}" dt="2024-08-11T13:23:49.634" v="190"/>
        <pc:sldMkLst>
          <pc:docMk/>
          <pc:sldMk cId="1512645525" sldId="312"/>
        </pc:sldMkLst>
      </pc:sldChg>
      <pc:sldChg chg="addSp delSp modSp">
        <pc:chgData name="nirajthakurxyz0933@outlook.com" userId="5de401e978417caa" providerId="Windows Live" clId="Web-{59E0DC9F-9B0D-470C-F491-E9E0AE7DC77C}" dt="2024-08-11T14:22:36.524" v="289"/>
        <pc:sldMkLst>
          <pc:docMk/>
          <pc:sldMk cId="2458575686" sldId="314"/>
        </pc:sldMkLst>
        <pc:spChg chg="mod">
          <ac:chgData name="nirajthakurxyz0933@outlook.com" userId="5de401e978417caa" providerId="Windows Live" clId="Web-{59E0DC9F-9B0D-470C-F491-E9E0AE7DC77C}" dt="2024-08-11T14:22:36.524" v="289"/>
          <ac:spMkLst>
            <pc:docMk/>
            <pc:sldMk cId="2458575686" sldId="314"/>
            <ac:spMk id="33" creationId="{C2F8C67E-C9DB-1A75-9D2F-7DE7A8ADA07C}"/>
          </ac:spMkLst>
        </pc:spChg>
        <pc:spChg chg="add del">
          <ac:chgData name="nirajthakurxyz0933@outlook.com" userId="5de401e978417caa" providerId="Windows Live" clId="Web-{59E0DC9F-9B0D-470C-F491-E9E0AE7DC77C}" dt="2024-08-11T14:22:36.462" v="288"/>
          <ac:spMkLst>
            <pc:docMk/>
            <pc:sldMk cId="2458575686" sldId="314"/>
            <ac:spMk id="35" creationId="{9DBC8166-481C-4473-95F5-9A5B9073B7F1}"/>
          </ac:spMkLst>
        </pc:spChg>
        <pc:spChg chg="add del">
          <ac:chgData name="nirajthakurxyz0933@outlook.com" userId="5de401e978417caa" providerId="Windows Live" clId="Web-{59E0DC9F-9B0D-470C-F491-E9E0AE7DC77C}" dt="2024-08-11T14:22:36.462" v="288"/>
          <ac:spMkLst>
            <pc:docMk/>
            <pc:sldMk cId="2458575686" sldId="314"/>
            <ac:spMk id="40" creationId="{A5A5CE6E-90AF-4D43-A014-1F9EC83EB93D}"/>
          </ac:spMkLst>
        </pc:spChg>
        <pc:spChg chg="add">
          <ac:chgData name="nirajthakurxyz0933@outlook.com" userId="5de401e978417caa" providerId="Windows Live" clId="Web-{59E0DC9F-9B0D-470C-F491-E9E0AE7DC77C}" dt="2024-08-11T14:22:36.524" v="289"/>
          <ac:spMkLst>
            <pc:docMk/>
            <pc:sldMk cId="2458575686" sldId="314"/>
            <ac:spMk id="42" creationId="{9DBC8166-481C-4473-95F5-9A5B9073B7F1}"/>
          </ac:spMkLst>
        </pc:spChg>
        <pc:spChg chg="add">
          <ac:chgData name="nirajthakurxyz0933@outlook.com" userId="5de401e978417caa" providerId="Windows Live" clId="Web-{59E0DC9F-9B0D-470C-F491-E9E0AE7DC77C}" dt="2024-08-11T14:22:36.524" v="289"/>
          <ac:spMkLst>
            <pc:docMk/>
            <pc:sldMk cId="2458575686" sldId="314"/>
            <ac:spMk id="43" creationId="{A5A5CE6E-90AF-4D43-A014-1F9EC83EB93D}"/>
          </ac:spMkLst>
        </pc:spChg>
        <pc:graphicFrameChg chg="mod modGraphic">
          <ac:chgData name="nirajthakurxyz0933@outlook.com" userId="5de401e978417caa" providerId="Windows Live" clId="Web-{59E0DC9F-9B0D-470C-F491-E9E0AE7DC77C}" dt="2024-08-11T14:22:36.524" v="289"/>
          <ac:graphicFrameMkLst>
            <pc:docMk/>
            <pc:sldMk cId="2458575686" sldId="314"/>
            <ac:graphicFrameMk id="10" creationId="{5BF10C5E-2705-13C1-2AFB-8882037882AC}"/>
          </ac:graphicFrameMkLst>
        </pc:graphicFrameChg>
      </pc:sldChg>
      <pc:sldChg chg="del">
        <pc:chgData name="nirajthakurxyz0933@outlook.com" userId="5de401e978417caa" providerId="Windows Live" clId="Web-{59E0DC9F-9B0D-470C-F491-E9E0AE7DC77C}" dt="2024-08-11T13:22:44.306" v="186"/>
        <pc:sldMkLst>
          <pc:docMk/>
          <pc:sldMk cId="1754252467" sldId="315"/>
        </pc:sldMkLst>
      </pc:sldChg>
      <pc:sldChg chg="del">
        <pc:chgData name="nirajthakurxyz0933@outlook.com" userId="5de401e978417caa" providerId="Windows Live" clId="Web-{59E0DC9F-9B0D-470C-F491-E9E0AE7DC77C}" dt="2024-08-11T13:29:45.026" v="193"/>
        <pc:sldMkLst>
          <pc:docMk/>
          <pc:sldMk cId="3801372042" sldId="327"/>
        </pc:sldMkLst>
      </pc:sldChg>
      <pc:sldChg chg="del">
        <pc:chgData name="nirajthakurxyz0933@outlook.com" userId="5de401e978417caa" providerId="Windows Live" clId="Web-{59E0DC9F-9B0D-470C-F491-E9E0AE7DC77C}" dt="2024-08-11T13:29:47.557" v="194"/>
        <pc:sldMkLst>
          <pc:docMk/>
          <pc:sldMk cId="4127223401" sldId="328"/>
        </pc:sldMkLst>
      </pc:sldChg>
      <pc:sldChg chg="del">
        <pc:chgData name="nirajthakurxyz0933@outlook.com" userId="5de401e978417caa" providerId="Windows Live" clId="Web-{59E0DC9F-9B0D-470C-F491-E9E0AE7DC77C}" dt="2024-08-11T13:29:52.276" v="196"/>
        <pc:sldMkLst>
          <pc:docMk/>
          <pc:sldMk cId="827965364" sldId="329"/>
        </pc:sldMkLst>
      </pc:sldChg>
      <pc:sldChg chg="del">
        <pc:chgData name="nirajthakurxyz0933@outlook.com" userId="5de401e978417caa" providerId="Windows Live" clId="Web-{59E0DC9F-9B0D-470C-F491-E9E0AE7DC77C}" dt="2024-08-11T13:29:53.119" v="197"/>
        <pc:sldMkLst>
          <pc:docMk/>
          <pc:sldMk cId="1184308943" sldId="330"/>
        </pc:sldMkLst>
      </pc:sldChg>
      <pc:sldChg chg="del">
        <pc:chgData name="nirajthakurxyz0933@outlook.com" userId="5de401e978417caa" providerId="Windows Live" clId="Web-{59E0DC9F-9B0D-470C-F491-E9E0AE7DC77C}" dt="2024-08-11T13:30:59.073" v="200"/>
        <pc:sldMkLst>
          <pc:docMk/>
          <pc:sldMk cId="2122179872" sldId="331"/>
        </pc:sldMkLst>
      </pc:sldChg>
      <pc:sldChg chg="del">
        <pc:chgData name="nirajthakurxyz0933@outlook.com" userId="5de401e978417caa" providerId="Windows Live" clId="Web-{59E0DC9F-9B0D-470C-F491-E9E0AE7DC77C}" dt="2024-08-11T13:30:57.354" v="199"/>
        <pc:sldMkLst>
          <pc:docMk/>
          <pc:sldMk cId="893700137" sldId="332"/>
        </pc:sldMkLst>
      </pc:sldChg>
      <pc:sldChg chg="del">
        <pc:chgData name="nirajthakurxyz0933@outlook.com" userId="5de401e978417caa" providerId="Windows Live" clId="Web-{59E0DC9F-9B0D-470C-F491-E9E0AE7DC77C}" dt="2024-08-11T13:22:49.228" v="188"/>
        <pc:sldMkLst>
          <pc:docMk/>
          <pc:sldMk cId="39009634" sldId="370"/>
        </pc:sldMkLst>
      </pc:sldChg>
      <pc:sldChg chg="del">
        <pc:chgData name="nirajthakurxyz0933@outlook.com" userId="5de401e978417caa" providerId="Windows Live" clId="Web-{59E0DC9F-9B0D-470C-F491-E9E0AE7DC77C}" dt="2024-08-11T13:22:45.728" v="187"/>
        <pc:sldMkLst>
          <pc:docMk/>
          <pc:sldMk cId="2177248324" sldId="373"/>
        </pc:sldMkLst>
      </pc:sldChg>
      <pc:sldChg chg="addSp delSp modSp">
        <pc:chgData name="nirajthakurxyz0933@outlook.com" userId="5de401e978417caa" providerId="Windows Live" clId="Web-{59E0DC9F-9B0D-470C-F491-E9E0AE7DC77C}" dt="2024-08-11T14:31:57.434" v="332" actId="20577"/>
        <pc:sldMkLst>
          <pc:docMk/>
          <pc:sldMk cId="188087926" sldId="380"/>
        </pc:sldMkLst>
        <pc:spChg chg="mod">
          <ac:chgData name="nirajthakurxyz0933@outlook.com" userId="5de401e978417caa" providerId="Windows Live" clId="Web-{59E0DC9F-9B0D-470C-F491-E9E0AE7DC77C}" dt="2024-08-11T14:31:45.543" v="328"/>
          <ac:spMkLst>
            <pc:docMk/>
            <pc:sldMk cId="188087926" sldId="380"/>
            <ac:spMk id="5" creationId="{00000000-0000-0000-0000-000000000000}"/>
          </ac:spMkLst>
        </pc:spChg>
        <pc:spChg chg="mod">
          <ac:chgData name="nirajthakurxyz0933@outlook.com" userId="5de401e978417caa" providerId="Windows Live" clId="Web-{59E0DC9F-9B0D-470C-F491-E9E0AE7DC77C}" dt="2024-08-11T14:31:57.434" v="332" actId="20577"/>
          <ac:spMkLst>
            <pc:docMk/>
            <pc:sldMk cId="188087926" sldId="380"/>
            <ac:spMk id="6" creationId="{00000000-0000-0000-0000-000000000000}"/>
          </ac:spMkLst>
        </pc:spChg>
        <pc:spChg chg="add del">
          <ac:chgData name="nirajthakurxyz0933@outlook.com" userId="5de401e978417caa" providerId="Windows Live" clId="Web-{59E0DC9F-9B0D-470C-F491-E9E0AE7DC77C}" dt="2024-08-11T14:24:52.025" v="295"/>
          <ac:spMkLst>
            <pc:docMk/>
            <pc:sldMk cId="188087926" sldId="380"/>
            <ac:spMk id="8" creationId="{C3862298-AF85-4572-BED3-52E573EBD410}"/>
          </ac:spMkLst>
        </pc:spChg>
        <pc:spChg chg="add del">
          <ac:chgData name="nirajthakurxyz0933@outlook.com" userId="5de401e978417caa" providerId="Windows Live" clId="Web-{59E0DC9F-9B0D-470C-F491-E9E0AE7DC77C}" dt="2024-08-11T14:24:52.025" v="295"/>
          <ac:spMkLst>
            <pc:docMk/>
            <pc:sldMk cId="188087926" sldId="380"/>
            <ac:spMk id="9" creationId="{03E485DD-0C12-45BC-A361-28152A03BB93}"/>
          </ac:spMkLst>
        </pc:spChg>
        <pc:spChg chg="add del">
          <ac:chgData name="nirajthakurxyz0933@outlook.com" userId="5de401e978417caa" providerId="Windows Live" clId="Web-{59E0DC9F-9B0D-470C-F491-E9E0AE7DC77C}" dt="2024-08-11T14:24:52.025" v="295"/>
          <ac:spMkLst>
            <pc:docMk/>
            <pc:sldMk cId="188087926" sldId="380"/>
            <ac:spMk id="10" creationId="{6D6B998F-CA62-4EE6-B7E7-046377D4F7EF}"/>
          </ac:spMkLst>
        </pc:spChg>
        <pc:spChg chg="add del">
          <ac:chgData name="nirajthakurxyz0933@outlook.com" userId="5de401e978417caa" providerId="Windows Live" clId="Web-{59E0DC9F-9B0D-470C-F491-E9E0AE7DC77C}" dt="2024-08-11T14:24:52.025" v="294"/>
          <ac:spMkLst>
            <pc:docMk/>
            <pc:sldMk cId="188087926" sldId="380"/>
            <ac:spMk id="14" creationId="{DA2E7C1E-2B5A-4BBA-AE51-1CD8C19309D7}"/>
          </ac:spMkLst>
        </pc:spChg>
        <pc:spChg chg="add del">
          <ac:chgData name="nirajthakurxyz0933@outlook.com" userId="5de401e978417caa" providerId="Windows Live" clId="Web-{59E0DC9F-9B0D-470C-F491-E9E0AE7DC77C}" dt="2024-08-11T14:24:52.025" v="294"/>
          <ac:spMkLst>
            <pc:docMk/>
            <pc:sldMk cId="188087926" sldId="380"/>
            <ac:spMk id="16" creationId="{43DF76B1-5174-4FAF-9D19-FFEE98426836}"/>
          </ac:spMkLst>
        </pc:spChg>
        <pc:spChg chg="add del mod">
          <ac:chgData name="nirajthakurxyz0933@outlook.com" userId="5de401e978417caa" providerId="Windows Live" clId="Web-{59E0DC9F-9B0D-470C-F491-E9E0AE7DC77C}" dt="2024-08-11T14:29:28.746" v="307"/>
          <ac:spMkLst>
            <pc:docMk/>
            <pc:sldMk cId="188087926" sldId="380"/>
            <ac:spMk id="18" creationId="{C3862298-AF85-4572-BED3-52E573EBD410}"/>
          </ac:spMkLst>
        </pc:spChg>
        <pc:spChg chg="add del">
          <ac:chgData name="nirajthakurxyz0933@outlook.com" userId="5de401e978417caa" providerId="Windows Live" clId="Web-{59E0DC9F-9B0D-470C-F491-E9E0AE7DC77C}" dt="2024-08-11T14:29:28.746" v="307"/>
          <ac:spMkLst>
            <pc:docMk/>
            <pc:sldMk cId="188087926" sldId="380"/>
            <ac:spMk id="20" creationId="{03E485DD-0C12-45BC-A361-28152A03BB93}"/>
          </ac:spMkLst>
        </pc:spChg>
        <pc:spChg chg="add del mod">
          <ac:chgData name="nirajthakurxyz0933@outlook.com" userId="5de401e978417caa" providerId="Windows Live" clId="Web-{59E0DC9F-9B0D-470C-F491-E9E0AE7DC77C}" dt="2024-08-11T14:29:28.746" v="307"/>
          <ac:spMkLst>
            <pc:docMk/>
            <pc:sldMk cId="188087926" sldId="380"/>
            <ac:spMk id="22" creationId="{6D6B998F-CA62-4EE6-B7E7-046377D4F7EF}"/>
          </ac:spMkLst>
        </pc:spChg>
        <pc:spChg chg="add mod">
          <ac:chgData name="nirajthakurxyz0933@outlook.com" userId="5de401e978417caa" providerId="Windows Live" clId="Web-{59E0DC9F-9B0D-470C-F491-E9E0AE7DC77C}" dt="2024-08-11T14:30:14.308" v="318"/>
          <ac:spMkLst>
            <pc:docMk/>
            <pc:sldMk cId="188087926" sldId="380"/>
            <ac:spMk id="27" creationId="{C3862298-AF85-4572-BED3-52E573EBD410}"/>
          </ac:spMkLst>
        </pc:spChg>
        <pc:spChg chg="add mod">
          <ac:chgData name="nirajthakurxyz0933@outlook.com" userId="5de401e978417caa" providerId="Windows Live" clId="Web-{59E0DC9F-9B0D-470C-F491-E9E0AE7DC77C}" dt="2024-08-11T14:29:43.511" v="310"/>
          <ac:spMkLst>
            <pc:docMk/>
            <pc:sldMk cId="188087926" sldId="380"/>
            <ac:spMk id="29" creationId="{7BE265E6-D012-42B3-A7DE-C8FEED40DBB7}"/>
          </ac:spMkLst>
        </pc:spChg>
        <pc:spChg chg="add mod">
          <ac:chgData name="nirajthakurxyz0933@outlook.com" userId="5de401e978417caa" providerId="Windows Live" clId="Web-{59E0DC9F-9B0D-470C-F491-E9E0AE7DC77C}" dt="2024-08-11T14:30:14.308" v="317"/>
          <ac:spMkLst>
            <pc:docMk/>
            <pc:sldMk cId="188087926" sldId="380"/>
            <ac:spMk id="31" creationId="{6EB9A5AE-0A9C-4EB1-9569-A44D89EFC5BD}"/>
          </ac:spMkLst>
        </pc:spChg>
        <pc:grpChg chg="mod">
          <ac:chgData name="nirajthakurxyz0933@outlook.com" userId="5de401e978417caa" providerId="Windows Live" clId="Web-{59E0DC9F-9B0D-470C-F491-E9E0AE7DC77C}" dt="2024-08-11T14:31:32.746" v="324" actId="1076"/>
          <ac:grpSpMkLst>
            <pc:docMk/>
            <pc:sldMk cId="188087926" sldId="380"/>
            <ac:grpSpMk id="4" creationId="{00000000-0000-0000-0000-000000000000}"/>
          </ac:grpSpMkLst>
        </pc:grpChg>
        <pc:cxnChg chg="add del">
          <ac:chgData name="nirajthakurxyz0933@outlook.com" userId="5de401e978417caa" providerId="Windows Live" clId="Web-{59E0DC9F-9B0D-470C-F491-E9E0AE7DC77C}" dt="2024-08-11T14:24:38.119" v="292"/>
          <ac:cxnSpMkLst>
            <pc:docMk/>
            <pc:sldMk cId="188087926" sldId="380"/>
            <ac:cxnSpMk id="12" creationId="{E12350F3-DB83-413A-980B-1CEB92498664}"/>
          </ac:cxnSpMkLst>
        </pc:cxnChg>
      </pc:sldChg>
      <pc:sldChg chg="addSp modSp">
        <pc:chgData name="nirajthakurxyz0933@outlook.com" userId="5de401e978417caa" providerId="Windows Live" clId="Web-{59E0DC9F-9B0D-470C-F491-E9E0AE7DC77C}" dt="2024-08-11T14:38:43.046" v="372"/>
        <pc:sldMkLst>
          <pc:docMk/>
          <pc:sldMk cId="3052713185" sldId="381"/>
        </pc:sldMkLst>
        <pc:spChg chg="mod">
          <ac:chgData name="nirajthakurxyz0933@outlook.com" userId="5de401e978417caa" providerId="Windows Live" clId="Web-{59E0DC9F-9B0D-470C-F491-E9E0AE7DC77C}" dt="2024-08-11T14:36:35.311" v="364" actId="20577"/>
          <ac:spMkLst>
            <pc:docMk/>
            <pc:sldMk cId="3052713185" sldId="381"/>
            <ac:spMk id="5" creationId="{00000000-0000-0000-0000-000000000000}"/>
          </ac:spMkLst>
        </pc:spChg>
        <pc:spChg chg="mod">
          <ac:chgData name="nirajthakurxyz0933@outlook.com" userId="5de401e978417caa" providerId="Windows Live" clId="Web-{59E0DC9F-9B0D-470C-F491-E9E0AE7DC77C}" dt="2024-08-11T14:36:59.436" v="368" actId="20577"/>
          <ac:spMkLst>
            <pc:docMk/>
            <pc:sldMk cId="3052713185" sldId="381"/>
            <ac:spMk id="6" creationId="{00000000-0000-0000-0000-000000000000}"/>
          </ac:spMkLst>
        </pc:spChg>
        <pc:spChg chg="add mod">
          <ac:chgData name="nirajthakurxyz0933@outlook.com" userId="5de401e978417caa" providerId="Windows Live" clId="Web-{59E0DC9F-9B0D-470C-F491-E9E0AE7DC77C}" dt="2024-08-11T14:38:43.030" v="371"/>
          <ac:spMkLst>
            <pc:docMk/>
            <pc:sldMk cId="3052713185" sldId="381"/>
            <ac:spMk id="8" creationId="{C3862298-AF85-4572-BED3-52E573EBD410}"/>
          </ac:spMkLst>
        </pc:spChg>
        <pc:spChg chg="add">
          <ac:chgData name="nirajthakurxyz0933@outlook.com" userId="5de401e978417caa" providerId="Windows Live" clId="Web-{59E0DC9F-9B0D-470C-F491-E9E0AE7DC77C}" dt="2024-08-11T14:33:05.919" v="333"/>
          <ac:spMkLst>
            <pc:docMk/>
            <pc:sldMk cId="3052713185" sldId="381"/>
            <ac:spMk id="9" creationId="{03E485DD-0C12-45BC-A361-28152A03BB93}"/>
          </ac:spMkLst>
        </pc:spChg>
        <pc:spChg chg="add mod">
          <ac:chgData name="nirajthakurxyz0933@outlook.com" userId="5de401e978417caa" providerId="Windows Live" clId="Web-{59E0DC9F-9B0D-470C-F491-E9E0AE7DC77C}" dt="2024-08-11T14:38:43.046" v="372"/>
          <ac:spMkLst>
            <pc:docMk/>
            <pc:sldMk cId="3052713185" sldId="381"/>
            <ac:spMk id="10" creationId="{6D6B998F-CA62-4EE6-B7E7-046377D4F7EF}"/>
          </ac:spMkLst>
        </pc:spChg>
        <pc:grpChg chg="mod">
          <ac:chgData name="nirajthakurxyz0933@outlook.com" userId="5de401e978417caa" providerId="Windows Live" clId="Web-{59E0DC9F-9B0D-470C-F491-E9E0AE7DC77C}" dt="2024-08-11T14:33:05.919" v="333"/>
          <ac:grpSpMkLst>
            <pc:docMk/>
            <pc:sldMk cId="3052713185" sldId="381"/>
            <ac:grpSpMk id="4" creationId="{00000000-0000-0000-0000-000000000000}"/>
          </ac:grpSpMkLst>
        </pc:grpChg>
      </pc:sldChg>
    </pc:docChg>
  </pc:docChgLst>
  <pc:docChgLst>
    <pc:chgData name="nirajthakurxyz0933@outlook.com" userId="5de401e978417caa" providerId="Windows Live" clId="Web-{1B64DD79-B7B1-E0D3-2C3E-E2D09DF92CDB}"/>
    <pc:docChg chg="modSld">
      <pc:chgData name="nirajthakurxyz0933@outlook.com" userId="5de401e978417caa" providerId="Windows Live" clId="Web-{1B64DD79-B7B1-E0D3-2C3E-E2D09DF92CDB}" dt="2024-08-11T16:04:19.006" v="13"/>
      <pc:docMkLst>
        <pc:docMk/>
      </pc:docMkLst>
      <pc:sldChg chg="addSp delSp modSp">
        <pc:chgData name="nirajthakurxyz0933@outlook.com" userId="5de401e978417caa" providerId="Windows Live" clId="Web-{1B64DD79-B7B1-E0D3-2C3E-E2D09DF92CDB}" dt="2024-08-11T15:59:45.935" v="5"/>
        <pc:sldMkLst>
          <pc:docMk/>
          <pc:sldMk cId="2648781739" sldId="337"/>
        </pc:sldMkLst>
        <pc:spChg chg="mod">
          <ac:chgData name="nirajthakurxyz0933@outlook.com" userId="5de401e978417caa" providerId="Windows Live" clId="Web-{1B64DD79-B7B1-E0D3-2C3E-E2D09DF92CDB}" dt="2024-08-11T15:59:04.090" v="1"/>
          <ac:spMkLst>
            <pc:docMk/>
            <pc:sldMk cId="2648781739" sldId="337"/>
            <ac:spMk id="2" creationId="{8CF59C8A-BC7A-0BAB-DB89-67AE3A5C269E}"/>
          </ac:spMkLst>
        </pc:spChg>
        <pc:spChg chg="mod">
          <ac:chgData name="nirajthakurxyz0933@outlook.com" userId="5de401e978417caa" providerId="Windows Live" clId="Web-{1B64DD79-B7B1-E0D3-2C3E-E2D09DF92CDB}" dt="2024-08-11T15:59:04.090" v="1"/>
          <ac:spMkLst>
            <pc:docMk/>
            <pc:sldMk cId="2648781739" sldId="337"/>
            <ac:spMk id="3" creationId="{BC67AC4A-C21F-607D-99E5-FA5BEF8F1FD4}"/>
          </ac:spMkLst>
        </pc:spChg>
        <pc:spChg chg="add del">
          <ac:chgData name="nirajthakurxyz0933@outlook.com" userId="5de401e978417caa" providerId="Windows Live" clId="Web-{1B64DD79-B7B1-E0D3-2C3E-E2D09DF92CDB}" dt="2024-08-11T15:59:45.935" v="4"/>
          <ac:spMkLst>
            <pc:docMk/>
            <pc:sldMk cId="2648781739" sldId="337"/>
            <ac:spMk id="5" creationId="{907EF6B7-1338-4443-8C46-6A318D952DFD}"/>
          </ac:spMkLst>
        </pc:spChg>
        <pc:spChg chg="add">
          <ac:chgData name="nirajthakurxyz0933@outlook.com" userId="5de401e978417caa" providerId="Windows Live" clId="Web-{1B64DD79-B7B1-E0D3-2C3E-E2D09DF92CDB}" dt="2024-08-11T15:59:04.090" v="1"/>
          <ac:spMkLst>
            <pc:docMk/>
            <pc:sldMk cId="2648781739" sldId="337"/>
            <ac:spMk id="6" creationId="{DAAE4CDD-124C-4DCF-9584-B6033B545DD5}"/>
          </ac:spMkLst>
        </pc:spChg>
        <pc:spChg chg="add del">
          <ac:chgData name="nirajthakurxyz0933@outlook.com" userId="5de401e978417caa" providerId="Windows Live" clId="Web-{1B64DD79-B7B1-E0D3-2C3E-E2D09DF92CDB}" dt="2024-08-11T15:59:45.935" v="5"/>
          <ac:spMkLst>
            <pc:docMk/>
            <pc:sldMk cId="2648781739" sldId="337"/>
            <ac:spMk id="12" creationId="{081E4A58-353D-44AE-B2FC-2A74E2E400F7}"/>
          </ac:spMkLst>
        </pc:spChg>
      </pc:sldChg>
      <pc:sldChg chg="addSp modSp">
        <pc:chgData name="nirajthakurxyz0933@outlook.com" userId="5de401e978417caa" providerId="Windows Live" clId="Web-{1B64DD79-B7B1-E0D3-2C3E-E2D09DF92CDB}" dt="2024-08-11T16:04:19.006" v="13"/>
        <pc:sldMkLst>
          <pc:docMk/>
          <pc:sldMk cId="4266958255" sldId="338"/>
        </pc:sldMkLst>
        <pc:spChg chg="mod">
          <ac:chgData name="nirajthakurxyz0933@outlook.com" userId="5de401e978417caa" providerId="Windows Live" clId="Web-{1B64DD79-B7B1-E0D3-2C3E-E2D09DF92CDB}" dt="2024-08-11T16:04:19.006" v="13"/>
          <ac:spMkLst>
            <pc:docMk/>
            <pc:sldMk cId="4266958255" sldId="338"/>
            <ac:spMk id="2" creationId="{CAA2D4E9-EF8C-394B-64FC-9B6972C10F91}"/>
          </ac:spMkLst>
        </pc:spChg>
        <pc:spChg chg="mod">
          <ac:chgData name="nirajthakurxyz0933@outlook.com" userId="5de401e978417caa" providerId="Windows Live" clId="Web-{1B64DD79-B7B1-E0D3-2C3E-E2D09DF92CDB}" dt="2024-08-11T16:04:19.006" v="13"/>
          <ac:spMkLst>
            <pc:docMk/>
            <pc:sldMk cId="4266958255" sldId="338"/>
            <ac:spMk id="6" creationId="{9CD4EED2-015B-6C0F-8762-740850B40AE5}"/>
          </ac:spMkLst>
        </pc:spChg>
        <pc:spChg chg="add">
          <ac:chgData name="nirajthakurxyz0933@outlook.com" userId="5de401e978417caa" providerId="Windows Live" clId="Web-{1B64DD79-B7B1-E0D3-2C3E-E2D09DF92CDB}" dt="2024-08-11T16:04:19.006" v="13"/>
          <ac:spMkLst>
            <pc:docMk/>
            <pc:sldMk cId="4266958255" sldId="338"/>
            <ac:spMk id="27" creationId="{2B97F24A-32CE-4C1C-A50D-3016B394DCFB}"/>
          </ac:spMkLst>
        </pc:spChg>
        <pc:spChg chg="add">
          <ac:chgData name="nirajthakurxyz0933@outlook.com" userId="5de401e978417caa" providerId="Windows Live" clId="Web-{1B64DD79-B7B1-E0D3-2C3E-E2D09DF92CDB}" dt="2024-08-11T16:04:19.006" v="13"/>
          <ac:spMkLst>
            <pc:docMk/>
            <pc:sldMk cId="4266958255" sldId="338"/>
            <ac:spMk id="28" creationId="{CD8B4F24-440B-49E9-B85D-733523DC064B}"/>
          </ac:spMkLst>
        </pc:spChg>
        <pc:picChg chg="mod ord">
          <ac:chgData name="nirajthakurxyz0933@outlook.com" userId="5de401e978417caa" providerId="Windows Live" clId="Web-{1B64DD79-B7B1-E0D3-2C3E-E2D09DF92CDB}" dt="2024-08-11T16:04:19.006" v="13"/>
          <ac:picMkLst>
            <pc:docMk/>
            <pc:sldMk cId="4266958255" sldId="338"/>
            <ac:picMk id="4" creationId="{98D637EE-00CB-36DE-DF9D-E25137623E44}"/>
          </ac:picMkLst>
        </pc:picChg>
      </pc:sldChg>
      <pc:sldChg chg="addSp modSp">
        <pc:chgData name="nirajthakurxyz0933@outlook.com" userId="5de401e978417caa" providerId="Windows Live" clId="Web-{1B64DD79-B7B1-E0D3-2C3E-E2D09DF92CDB}" dt="2024-08-11T16:02:02.908" v="12" actId="1076"/>
        <pc:sldMkLst>
          <pc:docMk/>
          <pc:sldMk cId="1218901664" sldId="384"/>
        </pc:sldMkLst>
        <pc:spChg chg="mod">
          <ac:chgData name="nirajthakurxyz0933@outlook.com" userId="5de401e978417caa" providerId="Windows Live" clId="Web-{1B64DD79-B7B1-E0D3-2C3E-E2D09DF92CDB}" dt="2024-08-11T15:58:31.683" v="0"/>
          <ac:spMkLst>
            <pc:docMk/>
            <pc:sldMk cId="1218901664" sldId="384"/>
            <ac:spMk id="2" creationId="{ACDA5594-88CA-35C6-3350-15088C8D453B}"/>
          </ac:spMkLst>
        </pc:spChg>
        <pc:spChg chg="add">
          <ac:chgData name="nirajthakurxyz0933@outlook.com" userId="5de401e978417caa" providerId="Windows Live" clId="Web-{1B64DD79-B7B1-E0D3-2C3E-E2D09DF92CDB}" dt="2024-08-11T15:58:31.683" v="0"/>
          <ac:spMkLst>
            <pc:docMk/>
            <pc:sldMk cId="1218901664" sldId="384"/>
            <ac:spMk id="9" creationId="{743AA782-23D1-4521-8CAD-47662984AA08}"/>
          </ac:spMkLst>
        </pc:spChg>
        <pc:spChg chg="add">
          <ac:chgData name="nirajthakurxyz0933@outlook.com" userId="5de401e978417caa" providerId="Windows Live" clId="Web-{1B64DD79-B7B1-E0D3-2C3E-E2D09DF92CDB}" dt="2024-08-11T15:58:31.683" v="0"/>
          <ac:spMkLst>
            <pc:docMk/>
            <pc:sldMk cId="1218901664" sldId="384"/>
            <ac:spMk id="10" creationId="{650D18FE-0824-4A46-B22C-A86B52E5780A}"/>
          </ac:spMkLst>
        </pc:spChg>
        <pc:graphicFrameChg chg="mod modGraphic">
          <ac:chgData name="nirajthakurxyz0933@outlook.com" userId="5de401e978417caa" providerId="Windows Live" clId="Web-{1B64DD79-B7B1-E0D3-2C3E-E2D09DF92CDB}" dt="2024-08-11T15:58:31.683" v="0"/>
          <ac:graphicFrameMkLst>
            <pc:docMk/>
            <pc:sldMk cId="1218901664" sldId="384"/>
            <ac:graphicFrameMk id="7" creationId="{B6B46AF4-B1E4-1EAB-A352-ADEB05B31949}"/>
          </ac:graphicFrameMkLst>
        </pc:graphicFrameChg>
        <pc:picChg chg="mod">
          <ac:chgData name="nirajthakurxyz0933@outlook.com" userId="5de401e978417caa" providerId="Windows Live" clId="Web-{1B64DD79-B7B1-E0D3-2C3E-E2D09DF92CDB}" dt="2024-08-11T16:02:02.908" v="12" actId="1076"/>
          <ac:picMkLst>
            <pc:docMk/>
            <pc:sldMk cId="1218901664" sldId="384"/>
            <ac:picMk id="4" creationId="{E48B9FCF-6B47-BB77-D624-1147C2275715}"/>
          </ac:picMkLst>
        </pc:picChg>
      </pc:sldChg>
    </pc:docChg>
  </pc:docChgLst>
  <pc:docChgLst>
    <pc:chgData name="Guest User" providerId="Windows Live" clId="Web-{C20EED49-C660-AC38-5E3D-7F6DF70EAEC6}"/>
    <pc:docChg chg="delSld modSld">
      <pc:chgData name="Guest User" userId="" providerId="Windows Live" clId="Web-{C20EED49-C660-AC38-5E3D-7F6DF70EAEC6}" dt="2024-08-12T03:11:37.388" v="533"/>
      <pc:docMkLst>
        <pc:docMk/>
      </pc:docMkLst>
      <pc:sldChg chg="modSp">
        <pc:chgData name="Guest User" userId="" providerId="Windows Live" clId="Web-{C20EED49-C660-AC38-5E3D-7F6DF70EAEC6}" dt="2024-08-12T02:52:18.425" v="320" actId="20577"/>
        <pc:sldMkLst>
          <pc:docMk/>
          <pc:sldMk cId="3459298073" sldId="257"/>
        </pc:sldMkLst>
        <pc:spChg chg="mod">
          <ac:chgData name="Guest User" userId="" providerId="Windows Live" clId="Web-{C20EED49-C660-AC38-5E3D-7F6DF70EAEC6}" dt="2024-08-12T02:52:18.425" v="320" actId="20577"/>
          <ac:spMkLst>
            <pc:docMk/>
            <pc:sldMk cId="3459298073" sldId="257"/>
            <ac:spMk id="2" creationId="{1C9C0B66-107A-7635-0F1B-8105D964BA55}"/>
          </ac:spMkLst>
        </pc:spChg>
        <pc:spChg chg="mod">
          <ac:chgData name="Guest User" userId="" providerId="Windows Live" clId="Web-{C20EED49-C660-AC38-5E3D-7F6DF70EAEC6}" dt="2024-08-12T02:51:34.798" v="310" actId="20577"/>
          <ac:spMkLst>
            <pc:docMk/>
            <pc:sldMk cId="3459298073" sldId="257"/>
            <ac:spMk id="6" creationId="{FC44A2A9-59D5-66B5-CB06-81FE62E76545}"/>
          </ac:spMkLst>
        </pc:spChg>
        <pc:spChg chg="mod">
          <ac:chgData name="Guest User" userId="" providerId="Windows Live" clId="Web-{C20EED49-C660-AC38-5E3D-7F6DF70EAEC6}" dt="2024-08-12T02:52:01.799" v="317" actId="14100"/>
          <ac:spMkLst>
            <pc:docMk/>
            <pc:sldMk cId="3459298073" sldId="257"/>
            <ac:spMk id="7" creationId="{01E5AC14-8A29-695A-C575-13DE84FC16A3}"/>
          </ac:spMkLst>
        </pc:spChg>
        <pc:spChg chg="mod">
          <ac:chgData name="Guest User" userId="" providerId="Windows Live" clId="Web-{C20EED49-C660-AC38-5E3D-7F6DF70EAEC6}" dt="2024-08-12T02:51:56.971" v="316"/>
          <ac:spMkLst>
            <pc:docMk/>
            <pc:sldMk cId="3459298073" sldId="257"/>
            <ac:spMk id="8" creationId="{E4019BD2-5E9E-B21D-E7F5-CCD3863C3EAC}"/>
          </ac:spMkLst>
        </pc:spChg>
        <pc:spChg chg="mod">
          <ac:chgData name="Guest User" userId="" providerId="Windows Live" clId="Web-{C20EED49-C660-AC38-5E3D-7F6DF70EAEC6}" dt="2024-08-12T02:51:40.673" v="311"/>
          <ac:spMkLst>
            <pc:docMk/>
            <pc:sldMk cId="3459298073" sldId="257"/>
            <ac:spMk id="10" creationId="{D8587B6B-84D5-205E-E22F-2257EA8116E0}"/>
          </ac:spMkLst>
        </pc:spChg>
        <pc:picChg chg="mod">
          <ac:chgData name="Guest User" userId="" providerId="Windows Live" clId="Web-{C20EED49-C660-AC38-5E3D-7F6DF70EAEC6}" dt="2024-08-12T02:52:06.737" v="318" actId="14100"/>
          <ac:picMkLst>
            <pc:docMk/>
            <pc:sldMk cId="3459298073" sldId="257"/>
            <ac:picMk id="4" creationId="{27B21D03-32C2-122E-FC42-C464372F08A2}"/>
          </ac:picMkLst>
        </pc:picChg>
      </pc:sldChg>
      <pc:sldChg chg="modSp">
        <pc:chgData name="Guest User" userId="" providerId="Windows Live" clId="Web-{C20EED49-C660-AC38-5E3D-7F6DF70EAEC6}" dt="2024-08-12T03:04:45.389" v="464" actId="20577"/>
        <pc:sldMkLst>
          <pc:docMk/>
          <pc:sldMk cId="2992172575" sldId="285"/>
        </pc:sldMkLst>
        <pc:spChg chg="mod">
          <ac:chgData name="Guest User" userId="" providerId="Windows Live" clId="Web-{C20EED49-C660-AC38-5E3D-7F6DF70EAEC6}" dt="2024-08-12T03:04:45.389" v="464" actId="20577"/>
          <ac:spMkLst>
            <pc:docMk/>
            <pc:sldMk cId="2992172575" sldId="285"/>
            <ac:spMk id="2" creationId="{E1CF04E1-A1BD-67BF-8ED2-6EB6AC8F7A30}"/>
          </ac:spMkLst>
        </pc:spChg>
      </pc:sldChg>
      <pc:sldChg chg="modSp">
        <pc:chgData name="Guest User" userId="" providerId="Windows Live" clId="Web-{C20EED49-C660-AC38-5E3D-7F6DF70EAEC6}" dt="2024-08-12T03:03:39.793" v="447" actId="1076"/>
        <pc:sldMkLst>
          <pc:docMk/>
          <pc:sldMk cId="711608987" sldId="286"/>
        </pc:sldMkLst>
        <pc:spChg chg="mod">
          <ac:chgData name="Guest User" userId="" providerId="Windows Live" clId="Web-{C20EED49-C660-AC38-5E3D-7F6DF70EAEC6}" dt="2024-08-12T03:03:39.793" v="447" actId="1076"/>
          <ac:spMkLst>
            <pc:docMk/>
            <pc:sldMk cId="711608987" sldId="286"/>
            <ac:spMk id="2" creationId="{C8DAEB41-633C-AE7C-93D9-DA5504600F22}"/>
          </ac:spMkLst>
        </pc:spChg>
        <pc:spChg chg="mod">
          <ac:chgData name="Guest User" userId="" providerId="Windows Live" clId="Web-{C20EED49-C660-AC38-5E3D-7F6DF70EAEC6}" dt="2024-08-12T03:03:18.292" v="443" actId="14100"/>
          <ac:spMkLst>
            <pc:docMk/>
            <pc:sldMk cId="711608987" sldId="286"/>
            <ac:spMk id="4" creationId="{D10A7460-20FA-A484-4B2A-1117B6FF95AF}"/>
          </ac:spMkLst>
        </pc:spChg>
      </pc:sldChg>
      <pc:sldChg chg="modSp">
        <pc:chgData name="Guest User" userId="" providerId="Windows Live" clId="Web-{C20EED49-C660-AC38-5E3D-7F6DF70EAEC6}" dt="2024-08-12T03:07:52.052" v="495" actId="14100"/>
        <pc:sldMkLst>
          <pc:docMk/>
          <pc:sldMk cId="1300290911" sldId="294"/>
        </pc:sldMkLst>
        <pc:spChg chg="mod">
          <ac:chgData name="Guest User" userId="" providerId="Windows Live" clId="Web-{C20EED49-C660-AC38-5E3D-7F6DF70EAEC6}" dt="2024-08-12T03:07:52.052" v="495" actId="14100"/>
          <ac:spMkLst>
            <pc:docMk/>
            <pc:sldMk cId="1300290911" sldId="294"/>
            <ac:spMk id="2" creationId="{66ACC328-1109-F6BF-0158-AD274BF0E977}"/>
          </ac:spMkLst>
        </pc:spChg>
      </pc:sldChg>
      <pc:sldChg chg="modSp">
        <pc:chgData name="Guest User" userId="" providerId="Windows Live" clId="Web-{C20EED49-C660-AC38-5E3D-7F6DF70EAEC6}" dt="2024-08-12T02:58:06.281" v="387" actId="20577"/>
        <pc:sldMkLst>
          <pc:docMk/>
          <pc:sldMk cId="1350530635" sldId="299"/>
        </pc:sldMkLst>
        <pc:spChg chg="mod">
          <ac:chgData name="Guest User" userId="" providerId="Windows Live" clId="Web-{C20EED49-C660-AC38-5E3D-7F6DF70EAEC6}" dt="2024-08-12T02:57:59.546" v="386" actId="20577"/>
          <ac:spMkLst>
            <pc:docMk/>
            <pc:sldMk cId="1350530635" sldId="299"/>
            <ac:spMk id="5" creationId="{6D99BE06-247C-631F-4D15-CA9FD2348E80}"/>
          </ac:spMkLst>
        </pc:spChg>
        <pc:spChg chg="mod">
          <ac:chgData name="Guest User" userId="" providerId="Windows Live" clId="Web-{C20EED49-C660-AC38-5E3D-7F6DF70EAEC6}" dt="2024-08-12T02:58:06.281" v="387" actId="20577"/>
          <ac:spMkLst>
            <pc:docMk/>
            <pc:sldMk cId="1350530635" sldId="299"/>
            <ac:spMk id="6" creationId="{25659A86-8E04-FDBE-8C57-38B67E518ED2}"/>
          </ac:spMkLst>
        </pc:spChg>
      </pc:sldChg>
      <pc:sldChg chg="modSp">
        <pc:chgData name="Guest User" userId="" providerId="Windows Live" clId="Web-{C20EED49-C660-AC38-5E3D-7F6DF70EAEC6}" dt="2024-08-12T02:52:33.566" v="322" actId="20577"/>
        <pc:sldMkLst>
          <pc:docMk/>
          <pc:sldMk cId="3630515598" sldId="301"/>
        </pc:sldMkLst>
        <pc:spChg chg="mod">
          <ac:chgData name="Guest User" userId="" providerId="Windows Live" clId="Web-{C20EED49-C660-AC38-5E3D-7F6DF70EAEC6}" dt="2024-08-12T02:52:33.566" v="322" actId="20577"/>
          <ac:spMkLst>
            <pc:docMk/>
            <pc:sldMk cId="3630515598" sldId="301"/>
            <ac:spMk id="2" creationId="{456DEA38-95CC-5ED5-5694-32D37AA744C5}"/>
          </ac:spMkLst>
        </pc:spChg>
      </pc:sldChg>
      <pc:sldChg chg="modSp">
        <pc:chgData name="Guest User" userId="" providerId="Windows Live" clId="Web-{C20EED49-C660-AC38-5E3D-7F6DF70EAEC6}" dt="2024-08-12T02:53:36.927" v="337" actId="1076"/>
        <pc:sldMkLst>
          <pc:docMk/>
          <pc:sldMk cId="3214335302" sldId="305"/>
        </pc:sldMkLst>
        <pc:spChg chg="mod">
          <ac:chgData name="Guest User" userId="" providerId="Windows Live" clId="Web-{C20EED49-C660-AC38-5E3D-7F6DF70EAEC6}" dt="2024-08-12T02:53:04.926" v="327" actId="20577"/>
          <ac:spMkLst>
            <pc:docMk/>
            <pc:sldMk cId="3214335302" sldId="305"/>
            <ac:spMk id="2" creationId="{FBC1F4F1-398F-C84A-6745-6F9F821E6EDC}"/>
          </ac:spMkLst>
        </pc:spChg>
        <pc:spChg chg="mod">
          <ac:chgData name="Guest User" userId="" providerId="Windows Live" clId="Web-{C20EED49-C660-AC38-5E3D-7F6DF70EAEC6}" dt="2024-08-12T02:53:24.896" v="333" actId="20577"/>
          <ac:spMkLst>
            <pc:docMk/>
            <pc:sldMk cId="3214335302" sldId="305"/>
            <ac:spMk id="7" creationId="{CA46EF4A-8221-7748-7621-B46E8FD8AC68}"/>
          </ac:spMkLst>
        </pc:spChg>
        <pc:spChg chg="mod">
          <ac:chgData name="Guest User" userId="" providerId="Windows Live" clId="Web-{C20EED49-C660-AC38-5E3D-7F6DF70EAEC6}" dt="2024-08-12T02:53:36.927" v="337" actId="1076"/>
          <ac:spMkLst>
            <pc:docMk/>
            <pc:sldMk cId="3214335302" sldId="305"/>
            <ac:spMk id="8" creationId="{0DCF59E4-A17A-3CE1-2668-791A0A3D16B4}"/>
          </ac:spMkLst>
        </pc:spChg>
        <pc:spChg chg="mod">
          <ac:chgData name="Guest User" userId="" providerId="Windows Live" clId="Web-{C20EED49-C660-AC38-5E3D-7F6DF70EAEC6}" dt="2024-08-12T02:53:32.115" v="336" actId="20577"/>
          <ac:spMkLst>
            <pc:docMk/>
            <pc:sldMk cId="3214335302" sldId="305"/>
            <ac:spMk id="9" creationId="{4439967F-9A0B-FD32-D592-86FA6B460F3F}"/>
          </ac:spMkLst>
        </pc:spChg>
      </pc:sldChg>
      <pc:sldChg chg="modSp">
        <pc:chgData name="Guest User" userId="" providerId="Windows Live" clId="Web-{C20EED49-C660-AC38-5E3D-7F6DF70EAEC6}" dt="2024-08-12T03:11:37.388" v="533"/>
        <pc:sldMkLst>
          <pc:docMk/>
          <pc:sldMk cId="1918191056" sldId="322"/>
        </pc:sldMkLst>
        <pc:spChg chg="mod">
          <ac:chgData name="Guest User" userId="" providerId="Windows Live" clId="Web-{C20EED49-C660-AC38-5E3D-7F6DF70EAEC6}" dt="2024-08-12T03:11:37.388" v="533"/>
          <ac:spMkLst>
            <pc:docMk/>
            <pc:sldMk cId="1918191056" sldId="322"/>
            <ac:spMk id="2" creationId="{BBE167B6-BA35-F47A-13B3-0533F6C85FA7}"/>
          </ac:spMkLst>
        </pc:spChg>
      </pc:sldChg>
      <pc:sldChg chg="modSp">
        <pc:chgData name="Guest User" userId="" providerId="Windows Live" clId="Web-{C20EED49-C660-AC38-5E3D-7F6DF70EAEC6}" dt="2024-08-12T02:29:15.765" v="40" actId="20577"/>
        <pc:sldMkLst>
          <pc:docMk/>
          <pc:sldMk cId="3483566090" sldId="333"/>
        </pc:sldMkLst>
        <pc:spChg chg="mod">
          <ac:chgData name="Guest User" userId="" providerId="Windows Live" clId="Web-{C20EED49-C660-AC38-5E3D-7F6DF70EAEC6}" dt="2024-08-12T02:28:29.092" v="30" actId="20577"/>
          <ac:spMkLst>
            <pc:docMk/>
            <pc:sldMk cId="3483566090" sldId="333"/>
            <ac:spMk id="2" creationId="{DEEE4E39-6BDF-3AF9-A653-65778C3D0633}"/>
          </ac:spMkLst>
        </pc:spChg>
        <pc:spChg chg="mod">
          <ac:chgData name="Guest User" userId="" providerId="Windows Live" clId="Web-{C20EED49-C660-AC38-5E3D-7F6DF70EAEC6}" dt="2024-08-12T02:28:22.451" v="28"/>
          <ac:spMkLst>
            <pc:docMk/>
            <pc:sldMk cId="3483566090" sldId="333"/>
            <ac:spMk id="4" creationId="{226C3CDE-1789-A3BF-09A4-BD57F11BB497}"/>
          </ac:spMkLst>
        </pc:spChg>
        <pc:spChg chg="mod">
          <ac:chgData name="Guest User" userId="" providerId="Windows Live" clId="Web-{C20EED49-C660-AC38-5E3D-7F6DF70EAEC6}" dt="2024-08-12T02:28:36.577" v="31"/>
          <ac:spMkLst>
            <pc:docMk/>
            <pc:sldMk cId="3483566090" sldId="333"/>
            <ac:spMk id="5" creationId="{4449AEB2-08AE-6E5F-106F-193D2B6B71CF}"/>
          </ac:spMkLst>
        </pc:spChg>
        <pc:spChg chg="mod">
          <ac:chgData name="Guest User" userId="" providerId="Windows Live" clId="Web-{C20EED49-C660-AC38-5E3D-7F6DF70EAEC6}" dt="2024-08-12T02:26:45.276" v="4" actId="20577"/>
          <ac:spMkLst>
            <pc:docMk/>
            <pc:sldMk cId="3483566090" sldId="333"/>
            <ac:spMk id="7" creationId="{957876F4-BE0F-153D-6972-9D1D27010463}"/>
          </ac:spMkLst>
        </pc:spChg>
        <pc:spChg chg="mod">
          <ac:chgData name="Guest User" userId="" providerId="Windows Live" clId="Web-{C20EED49-C660-AC38-5E3D-7F6DF70EAEC6}" dt="2024-08-12T02:28:42.405" v="32"/>
          <ac:spMkLst>
            <pc:docMk/>
            <pc:sldMk cId="3483566090" sldId="333"/>
            <ac:spMk id="17" creationId="{B163BC71-FBBF-54C4-2435-CA85AE2882C7}"/>
          </ac:spMkLst>
        </pc:spChg>
        <pc:spChg chg="mod">
          <ac:chgData name="Guest User" userId="" providerId="Windows Live" clId="Web-{C20EED49-C660-AC38-5E3D-7F6DF70EAEC6}" dt="2024-08-12T02:28:45.827" v="33"/>
          <ac:spMkLst>
            <pc:docMk/>
            <pc:sldMk cId="3483566090" sldId="333"/>
            <ac:spMk id="54" creationId="{950FF847-8F93-240A-8B18-11B5F2AF679C}"/>
          </ac:spMkLst>
        </pc:spChg>
        <pc:spChg chg="mod">
          <ac:chgData name="Guest User" userId="" providerId="Windows Live" clId="Web-{C20EED49-C660-AC38-5E3D-7F6DF70EAEC6}" dt="2024-08-12T02:29:03.077" v="37" actId="20577"/>
          <ac:spMkLst>
            <pc:docMk/>
            <pc:sldMk cId="3483566090" sldId="333"/>
            <ac:spMk id="55" creationId="{0978A822-9B5E-C13C-62DE-164822142B42}"/>
          </ac:spMkLst>
        </pc:spChg>
        <pc:spChg chg="mod">
          <ac:chgData name="Guest User" userId="" providerId="Windows Live" clId="Web-{C20EED49-C660-AC38-5E3D-7F6DF70EAEC6}" dt="2024-08-12T02:29:15.765" v="40" actId="20577"/>
          <ac:spMkLst>
            <pc:docMk/>
            <pc:sldMk cId="3483566090" sldId="333"/>
            <ac:spMk id="1097" creationId="{297A3D26-5637-8E7F-FDEF-5C0678DBAF52}"/>
          </ac:spMkLst>
        </pc:spChg>
      </pc:sldChg>
      <pc:sldChg chg="modSp">
        <pc:chgData name="Guest User" userId="" providerId="Windows Live" clId="Web-{C20EED49-C660-AC38-5E3D-7F6DF70EAEC6}" dt="2024-08-12T02:36:10.390" v="181" actId="1076"/>
        <pc:sldMkLst>
          <pc:docMk/>
          <pc:sldMk cId="2297733533" sldId="334"/>
        </pc:sldMkLst>
        <pc:spChg chg="mod">
          <ac:chgData name="Guest User" userId="" providerId="Windows Live" clId="Web-{C20EED49-C660-AC38-5E3D-7F6DF70EAEC6}" dt="2024-08-12T02:36:02.686" v="180" actId="1076"/>
          <ac:spMkLst>
            <pc:docMk/>
            <pc:sldMk cId="2297733533" sldId="334"/>
            <ac:spMk id="2" creationId="{5FCB838C-EBAC-93D4-187A-4FAA1203CE33}"/>
          </ac:spMkLst>
        </pc:spChg>
        <pc:spChg chg="mod">
          <ac:chgData name="Guest User" userId="" providerId="Windows Live" clId="Web-{C20EED49-C660-AC38-5E3D-7F6DF70EAEC6}" dt="2024-08-12T02:35:31.341" v="176" actId="20577"/>
          <ac:spMkLst>
            <pc:docMk/>
            <pc:sldMk cId="2297733533" sldId="334"/>
            <ac:spMk id="3" creationId="{79759B8E-F72E-05CA-CDD4-72E6B3263C25}"/>
          </ac:spMkLst>
        </pc:spChg>
        <pc:graphicFrameChg chg="mod modGraphic">
          <ac:chgData name="Guest User" userId="" providerId="Windows Live" clId="Web-{C20EED49-C660-AC38-5E3D-7F6DF70EAEC6}" dt="2024-08-12T02:36:10.390" v="181" actId="1076"/>
          <ac:graphicFrameMkLst>
            <pc:docMk/>
            <pc:sldMk cId="2297733533" sldId="334"/>
            <ac:graphicFrameMk id="15" creationId="{316B676E-9DA8-FAA2-C14A-B178DFE6445B}"/>
          </ac:graphicFrameMkLst>
        </pc:graphicFrameChg>
      </pc:sldChg>
      <pc:sldChg chg="modSp">
        <pc:chgData name="Guest User" userId="" providerId="Windows Live" clId="Web-{C20EED49-C660-AC38-5E3D-7F6DF70EAEC6}" dt="2024-08-12T02:37:30.611" v="192" actId="1076"/>
        <pc:sldMkLst>
          <pc:docMk/>
          <pc:sldMk cId="972421634" sldId="335"/>
        </pc:sldMkLst>
        <pc:spChg chg="mod">
          <ac:chgData name="Guest User" userId="" providerId="Windows Live" clId="Web-{C20EED49-C660-AC38-5E3D-7F6DF70EAEC6}" dt="2024-08-12T02:37:29.002" v="191" actId="14100"/>
          <ac:spMkLst>
            <pc:docMk/>
            <pc:sldMk cId="972421634" sldId="335"/>
            <ac:spMk id="2" creationId="{BFD42E59-4756-1452-132C-78B8B23CA0AE}"/>
          </ac:spMkLst>
        </pc:spChg>
        <pc:graphicFrameChg chg="modGraphic">
          <ac:chgData name="Guest User" userId="" providerId="Windows Live" clId="Web-{C20EED49-C660-AC38-5E3D-7F6DF70EAEC6}" dt="2024-08-12T02:36:42.375" v="185" actId="20577"/>
          <ac:graphicFrameMkLst>
            <pc:docMk/>
            <pc:sldMk cId="972421634" sldId="335"/>
            <ac:graphicFrameMk id="9" creationId="{492972F5-07AB-510F-3574-FB7D686E843F}"/>
          </ac:graphicFrameMkLst>
        </pc:graphicFrameChg>
        <pc:picChg chg="mod">
          <ac:chgData name="Guest User" userId="" providerId="Windows Live" clId="Web-{C20EED49-C660-AC38-5E3D-7F6DF70EAEC6}" dt="2024-08-12T02:37:30.611" v="192" actId="1076"/>
          <ac:picMkLst>
            <pc:docMk/>
            <pc:sldMk cId="972421634" sldId="335"/>
            <ac:picMk id="7" creationId="{39782568-B4FD-5AA2-D555-73B44A2C9665}"/>
          </ac:picMkLst>
        </pc:picChg>
      </pc:sldChg>
      <pc:sldChg chg="modSp">
        <pc:chgData name="Guest User" userId="" providerId="Windows Live" clId="Web-{C20EED49-C660-AC38-5E3D-7F6DF70EAEC6}" dt="2024-08-12T02:55:39.369" v="357" actId="20577"/>
        <pc:sldMkLst>
          <pc:docMk/>
          <pc:sldMk cId="3226908154" sldId="336"/>
        </pc:sldMkLst>
        <pc:spChg chg="mod">
          <ac:chgData name="Guest User" userId="" providerId="Windows Live" clId="Web-{C20EED49-C660-AC38-5E3D-7F6DF70EAEC6}" dt="2024-08-12T02:55:39.369" v="357" actId="20577"/>
          <ac:spMkLst>
            <pc:docMk/>
            <pc:sldMk cId="3226908154" sldId="336"/>
            <ac:spMk id="2" creationId="{ACDA5594-88CA-35C6-3350-15088C8D453B}"/>
          </ac:spMkLst>
        </pc:spChg>
        <pc:graphicFrameChg chg="modGraphic">
          <ac:chgData name="Guest User" userId="" providerId="Windows Live" clId="Web-{C20EED49-C660-AC38-5E3D-7F6DF70EAEC6}" dt="2024-08-12T02:54:44.117" v="348" actId="20577"/>
          <ac:graphicFrameMkLst>
            <pc:docMk/>
            <pc:sldMk cId="3226908154" sldId="336"/>
            <ac:graphicFrameMk id="7" creationId="{B6B46AF4-B1E4-1EAB-A352-ADEB05B31949}"/>
          </ac:graphicFrameMkLst>
        </pc:graphicFrameChg>
      </pc:sldChg>
      <pc:sldChg chg="modSp">
        <pc:chgData name="Guest User" userId="" providerId="Windows Live" clId="Web-{C20EED49-C660-AC38-5E3D-7F6DF70EAEC6}" dt="2024-08-12T02:38:10.613" v="199" actId="14100"/>
        <pc:sldMkLst>
          <pc:docMk/>
          <pc:sldMk cId="2648781739" sldId="337"/>
        </pc:sldMkLst>
        <pc:spChg chg="mod">
          <ac:chgData name="Guest User" userId="" providerId="Windows Live" clId="Web-{C20EED49-C660-AC38-5E3D-7F6DF70EAEC6}" dt="2024-08-12T02:37:53.675" v="196" actId="14100"/>
          <ac:spMkLst>
            <pc:docMk/>
            <pc:sldMk cId="2648781739" sldId="337"/>
            <ac:spMk id="2" creationId="{8CF59C8A-BC7A-0BAB-DB89-67AE3A5C269E}"/>
          </ac:spMkLst>
        </pc:spChg>
        <pc:spChg chg="mod">
          <ac:chgData name="Guest User" userId="" providerId="Windows Live" clId="Web-{C20EED49-C660-AC38-5E3D-7F6DF70EAEC6}" dt="2024-08-12T02:38:10.613" v="199" actId="14100"/>
          <ac:spMkLst>
            <pc:docMk/>
            <pc:sldMk cId="2648781739" sldId="337"/>
            <ac:spMk id="3" creationId="{BC67AC4A-C21F-607D-99E5-FA5BEF8F1FD4}"/>
          </ac:spMkLst>
        </pc:spChg>
      </pc:sldChg>
      <pc:sldChg chg="addSp delSp modSp del mod modShow">
        <pc:chgData name="Guest User" userId="" providerId="Windows Live" clId="Web-{C20EED49-C660-AC38-5E3D-7F6DF70EAEC6}" dt="2024-08-12T02:45:34.457" v="253" actId="1076"/>
        <pc:sldMkLst>
          <pc:docMk/>
          <pc:sldMk cId="4266958255" sldId="338"/>
        </pc:sldMkLst>
        <pc:spChg chg="mod">
          <ac:chgData name="Guest User" userId="" providerId="Windows Live" clId="Web-{C20EED49-C660-AC38-5E3D-7F6DF70EAEC6}" dt="2024-08-12T02:43:58.954" v="235" actId="1076"/>
          <ac:spMkLst>
            <pc:docMk/>
            <pc:sldMk cId="4266958255" sldId="338"/>
            <ac:spMk id="2" creationId="{CAA2D4E9-EF8C-394B-64FC-9B6972C10F91}"/>
          </ac:spMkLst>
        </pc:spChg>
        <pc:spChg chg="add del">
          <ac:chgData name="Guest User" userId="" providerId="Windows Live" clId="Web-{C20EED49-C660-AC38-5E3D-7F6DF70EAEC6}" dt="2024-08-12T02:42:46.670" v="224"/>
          <ac:spMkLst>
            <pc:docMk/>
            <pc:sldMk cId="4266958255" sldId="338"/>
            <ac:spMk id="3" creationId="{2B97F24A-32CE-4C1C-A50D-3016B394DCFB}"/>
          </ac:spMkLst>
        </pc:spChg>
        <pc:spChg chg="add del">
          <ac:chgData name="Guest User" userId="" providerId="Windows Live" clId="Web-{C20EED49-C660-AC38-5E3D-7F6DF70EAEC6}" dt="2024-08-12T02:42:46.670" v="223"/>
          <ac:spMkLst>
            <pc:docMk/>
            <pc:sldMk cId="4266958255" sldId="338"/>
            <ac:spMk id="5" creationId="{6357EC4F-235E-4222-A36F-C7878ACE37F2}"/>
          </ac:spMkLst>
        </pc:spChg>
        <pc:spChg chg="mod">
          <ac:chgData name="Guest User" userId="" providerId="Windows Live" clId="Web-{C20EED49-C660-AC38-5E3D-7F6DF70EAEC6}" dt="2024-08-12T02:45:28.301" v="251" actId="14100"/>
          <ac:spMkLst>
            <pc:docMk/>
            <pc:sldMk cId="4266958255" sldId="338"/>
            <ac:spMk id="6" creationId="{9CD4EED2-015B-6C0F-8762-740850B40AE5}"/>
          </ac:spMkLst>
        </pc:spChg>
        <pc:spChg chg="add del">
          <ac:chgData name="Guest User" userId="" providerId="Windows Live" clId="Web-{C20EED49-C660-AC38-5E3D-7F6DF70EAEC6}" dt="2024-08-12T02:42:56.826" v="228"/>
          <ac:spMkLst>
            <pc:docMk/>
            <pc:sldMk cId="4266958255" sldId="338"/>
            <ac:spMk id="7" creationId="{2B97F24A-32CE-4C1C-A50D-3016B394DCFB}"/>
          </ac:spMkLst>
        </pc:spChg>
        <pc:spChg chg="add del">
          <ac:chgData name="Guest User" userId="" providerId="Windows Live" clId="Web-{C20EED49-C660-AC38-5E3D-7F6DF70EAEC6}" dt="2024-08-12T02:42:56.826" v="227"/>
          <ac:spMkLst>
            <pc:docMk/>
            <pc:sldMk cId="4266958255" sldId="338"/>
            <ac:spMk id="8" creationId="{6357EC4F-235E-4222-A36F-C7878ACE37F2}"/>
          </ac:spMkLst>
        </pc:spChg>
        <pc:spChg chg="add del">
          <ac:chgData name="Guest User" userId="" providerId="Windows Live" clId="Web-{C20EED49-C660-AC38-5E3D-7F6DF70EAEC6}" dt="2024-08-12T02:43:24.280" v="233"/>
          <ac:spMkLst>
            <pc:docMk/>
            <pc:sldMk cId="4266958255" sldId="338"/>
            <ac:spMk id="9" creationId="{2B97F24A-32CE-4C1C-A50D-3016B394DCFB}"/>
          </ac:spMkLst>
        </pc:spChg>
        <pc:spChg chg="add del">
          <ac:chgData name="Guest User" userId="" providerId="Windows Live" clId="Web-{C20EED49-C660-AC38-5E3D-7F6DF70EAEC6}" dt="2024-08-12T02:43:24.280" v="233"/>
          <ac:spMkLst>
            <pc:docMk/>
            <pc:sldMk cId="4266958255" sldId="338"/>
            <ac:spMk id="10" creationId="{6357EC4F-235E-4222-A36F-C7878ACE37F2}"/>
          </ac:spMkLst>
        </pc:spChg>
        <pc:spChg chg="add del">
          <ac:chgData name="Guest User" userId="" providerId="Windows Live" clId="Web-{C20EED49-C660-AC38-5E3D-7F6DF70EAEC6}" dt="2024-08-12T02:45:10.019" v="248"/>
          <ac:spMkLst>
            <pc:docMk/>
            <pc:sldMk cId="4266958255" sldId="338"/>
            <ac:spMk id="11" creationId="{2B97F24A-32CE-4C1C-A50D-3016B394DCFB}"/>
          </ac:spMkLst>
        </pc:spChg>
        <pc:spChg chg="add del">
          <ac:chgData name="Guest User" userId="" providerId="Windows Live" clId="Web-{C20EED49-C660-AC38-5E3D-7F6DF70EAEC6}" dt="2024-08-12T02:45:10.019" v="247"/>
          <ac:spMkLst>
            <pc:docMk/>
            <pc:sldMk cId="4266958255" sldId="338"/>
            <ac:spMk id="12" creationId="{6357EC4F-235E-4222-A36F-C7878ACE37F2}"/>
          </ac:spMkLst>
        </pc:spChg>
        <pc:spChg chg="del">
          <ac:chgData name="Guest User" userId="" providerId="Windows Live" clId="Web-{C20EED49-C660-AC38-5E3D-7F6DF70EAEC6}" dt="2024-08-12T02:42:33.857" v="221"/>
          <ac:spMkLst>
            <pc:docMk/>
            <pc:sldMk cId="4266958255" sldId="338"/>
            <ac:spMk id="30" creationId="{2B97F24A-32CE-4C1C-A50D-3016B394DCFB}"/>
          </ac:spMkLst>
        </pc:spChg>
        <pc:spChg chg="del">
          <ac:chgData name="Guest User" userId="" providerId="Windows Live" clId="Web-{C20EED49-C660-AC38-5E3D-7F6DF70EAEC6}" dt="2024-08-12T02:42:33.857" v="220"/>
          <ac:spMkLst>
            <pc:docMk/>
            <pc:sldMk cId="4266958255" sldId="338"/>
            <ac:spMk id="32" creationId="{6357EC4F-235E-4222-A36F-C7878ACE37F2}"/>
          </ac:spMkLst>
        </pc:spChg>
        <pc:picChg chg="mod">
          <ac:chgData name="Guest User" userId="" providerId="Windows Live" clId="Web-{C20EED49-C660-AC38-5E3D-7F6DF70EAEC6}" dt="2024-08-12T02:45:34.457" v="253" actId="1076"/>
          <ac:picMkLst>
            <pc:docMk/>
            <pc:sldMk cId="4266958255" sldId="338"/>
            <ac:picMk id="4" creationId="{98D637EE-00CB-36DE-DF9D-E25137623E44}"/>
          </ac:picMkLst>
        </pc:picChg>
      </pc:sldChg>
      <pc:sldChg chg="modSp">
        <pc:chgData name="Guest User" userId="" providerId="Windows Live" clId="Web-{C20EED49-C660-AC38-5E3D-7F6DF70EAEC6}" dt="2024-08-12T02:40:38.149" v="215" actId="14100"/>
        <pc:sldMkLst>
          <pc:docMk/>
          <pc:sldMk cId="1689375610" sldId="339"/>
        </pc:sldMkLst>
        <pc:spChg chg="mod">
          <ac:chgData name="Guest User" userId="" providerId="Windows Live" clId="Web-{C20EED49-C660-AC38-5E3D-7F6DF70EAEC6}" dt="2024-08-12T02:40:38.149" v="215" actId="14100"/>
          <ac:spMkLst>
            <pc:docMk/>
            <pc:sldMk cId="1689375610" sldId="339"/>
            <ac:spMk id="2" creationId="{A73FB0FE-90D0-75EF-0EDC-4A222A0997CC}"/>
          </ac:spMkLst>
        </pc:spChg>
        <pc:graphicFrameChg chg="mod">
          <ac:chgData name="Guest User" userId="" providerId="Windows Live" clId="Web-{C20EED49-C660-AC38-5E3D-7F6DF70EAEC6}" dt="2024-08-12T02:39:50.710" v="209" actId="1076"/>
          <ac:graphicFrameMkLst>
            <pc:docMk/>
            <pc:sldMk cId="1689375610" sldId="339"/>
            <ac:graphicFrameMk id="5" creationId="{0ECF42A9-8E5B-D192-6B2E-53606C4E13BE}"/>
          </ac:graphicFrameMkLst>
        </pc:graphicFrameChg>
      </pc:sldChg>
      <pc:sldChg chg="modSp">
        <pc:chgData name="Guest User" userId="" providerId="Windows Live" clId="Web-{C20EED49-C660-AC38-5E3D-7F6DF70EAEC6}" dt="2024-08-12T02:45:44.225" v="254" actId="20577"/>
        <pc:sldMkLst>
          <pc:docMk/>
          <pc:sldMk cId="164823513" sldId="340"/>
        </pc:sldMkLst>
        <pc:spChg chg="mod">
          <ac:chgData name="Guest User" userId="" providerId="Windows Live" clId="Web-{C20EED49-C660-AC38-5E3D-7F6DF70EAEC6}" dt="2024-08-12T02:45:44.225" v="254" actId="20577"/>
          <ac:spMkLst>
            <pc:docMk/>
            <pc:sldMk cId="164823513" sldId="340"/>
            <ac:spMk id="2" creationId="{13C90572-6F8E-9B44-E699-1B1422A65DF8}"/>
          </ac:spMkLst>
        </pc:spChg>
      </pc:sldChg>
      <pc:sldChg chg="modSp">
        <pc:chgData name="Guest User" userId="" providerId="Windows Live" clId="Web-{C20EED49-C660-AC38-5E3D-7F6DF70EAEC6}" dt="2024-08-12T02:46:11.490" v="255" actId="14100"/>
        <pc:sldMkLst>
          <pc:docMk/>
          <pc:sldMk cId="219064144" sldId="341"/>
        </pc:sldMkLst>
        <pc:spChg chg="mod">
          <ac:chgData name="Guest User" userId="" providerId="Windows Live" clId="Web-{C20EED49-C660-AC38-5E3D-7F6DF70EAEC6}" dt="2024-08-12T02:46:11.490" v="255" actId="14100"/>
          <ac:spMkLst>
            <pc:docMk/>
            <pc:sldMk cId="219064144" sldId="341"/>
            <ac:spMk id="4" creationId="{0B7E3E6B-9510-58ED-0568-D1E85F7FF045}"/>
          </ac:spMkLst>
        </pc:spChg>
      </pc:sldChg>
      <pc:sldChg chg="modSp">
        <pc:chgData name="Guest User" userId="" providerId="Windows Live" clId="Web-{C20EED49-C660-AC38-5E3D-7F6DF70EAEC6}" dt="2024-08-12T02:48:08.088" v="280" actId="1076"/>
        <pc:sldMkLst>
          <pc:docMk/>
          <pc:sldMk cId="3113367066" sldId="343"/>
        </pc:sldMkLst>
        <pc:spChg chg="mod">
          <ac:chgData name="Guest User" userId="" providerId="Windows Live" clId="Web-{C20EED49-C660-AC38-5E3D-7F6DF70EAEC6}" dt="2024-08-12T02:46:30.990" v="257" actId="20577"/>
          <ac:spMkLst>
            <pc:docMk/>
            <pc:sldMk cId="3113367066" sldId="343"/>
            <ac:spMk id="2" creationId="{7D37002D-159F-9077-4DB6-DB5BABECDABB}"/>
          </ac:spMkLst>
        </pc:spChg>
        <pc:spChg chg="mod">
          <ac:chgData name="Guest User" userId="" providerId="Windows Live" clId="Web-{C20EED49-C660-AC38-5E3D-7F6DF70EAEC6}" dt="2024-08-12T02:47:28.758" v="270" actId="14100"/>
          <ac:spMkLst>
            <pc:docMk/>
            <pc:sldMk cId="3113367066" sldId="343"/>
            <ac:spMk id="9" creationId="{8D3127EC-6A03-868F-FE27-382B93F46D98}"/>
          </ac:spMkLst>
        </pc:spChg>
        <pc:spChg chg="mod">
          <ac:chgData name="Guest User" userId="" providerId="Windows Live" clId="Web-{C20EED49-C660-AC38-5E3D-7F6DF70EAEC6}" dt="2024-08-12T02:47:36.586" v="272" actId="20577"/>
          <ac:spMkLst>
            <pc:docMk/>
            <pc:sldMk cId="3113367066" sldId="343"/>
            <ac:spMk id="11" creationId="{71C26938-EAE1-496F-E894-CC0E3C8343D3}"/>
          </ac:spMkLst>
        </pc:spChg>
        <pc:spChg chg="mod">
          <ac:chgData name="Guest User" userId="" providerId="Windows Live" clId="Web-{C20EED49-C660-AC38-5E3D-7F6DF70EAEC6}" dt="2024-08-12T02:47:45.821" v="275" actId="20577"/>
          <ac:spMkLst>
            <pc:docMk/>
            <pc:sldMk cId="3113367066" sldId="343"/>
            <ac:spMk id="13" creationId="{5504164F-21CD-20DB-056B-890F8589C0EE}"/>
          </ac:spMkLst>
        </pc:spChg>
        <pc:spChg chg="mod">
          <ac:chgData name="Guest User" userId="" providerId="Windows Live" clId="Web-{C20EED49-C660-AC38-5E3D-7F6DF70EAEC6}" dt="2024-08-12T02:47:54.915" v="278" actId="20577"/>
          <ac:spMkLst>
            <pc:docMk/>
            <pc:sldMk cId="3113367066" sldId="343"/>
            <ac:spMk id="15" creationId="{9841D12F-9B89-4D4B-E70E-9389D14D4721}"/>
          </ac:spMkLst>
        </pc:spChg>
        <pc:spChg chg="mod">
          <ac:chgData name="Guest User" userId="" providerId="Windows Live" clId="Web-{C20EED49-C660-AC38-5E3D-7F6DF70EAEC6}" dt="2024-08-12T02:48:08.088" v="280" actId="1076"/>
          <ac:spMkLst>
            <pc:docMk/>
            <pc:sldMk cId="3113367066" sldId="343"/>
            <ac:spMk id="17" creationId="{113DF347-CF71-4A49-CD37-3D09B1DBA55C}"/>
          </ac:spMkLst>
        </pc:spChg>
      </pc:sldChg>
      <pc:sldChg chg="modSp">
        <pc:chgData name="Guest User" userId="" providerId="Windows Live" clId="Web-{C20EED49-C660-AC38-5E3D-7F6DF70EAEC6}" dt="2024-08-12T02:48:21.979" v="281" actId="20577"/>
        <pc:sldMkLst>
          <pc:docMk/>
          <pc:sldMk cId="2245784816" sldId="344"/>
        </pc:sldMkLst>
        <pc:spChg chg="mod">
          <ac:chgData name="Guest User" userId="" providerId="Windows Live" clId="Web-{C20EED49-C660-AC38-5E3D-7F6DF70EAEC6}" dt="2024-08-12T02:48:21.979" v="281" actId="20577"/>
          <ac:spMkLst>
            <pc:docMk/>
            <pc:sldMk cId="2245784816" sldId="344"/>
            <ac:spMk id="3" creationId="{21925C38-9E87-8DF0-C046-66309B26AE9F}"/>
          </ac:spMkLst>
        </pc:spChg>
      </pc:sldChg>
      <pc:sldChg chg="modSp">
        <pc:chgData name="Guest User" userId="" providerId="Windows Live" clId="Web-{C20EED49-C660-AC38-5E3D-7F6DF70EAEC6}" dt="2024-08-12T02:48:38.448" v="283" actId="20577"/>
        <pc:sldMkLst>
          <pc:docMk/>
          <pc:sldMk cId="701722769" sldId="345"/>
        </pc:sldMkLst>
        <pc:spChg chg="mod">
          <ac:chgData name="Guest User" userId="" providerId="Windows Live" clId="Web-{C20EED49-C660-AC38-5E3D-7F6DF70EAEC6}" dt="2024-08-12T02:48:31.245" v="282" actId="20577"/>
          <ac:spMkLst>
            <pc:docMk/>
            <pc:sldMk cId="701722769" sldId="345"/>
            <ac:spMk id="3" creationId="{3BA3CD50-C54A-D8BF-2E4B-AD8F8B95476D}"/>
          </ac:spMkLst>
        </pc:spChg>
        <pc:spChg chg="mod">
          <ac:chgData name="Guest User" userId="" providerId="Windows Live" clId="Web-{C20EED49-C660-AC38-5E3D-7F6DF70EAEC6}" dt="2024-08-12T02:48:38.448" v="283" actId="20577"/>
          <ac:spMkLst>
            <pc:docMk/>
            <pc:sldMk cId="701722769" sldId="345"/>
            <ac:spMk id="5" creationId="{61ED1F87-6662-331F-9642-E21D2BA91E53}"/>
          </ac:spMkLst>
        </pc:spChg>
      </pc:sldChg>
      <pc:sldChg chg="modSp">
        <pc:chgData name="Guest User" userId="" providerId="Windows Live" clId="Web-{C20EED49-C660-AC38-5E3D-7F6DF70EAEC6}" dt="2024-08-12T02:48:52.933" v="285" actId="20577"/>
        <pc:sldMkLst>
          <pc:docMk/>
          <pc:sldMk cId="1298882968" sldId="346"/>
        </pc:sldMkLst>
        <pc:spChg chg="mod">
          <ac:chgData name="Guest User" userId="" providerId="Windows Live" clId="Web-{C20EED49-C660-AC38-5E3D-7F6DF70EAEC6}" dt="2024-08-12T02:48:52.933" v="285" actId="20577"/>
          <ac:spMkLst>
            <pc:docMk/>
            <pc:sldMk cId="1298882968" sldId="346"/>
            <ac:spMk id="2" creationId="{C4B07F11-1E07-574D-842F-93D91796AF57}"/>
          </ac:spMkLst>
        </pc:spChg>
      </pc:sldChg>
      <pc:sldChg chg="modSp">
        <pc:chgData name="Guest User" userId="" providerId="Windows Live" clId="Web-{C20EED49-C660-AC38-5E3D-7F6DF70EAEC6}" dt="2024-08-12T02:49:26.528" v="289" actId="20577"/>
        <pc:sldMkLst>
          <pc:docMk/>
          <pc:sldMk cId="2658338275" sldId="347"/>
        </pc:sldMkLst>
        <pc:spChg chg="mod">
          <ac:chgData name="Guest User" userId="" providerId="Windows Live" clId="Web-{C20EED49-C660-AC38-5E3D-7F6DF70EAEC6}" dt="2024-08-12T02:49:26.528" v="289" actId="20577"/>
          <ac:spMkLst>
            <pc:docMk/>
            <pc:sldMk cId="2658338275" sldId="347"/>
            <ac:spMk id="2" creationId="{2F669A12-93D9-A56C-48F1-E1B1BF02603C}"/>
          </ac:spMkLst>
        </pc:spChg>
      </pc:sldChg>
      <pc:sldChg chg="modSp">
        <pc:chgData name="Guest User" userId="" providerId="Windows Live" clId="Web-{C20EED49-C660-AC38-5E3D-7F6DF70EAEC6}" dt="2024-08-12T02:49:40.153" v="290" actId="20577"/>
        <pc:sldMkLst>
          <pc:docMk/>
          <pc:sldMk cId="698732244" sldId="348"/>
        </pc:sldMkLst>
        <pc:spChg chg="mod">
          <ac:chgData name="Guest User" userId="" providerId="Windows Live" clId="Web-{C20EED49-C660-AC38-5E3D-7F6DF70EAEC6}" dt="2024-08-12T02:49:40.153" v="290" actId="20577"/>
          <ac:spMkLst>
            <pc:docMk/>
            <pc:sldMk cId="698732244" sldId="348"/>
            <ac:spMk id="2" creationId="{7615CB09-537A-E913-B53F-AF4DF48FCFC4}"/>
          </ac:spMkLst>
        </pc:spChg>
      </pc:sldChg>
      <pc:sldChg chg="modSp">
        <pc:chgData name="Guest User" userId="" providerId="Windows Live" clId="Web-{C20EED49-C660-AC38-5E3D-7F6DF70EAEC6}" dt="2024-08-12T02:50:14.498" v="299" actId="20577"/>
        <pc:sldMkLst>
          <pc:docMk/>
          <pc:sldMk cId="1083737525" sldId="349"/>
        </pc:sldMkLst>
        <pc:spChg chg="mod">
          <ac:chgData name="Guest User" userId="" providerId="Windows Live" clId="Web-{C20EED49-C660-AC38-5E3D-7F6DF70EAEC6}" dt="2024-08-12T02:49:53.623" v="292" actId="20577"/>
          <ac:spMkLst>
            <pc:docMk/>
            <pc:sldMk cId="1083737525" sldId="349"/>
            <ac:spMk id="2" creationId="{12A8BA02-4870-4EA9-28D7-EB512FE28E6D}"/>
          </ac:spMkLst>
        </pc:spChg>
        <pc:spChg chg="mod">
          <ac:chgData name="Guest User" userId="" providerId="Windows Live" clId="Web-{C20EED49-C660-AC38-5E3D-7F6DF70EAEC6}" dt="2024-08-12T02:50:09.483" v="297" actId="20577"/>
          <ac:spMkLst>
            <pc:docMk/>
            <pc:sldMk cId="1083737525" sldId="349"/>
            <ac:spMk id="7" creationId="{2C57317B-9392-C71E-79F7-D30F953C4DDA}"/>
          </ac:spMkLst>
        </pc:spChg>
        <pc:spChg chg="mod">
          <ac:chgData name="Guest User" userId="" providerId="Windows Live" clId="Web-{C20EED49-C660-AC38-5E3D-7F6DF70EAEC6}" dt="2024-08-12T02:50:14.498" v="299" actId="20577"/>
          <ac:spMkLst>
            <pc:docMk/>
            <pc:sldMk cId="1083737525" sldId="349"/>
            <ac:spMk id="8" creationId="{F2F3850A-161A-8F7E-2D01-CE96F245B2A3}"/>
          </ac:spMkLst>
        </pc:spChg>
        <pc:spChg chg="mod">
          <ac:chgData name="Guest User" userId="" providerId="Windows Live" clId="Web-{C20EED49-C660-AC38-5E3D-7F6DF70EAEC6}" dt="2024-08-12T02:50:04.185" v="295" actId="20577"/>
          <ac:spMkLst>
            <pc:docMk/>
            <pc:sldMk cId="1083737525" sldId="349"/>
            <ac:spMk id="9" creationId="{55111E77-4F22-BE23-15EE-F4855EBFBD5E}"/>
          </ac:spMkLst>
        </pc:spChg>
      </pc:sldChg>
      <pc:sldChg chg="modSp">
        <pc:chgData name="Guest User" userId="" providerId="Windows Live" clId="Web-{C20EED49-C660-AC38-5E3D-7F6DF70EAEC6}" dt="2024-08-12T03:05:25.109" v="471" actId="14100"/>
        <pc:sldMkLst>
          <pc:docMk/>
          <pc:sldMk cId="1143528513" sldId="350"/>
        </pc:sldMkLst>
        <pc:spChg chg="mod">
          <ac:chgData name="Guest User" userId="" providerId="Windows Live" clId="Web-{C20EED49-C660-AC38-5E3D-7F6DF70EAEC6}" dt="2024-08-12T03:05:25.109" v="471" actId="14100"/>
          <ac:spMkLst>
            <pc:docMk/>
            <pc:sldMk cId="1143528513" sldId="350"/>
            <ac:spMk id="2" creationId="{1EB37692-AE8C-8AE4-7B22-8A863A468D29}"/>
          </ac:spMkLst>
        </pc:spChg>
        <pc:spChg chg="mod">
          <ac:chgData name="Guest User" userId="" providerId="Windows Live" clId="Web-{C20EED49-C660-AC38-5E3D-7F6DF70EAEC6}" dt="2024-08-12T03:05:03.702" v="467" actId="20577"/>
          <ac:spMkLst>
            <pc:docMk/>
            <pc:sldMk cId="1143528513" sldId="350"/>
            <ac:spMk id="3" creationId="{D4D6584F-FF05-6322-9F2F-FE81A736819F}"/>
          </ac:spMkLst>
        </pc:spChg>
      </pc:sldChg>
      <pc:sldChg chg="modSp">
        <pc:chgData name="Guest User" userId="" providerId="Windows Live" clId="Web-{C20EED49-C660-AC38-5E3D-7F6DF70EAEC6}" dt="2024-08-12T03:05:53.704" v="474" actId="20577"/>
        <pc:sldMkLst>
          <pc:docMk/>
          <pc:sldMk cId="3934204339" sldId="351"/>
        </pc:sldMkLst>
        <pc:spChg chg="mod">
          <ac:chgData name="Guest User" userId="" providerId="Windows Live" clId="Web-{C20EED49-C660-AC38-5E3D-7F6DF70EAEC6}" dt="2024-08-12T03:05:53.704" v="474" actId="20577"/>
          <ac:spMkLst>
            <pc:docMk/>
            <pc:sldMk cId="3934204339" sldId="351"/>
            <ac:spMk id="2" creationId="{1EB37692-AE8C-8AE4-7B22-8A863A468D29}"/>
          </ac:spMkLst>
        </pc:spChg>
      </pc:sldChg>
      <pc:sldChg chg="modSp">
        <pc:chgData name="Guest User" userId="" providerId="Windows Live" clId="Web-{C20EED49-C660-AC38-5E3D-7F6DF70EAEC6}" dt="2024-08-12T03:10:34.339" v="524" actId="20577"/>
        <pc:sldMkLst>
          <pc:docMk/>
          <pc:sldMk cId="4212025202" sldId="352"/>
        </pc:sldMkLst>
        <pc:spChg chg="mod">
          <ac:chgData name="Guest User" userId="" providerId="Windows Live" clId="Web-{C20EED49-C660-AC38-5E3D-7F6DF70EAEC6}" dt="2024-08-12T03:10:34.339" v="524" actId="20577"/>
          <ac:spMkLst>
            <pc:docMk/>
            <pc:sldMk cId="4212025202" sldId="352"/>
            <ac:spMk id="2" creationId="{1EB37692-AE8C-8AE4-7B22-8A863A468D29}"/>
          </ac:spMkLst>
        </pc:spChg>
      </pc:sldChg>
      <pc:sldChg chg="modSp">
        <pc:chgData name="Guest User" userId="" providerId="Windows Live" clId="Web-{C20EED49-C660-AC38-5E3D-7F6DF70EAEC6}" dt="2024-08-12T03:10:54.543" v="528" actId="20577"/>
        <pc:sldMkLst>
          <pc:docMk/>
          <pc:sldMk cId="238311069" sldId="353"/>
        </pc:sldMkLst>
        <pc:spChg chg="mod">
          <ac:chgData name="Guest User" userId="" providerId="Windows Live" clId="Web-{C20EED49-C660-AC38-5E3D-7F6DF70EAEC6}" dt="2024-08-12T03:10:54.543" v="528" actId="20577"/>
          <ac:spMkLst>
            <pc:docMk/>
            <pc:sldMk cId="238311069" sldId="353"/>
            <ac:spMk id="2" creationId="{1EB37692-AE8C-8AE4-7B22-8A863A468D29}"/>
          </ac:spMkLst>
        </pc:spChg>
      </pc:sldChg>
      <pc:sldChg chg="modSp">
        <pc:chgData name="Guest User" userId="" providerId="Windows Live" clId="Web-{C20EED49-C660-AC38-5E3D-7F6DF70EAEC6}" dt="2024-08-12T02:50:42.562" v="303" actId="20577"/>
        <pc:sldMkLst>
          <pc:docMk/>
          <pc:sldMk cId="1965281402" sldId="355"/>
        </pc:sldMkLst>
        <pc:spChg chg="mod">
          <ac:chgData name="Guest User" userId="" providerId="Windows Live" clId="Web-{C20EED49-C660-AC38-5E3D-7F6DF70EAEC6}" dt="2024-08-12T02:50:42.562" v="303" actId="20577"/>
          <ac:spMkLst>
            <pc:docMk/>
            <pc:sldMk cId="1965281402" sldId="355"/>
            <ac:spMk id="2" creationId="{8547ED10-5FA7-27B4-8A7C-09A343B236C4}"/>
          </ac:spMkLst>
        </pc:spChg>
      </pc:sldChg>
      <pc:sldChg chg="modSp">
        <pc:chgData name="Guest User" userId="" providerId="Windows Live" clId="Web-{C20EED49-C660-AC38-5E3D-7F6DF70EAEC6}" dt="2024-08-12T02:50:38.046" v="302" actId="20577"/>
        <pc:sldMkLst>
          <pc:docMk/>
          <pc:sldMk cId="2805628445" sldId="356"/>
        </pc:sldMkLst>
        <pc:spChg chg="mod">
          <ac:chgData name="Guest User" userId="" providerId="Windows Live" clId="Web-{C20EED49-C660-AC38-5E3D-7F6DF70EAEC6}" dt="2024-08-12T02:50:38.046" v="302" actId="20577"/>
          <ac:spMkLst>
            <pc:docMk/>
            <pc:sldMk cId="2805628445" sldId="356"/>
            <ac:spMk id="2" creationId="{715FAB89-8AAE-2BD3-CFBD-2134EBF9D0D4}"/>
          </ac:spMkLst>
        </pc:spChg>
      </pc:sldChg>
      <pc:sldChg chg="modSp">
        <pc:chgData name="Guest User" userId="" providerId="Windows Live" clId="Web-{C20EED49-C660-AC38-5E3D-7F6DF70EAEC6}" dt="2024-08-12T02:50:53.218" v="305" actId="20577"/>
        <pc:sldMkLst>
          <pc:docMk/>
          <pc:sldMk cId="3095587696" sldId="357"/>
        </pc:sldMkLst>
        <pc:spChg chg="mod">
          <ac:chgData name="Guest User" userId="" providerId="Windows Live" clId="Web-{C20EED49-C660-AC38-5E3D-7F6DF70EAEC6}" dt="2024-08-12T02:50:53.218" v="305" actId="20577"/>
          <ac:spMkLst>
            <pc:docMk/>
            <pc:sldMk cId="3095587696" sldId="357"/>
            <ac:spMk id="2" creationId="{90CBBDAA-1B8E-B3DE-3B66-DDDA04BE3F04}"/>
          </ac:spMkLst>
        </pc:spChg>
      </pc:sldChg>
      <pc:sldChg chg="modSp">
        <pc:chgData name="Guest User" userId="" providerId="Windows Live" clId="Web-{C20EED49-C660-AC38-5E3D-7F6DF70EAEC6}" dt="2024-08-12T03:11:12.809" v="532" actId="20577"/>
        <pc:sldMkLst>
          <pc:docMk/>
          <pc:sldMk cId="2048618348" sldId="358"/>
        </pc:sldMkLst>
        <pc:spChg chg="mod">
          <ac:chgData name="Guest User" userId="" providerId="Windows Live" clId="Web-{C20EED49-C660-AC38-5E3D-7F6DF70EAEC6}" dt="2024-08-12T03:11:12.809" v="532" actId="20577"/>
          <ac:spMkLst>
            <pc:docMk/>
            <pc:sldMk cId="2048618348" sldId="358"/>
            <ac:spMk id="2" creationId="{63792490-4EA7-24C8-3E50-CE68A67541AA}"/>
          </ac:spMkLst>
        </pc:spChg>
      </pc:sldChg>
      <pc:sldChg chg="modSp">
        <pc:chgData name="Guest User" userId="" providerId="Windows Live" clId="Web-{C20EED49-C660-AC38-5E3D-7F6DF70EAEC6}" dt="2024-08-12T03:05:20.359" v="470"/>
        <pc:sldMkLst>
          <pc:docMk/>
          <pc:sldMk cId="2832323220" sldId="361"/>
        </pc:sldMkLst>
        <pc:spChg chg="mod">
          <ac:chgData name="Guest User" userId="" providerId="Windows Live" clId="Web-{C20EED49-C660-AC38-5E3D-7F6DF70EAEC6}" dt="2024-08-12T03:05:20.359" v="470"/>
          <ac:spMkLst>
            <pc:docMk/>
            <pc:sldMk cId="2832323220" sldId="361"/>
            <ac:spMk id="2" creationId="{8093B4CF-3A26-CF67-9225-3833385AED6D}"/>
          </ac:spMkLst>
        </pc:spChg>
      </pc:sldChg>
      <pc:sldChg chg="modSp">
        <pc:chgData name="Guest User" userId="" providerId="Windows Live" clId="Web-{C20EED49-C660-AC38-5E3D-7F6DF70EAEC6}" dt="2024-08-12T03:05:40.844" v="472"/>
        <pc:sldMkLst>
          <pc:docMk/>
          <pc:sldMk cId="1232462337" sldId="362"/>
        </pc:sldMkLst>
        <pc:spChg chg="mod">
          <ac:chgData name="Guest User" userId="" providerId="Windows Live" clId="Web-{C20EED49-C660-AC38-5E3D-7F6DF70EAEC6}" dt="2024-08-12T03:05:40.844" v="472"/>
          <ac:spMkLst>
            <pc:docMk/>
            <pc:sldMk cId="1232462337" sldId="362"/>
            <ac:spMk id="2" creationId="{8093B4CF-3A26-CF67-9225-3833385AED6D}"/>
          </ac:spMkLst>
        </pc:spChg>
      </pc:sldChg>
      <pc:sldChg chg="modSp">
        <pc:chgData name="Guest User" userId="" providerId="Windows Live" clId="Web-{C20EED49-C660-AC38-5E3D-7F6DF70EAEC6}" dt="2024-08-12T03:07:14.113" v="491" actId="14100"/>
        <pc:sldMkLst>
          <pc:docMk/>
          <pc:sldMk cId="2368678713" sldId="363"/>
        </pc:sldMkLst>
        <pc:spChg chg="mod">
          <ac:chgData name="Guest User" userId="" providerId="Windows Live" clId="Web-{C20EED49-C660-AC38-5E3D-7F6DF70EAEC6}" dt="2024-08-12T03:06:50.347" v="484" actId="20577"/>
          <ac:spMkLst>
            <pc:docMk/>
            <pc:sldMk cId="2368678713" sldId="363"/>
            <ac:spMk id="2" creationId="{8093B4CF-3A26-CF67-9225-3833385AED6D}"/>
          </ac:spMkLst>
        </pc:spChg>
        <pc:spChg chg="mod">
          <ac:chgData name="Guest User" userId="" providerId="Windows Live" clId="Web-{C20EED49-C660-AC38-5E3D-7F6DF70EAEC6}" dt="2024-08-12T03:07:14.113" v="491" actId="14100"/>
          <ac:spMkLst>
            <pc:docMk/>
            <pc:sldMk cId="2368678713" sldId="363"/>
            <ac:spMk id="3" creationId="{DB629781-AEA8-FA83-8B47-E7E1030DA7B6}"/>
          </ac:spMkLst>
        </pc:spChg>
      </pc:sldChg>
      <pc:sldChg chg="modSp">
        <pc:chgData name="Guest User" userId="" providerId="Windows Live" clId="Web-{C20EED49-C660-AC38-5E3D-7F6DF70EAEC6}" dt="2024-08-12T03:10:45.199" v="526"/>
        <pc:sldMkLst>
          <pc:docMk/>
          <pc:sldMk cId="2288051470" sldId="364"/>
        </pc:sldMkLst>
        <pc:spChg chg="mod">
          <ac:chgData name="Guest User" userId="" providerId="Windows Live" clId="Web-{C20EED49-C660-AC38-5E3D-7F6DF70EAEC6}" dt="2024-08-12T03:10:45.199" v="526"/>
          <ac:spMkLst>
            <pc:docMk/>
            <pc:sldMk cId="2288051470" sldId="364"/>
            <ac:spMk id="2" creationId="{8093B4CF-3A26-CF67-9225-3833385AED6D}"/>
          </ac:spMkLst>
        </pc:spChg>
      </pc:sldChg>
      <pc:sldChg chg="modSp">
        <pc:chgData name="Guest User" userId="" providerId="Windows Live" clId="Web-{C20EED49-C660-AC38-5E3D-7F6DF70EAEC6}" dt="2024-08-12T03:06:42.159" v="483" actId="14100"/>
        <pc:sldMkLst>
          <pc:docMk/>
          <pc:sldMk cId="2631593734" sldId="366"/>
        </pc:sldMkLst>
        <pc:spChg chg="mod">
          <ac:chgData name="Guest User" userId="" providerId="Windows Live" clId="Web-{C20EED49-C660-AC38-5E3D-7F6DF70EAEC6}" dt="2024-08-12T03:06:19.346" v="478" actId="20577"/>
          <ac:spMkLst>
            <pc:docMk/>
            <pc:sldMk cId="2631593734" sldId="366"/>
            <ac:spMk id="2" creationId="{8093B4CF-3A26-CF67-9225-3833385AED6D}"/>
          </ac:spMkLst>
        </pc:spChg>
        <pc:spChg chg="mod">
          <ac:chgData name="Guest User" userId="" providerId="Windows Live" clId="Web-{C20EED49-C660-AC38-5E3D-7F6DF70EAEC6}" dt="2024-08-12T03:06:42.159" v="483" actId="14100"/>
          <ac:spMkLst>
            <pc:docMk/>
            <pc:sldMk cId="2631593734" sldId="366"/>
            <ac:spMk id="3" creationId="{DB629781-AEA8-FA83-8B47-E7E1030DA7B6}"/>
          </ac:spMkLst>
        </pc:spChg>
      </pc:sldChg>
      <pc:sldChg chg="modSp">
        <pc:chgData name="Guest User" userId="" providerId="Windows Live" clId="Web-{C20EED49-C660-AC38-5E3D-7F6DF70EAEC6}" dt="2024-08-12T03:10:41.027" v="525"/>
        <pc:sldMkLst>
          <pc:docMk/>
          <pc:sldMk cId="3087471245" sldId="367"/>
        </pc:sldMkLst>
        <pc:spChg chg="mod">
          <ac:chgData name="Guest User" userId="" providerId="Windows Live" clId="Web-{C20EED49-C660-AC38-5E3D-7F6DF70EAEC6}" dt="2024-08-12T03:10:41.027" v="525"/>
          <ac:spMkLst>
            <pc:docMk/>
            <pc:sldMk cId="3087471245" sldId="367"/>
            <ac:spMk id="2" creationId="{8093B4CF-3A26-CF67-9225-3833385AED6D}"/>
          </ac:spMkLst>
        </pc:spChg>
      </pc:sldChg>
      <pc:sldChg chg="modSp">
        <pc:chgData name="Guest User" userId="" providerId="Windows Live" clId="Web-{C20EED49-C660-AC38-5E3D-7F6DF70EAEC6}" dt="2024-08-12T03:02:47.166" v="437" actId="14100"/>
        <pc:sldMkLst>
          <pc:docMk/>
          <pc:sldMk cId="1853865192" sldId="369"/>
        </pc:sldMkLst>
        <pc:spChg chg="mod">
          <ac:chgData name="Guest User" userId="" providerId="Windows Live" clId="Web-{C20EED49-C660-AC38-5E3D-7F6DF70EAEC6}" dt="2024-08-12T03:02:42.900" v="436" actId="20577"/>
          <ac:spMkLst>
            <pc:docMk/>
            <pc:sldMk cId="1853865192" sldId="369"/>
            <ac:spMk id="2" creationId="{62451222-97ED-DF89-E19B-4C6AA645C05C}"/>
          </ac:spMkLst>
        </pc:spChg>
        <pc:spChg chg="mod">
          <ac:chgData name="Guest User" userId="" providerId="Windows Live" clId="Web-{C20EED49-C660-AC38-5E3D-7F6DF70EAEC6}" dt="2024-08-12T03:02:47.166" v="437" actId="14100"/>
          <ac:spMkLst>
            <pc:docMk/>
            <pc:sldMk cId="1853865192" sldId="369"/>
            <ac:spMk id="3" creationId="{26C5C2EF-F18B-F443-7110-E55FC53E9945}"/>
          </ac:spMkLst>
        </pc:spChg>
      </pc:sldChg>
      <pc:sldChg chg="modSp">
        <pc:chgData name="Guest User" userId="" providerId="Windows Live" clId="Web-{C20EED49-C660-AC38-5E3D-7F6DF70EAEC6}" dt="2024-08-12T02:30:50.488" v="61" actId="14100"/>
        <pc:sldMkLst>
          <pc:docMk/>
          <pc:sldMk cId="1058383594" sldId="374"/>
        </pc:sldMkLst>
        <pc:spChg chg="mod">
          <ac:chgData name="Guest User" userId="" providerId="Windows Live" clId="Web-{C20EED49-C660-AC38-5E3D-7F6DF70EAEC6}" dt="2024-08-12T02:30:25.752" v="54"/>
          <ac:spMkLst>
            <pc:docMk/>
            <pc:sldMk cId="1058383594" sldId="374"/>
            <ac:spMk id="1139" creationId="{4B24AC54-644E-4F23-FDE0-1D4E948B1750}"/>
          </ac:spMkLst>
        </pc:spChg>
        <pc:spChg chg="mod">
          <ac:chgData name="Guest User" userId="" providerId="Windows Live" clId="Web-{C20EED49-C660-AC38-5E3D-7F6DF70EAEC6}" dt="2024-08-12T02:30:30.424" v="55"/>
          <ac:spMkLst>
            <pc:docMk/>
            <pc:sldMk cId="1058383594" sldId="374"/>
            <ac:spMk id="1140" creationId="{6045FDF8-E8C7-2A69-FB02-47400A12F883}"/>
          </ac:spMkLst>
        </pc:spChg>
        <pc:spChg chg="mod">
          <ac:chgData name="Guest User" userId="" providerId="Windows Live" clId="Web-{C20EED49-C660-AC38-5E3D-7F6DF70EAEC6}" dt="2024-08-12T02:30:46.487" v="60" actId="20577"/>
          <ac:spMkLst>
            <pc:docMk/>
            <pc:sldMk cId="1058383594" sldId="374"/>
            <ac:spMk id="1141" creationId="{8AAFA593-6CEC-9854-559F-F5C95008359A}"/>
          </ac:spMkLst>
        </pc:spChg>
        <pc:spChg chg="mod">
          <ac:chgData name="Guest User" userId="" providerId="Windows Live" clId="Web-{C20EED49-C660-AC38-5E3D-7F6DF70EAEC6}" dt="2024-08-12T02:30:19.377" v="53" actId="14100"/>
          <ac:spMkLst>
            <pc:docMk/>
            <pc:sldMk cId="1058383594" sldId="374"/>
            <ac:spMk id="1143" creationId="{62CC0106-714A-4C8D-D5C7-884CBEE9A5B1}"/>
          </ac:spMkLst>
        </pc:spChg>
        <pc:spChg chg="mod">
          <ac:chgData name="Guest User" userId="" providerId="Windows Live" clId="Web-{C20EED49-C660-AC38-5E3D-7F6DF70EAEC6}" dt="2024-08-12T02:30:50.488" v="61" actId="14100"/>
          <ac:spMkLst>
            <pc:docMk/>
            <pc:sldMk cId="1058383594" sldId="374"/>
            <ac:spMk id="1144" creationId="{78A462EC-0FE3-E61A-F400-A967538FCB6A}"/>
          </ac:spMkLst>
        </pc:spChg>
        <pc:spChg chg="mod">
          <ac:chgData name="Guest User" userId="" providerId="Windows Live" clId="Web-{C20EED49-C660-AC38-5E3D-7F6DF70EAEC6}" dt="2024-08-12T02:30:39.237" v="58"/>
          <ac:spMkLst>
            <pc:docMk/>
            <pc:sldMk cId="1058383594" sldId="374"/>
            <ac:spMk id="1148" creationId="{346555B0-1F8E-4330-9382-9D0B8A6641F0}"/>
          </ac:spMkLst>
        </pc:spChg>
      </pc:sldChg>
      <pc:sldChg chg="modSp">
        <pc:chgData name="Guest User" userId="" providerId="Windows Live" clId="Web-{C20EED49-C660-AC38-5E3D-7F6DF70EAEC6}" dt="2024-08-12T02:56:06.183" v="363" actId="14100"/>
        <pc:sldMkLst>
          <pc:docMk/>
          <pc:sldMk cId="1628972900" sldId="377"/>
        </pc:sldMkLst>
        <pc:spChg chg="mod">
          <ac:chgData name="Guest User" userId="" providerId="Windows Live" clId="Web-{C20EED49-C660-AC38-5E3D-7F6DF70EAEC6}" dt="2024-08-12T02:56:06.183" v="363" actId="14100"/>
          <ac:spMkLst>
            <pc:docMk/>
            <pc:sldMk cId="1628972900" sldId="377"/>
            <ac:spMk id="3" creationId="{6AC0DC58-19B7-42E5-4735-2A331B81C995}"/>
          </ac:spMkLst>
        </pc:spChg>
        <pc:spChg chg="mod">
          <ac:chgData name="Guest User" userId="" providerId="Windows Live" clId="Web-{C20EED49-C660-AC38-5E3D-7F6DF70EAEC6}" dt="2024-08-12T02:55:53.448" v="360" actId="20577"/>
          <ac:spMkLst>
            <pc:docMk/>
            <pc:sldMk cId="1628972900" sldId="377"/>
            <ac:spMk id="5" creationId="{0B65D88C-A615-6805-CF51-A03E94215084}"/>
          </ac:spMkLst>
        </pc:spChg>
      </pc:sldChg>
      <pc:sldChg chg="modSp">
        <pc:chgData name="Guest User" userId="" providerId="Windows Live" clId="Web-{C20EED49-C660-AC38-5E3D-7F6DF70EAEC6}" dt="2024-08-12T03:01:52.570" v="425"/>
        <pc:sldMkLst>
          <pc:docMk/>
          <pc:sldMk cId="3422779879" sldId="378"/>
        </pc:sldMkLst>
        <pc:spChg chg="mod">
          <ac:chgData name="Guest User" userId="" providerId="Windows Live" clId="Web-{C20EED49-C660-AC38-5E3D-7F6DF70EAEC6}" dt="2024-08-12T03:01:23.179" v="421" actId="20577"/>
          <ac:spMkLst>
            <pc:docMk/>
            <pc:sldMk cId="3422779879" sldId="378"/>
            <ac:spMk id="5" creationId="{721093CB-A0D6-0D6A-D53E-218BB6981032}"/>
          </ac:spMkLst>
        </pc:spChg>
        <pc:spChg chg="mod">
          <ac:chgData name="Guest User" userId="" providerId="Windows Live" clId="Web-{C20EED49-C660-AC38-5E3D-7F6DF70EAEC6}" dt="2024-08-12T03:01:36.054" v="423"/>
          <ac:spMkLst>
            <pc:docMk/>
            <pc:sldMk cId="3422779879" sldId="378"/>
            <ac:spMk id="13" creationId="{84DE3259-1B4B-F3FB-6FD7-3EF199ADBFE2}"/>
          </ac:spMkLst>
        </pc:spChg>
        <pc:spChg chg="mod">
          <ac:chgData name="Guest User" userId="" providerId="Windows Live" clId="Web-{C20EED49-C660-AC38-5E3D-7F6DF70EAEC6}" dt="2024-08-12T03:01:47.039" v="424" actId="20577"/>
          <ac:spMkLst>
            <pc:docMk/>
            <pc:sldMk cId="3422779879" sldId="378"/>
            <ac:spMk id="15" creationId="{64A9E80B-2F8D-3CFA-BF17-86E2507CB9B3}"/>
          </ac:spMkLst>
        </pc:spChg>
        <pc:spChg chg="mod">
          <ac:chgData name="Guest User" userId="" providerId="Windows Live" clId="Web-{C20EED49-C660-AC38-5E3D-7F6DF70EAEC6}" dt="2024-08-12T03:01:31.992" v="422" actId="20577"/>
          <ac:spMkLst>
            <pc:docMk/>
            <pc:sldMk cId="3422779879" sldId="378"/>
            <ac:spMk id="18" creationId="{35DF4F0B-EA8B-C3DF-A0C1-7EDA87782192}"/>
          </ac:spMkLst>
        </pc:spChg>
        <pc:spChg chg="mod">
          <ac:chgData name="Guest User" userId="" providerId="Windows Live" clId="Web-{C20EED49-C660-AC38-5E3D-7F6DF70EAEC6}" dt="2024-08-12T03:01:52.570" v="425"/>
          <ac:spMkLst>
            <pc:docMk/>
            <pc:sldMk cId="3422779879" sldId="378"/>
            <ac:spMk id="21" creationId="{6E9F9CF2-A3EE-FAE4-9540-0A3E1D0738D3}"/>
          </ac:spMkLst>
        </pc:spChg>
      </pc:sldChg>
      <pc:sldChg chg="modSp">
        <pc:chgData name="Guest User" userId="" providerId="Windows Live" clId="Web-{C20EED49-C660-AC38-5E3D-7F6DF70EAEC6}" dt="2024-08-12T02:37:16.845" v="190" actId="14100"/>
        <pc:sldMkLst>
          <pc:docMk/>
          <pc:sldMk cId="1218901664" sldId="384"/>
        </pc:sldMkLst>
        <pc:spChg chg="mod">
          <ac:chgData name="Guest User" userId="" providerId="Windows Live" clId="Web-{C20EED49-C660-AC38-5E3D-7F6DF70EAEC6}" dt="2024-08-12T02:37:07.611" v="188" actId="14100"/>
          <ac:spMkLst>
            <pc:docMk/>
            <pc:sldMk cId="1218901664" sldId="384"/>
            <ac:spMk id="2" creationId="{ACDA5594-88CA-35C6-3350-15088C8D453B}"/>
          </ac:spMkLst>
        </pc:spChg>
        <pc:picChg chg="mod">
          <ac:chgData name="Guest User" userId="" providerId="Windows Live" clId="Web-{C20EED49-C660-AC38-5E3D-7F6DF70EAEC6}" dt="2024-08-12T02:37:16.845" v="190" actId="14100"/>
          <ac:picMkLst>
            <pc:docMk/>
            <pc:sldMk cId="1218901664" sldId="384"/>
            <ac:picMk id="4" creationId="{E48B9FCF-6B47-BB77-D624-1147C2275715}"/>
          </ac:picMkLst>
        </pc:picChg>
      </pc:sldChg>
      <pc:sldChg chg="modSp">
        <pc:chgData name="Guest User" userId="" providerId="Windows Live" clId="Web-{C20EED49-C660-AC38-5E3D-7F6DF70EAEC6}" dt="2024-08-12T02:54:23.382" v="346" actId="20577"/>
        <pc:sldMkLst>
          <pc:docMk/>
          <pc:sldMk cId="2051226410" sldId="385"/>
        </pc:sldMkLst>
        <pc:spChg chg="mod">
          <ac:chgData name="Guest User" userId="" providerId="Windows Live" clId="Web-{C20EED49-C660-AC38-5E3D-7F6DF70EAEC6}" dt="2024-08-12T02:54:15.226" v="344" actId="20577"/>
          <ac:spMkLst>
            <pc:docMk/>
            <pc:sldMk cId="2051226410" sldId="385"/>
            <ac:spMk id="6" creationId="{AF27B692-634C-E2F5-988A-70F69FACB5B2}"/>
          </ac:spMkLst>
        </pc:spChg>
        <pc:spChg chg="mod">
          <ac:chgData name="Guest User" userId="" providerId="Windows Live" clId="Web-{C20EED49-C660-AC38-5E3D-7F6DF70EAEC6}" dt="2024-08-12T02:54:23.382" v="346" actId="20577"/>
          <ac:spMkLst>
            <pc:docMk/>
            <pc:sldMk cId="2051226410" sldId="385"/>
            <ac:spMk id="7" creationId="{E5CBDB49-1D15-6D04-E019-17AA186A0BCD}"/>
          </ac:spMkLst>
        </pc:spChg>
      </pc:sldChg>
      <pc:sldChg chg="modSp">
        <pc:chgData name="Guest User" userId="" providerId="Windows Live" clId="Web-{C20EED49-C660-AC38-5E3D-7F6DF70EAEC6}" dt="2024-08-12T02:54:03.350" v="342" actId="20577"/>
        <pc:sldMkLst>
          <pc:docMk/>
          <pc:sldMk cId="3833056903" sldId="386"/>
        </pc:sldMkLst>
        <pc:spChg chg="mod">
          <ac:chgData name="Guest User" userId="" providerId="Windows Live" clId="Web-{C20EED49-C660-AC38-5E3D-7F6DF70EAEC6}" dt="2024-08-12T02:54:03.350" v="342" actId="20577"/>
          <ac:spMkLst>
            <pc:docMk/>
            <pc:sldMk cId="3833056903" sldId="386"/>
            <ac:spMk id="10" creationId="{FDB6BD43-4E67-DB24-6940-5C6F91BA051F}"/>
          </ac:spMkLst>
        </pc:spChg>
        <pc:spChg chg="mod">
          <ac:chgData name="Guest User" userId="" providerId="Windows Live" clId="Web-{C20EED49-C660-AC38-5E3D-7F6DF70EAEC6}" dt="2024-08-12T02:53:52.381" v="339" actId="20577"/>
          <ac:spMkLst>
            <pc:docMk/>
            <pc:sldMk cId="3833056903" sldId="386"/>
            <ac:spMk id="11" creationId="{B99F7F43-9CCF-756D-5DC0-7B2B226621B5}"/>
          </ac:spMkLst>
        </pc:spChg>
      </pc:sldChg>
      <pc:sldChg chg="modSp">
        <pc:chgData name="Guest User" userId="" providerId="Windows Live" clId="Web-{C20EED49-C660-AC38-5E3D-7F6DF70EAEC6}" dt="2024-08-12T02:55:25.181" v="355" actId="20577"/>
        <pc:sldMkLst>
          <pc:docMk/>
          <pc:sldMk cId="4022122985" sldId="387"/>
        </pc:sldMkLst>
        <pc:spChg chg="mod">
          <ac:chgData name="Guest User" userId="" providerId="Windows Live" clId="Web-{C20EED49-C660-AC38-5E3D-7F6DF70EAEC6}" dt="2024-08-12T02:55:25.181" v="355" actId="20577"/>
          <ac:spMkLst>
            <pc:docMk/>
            <pc:sldMk cId="4022122985" sldId="387"/>
            <ac:spMk id="2" creationId="{ACDA5594-88CA-35C6-3350-15088C8D453B}"/>
          </ac:spMkLst>
        </pc:spChg>
      </pc:sldChg>
      <pc:sldChg chg="modSp">
        <pc:chgData name="Guest User" userId="" providerId="Windows Live" clId="Web-{C20EED49-C660-AC38-5E3D-7F6DF70EAEC6}" dt="2024-08-12T03:01:08.147" v="419" actId="20577"/>
        <pc:sldMkLst>
          <pc:docMk/>
          <pc:sldMk cId="121328156" sldId="389"/>
        </pc:sldMkLst>
        <pc:spChg chg="mod">
          <ac:chgData name="Guest User" userId="" providerId="Windows Live" clId="Web-{C20EED49-C660-AC38-5E3D-7F6DF70EAEC6}" dt="2024-08-12T03:00:42.443" v="413" actId="20577"/>
          <ac:spMkLst>
            <pc:docMk/>
            <pc:sldMk cId="121328156" sldId="389"/>
            <ac:spMk id="5" creationId="{721093CB-A0D6-0D6A-D53E-218BB6981032}"/>
          </ac:spMkLst>
        </pc:spChg>
        <pc:spChg chg="mod">
          <ac:chgData name="Guest User" userId="" providerId="Windows Live" clId="Web-{C20EED49-C660-AC38-5E3D-7F6DF70EAEC6}" dt="2024-08-12T03:01:00.225" v="417" actId="20577"/>
          <ac:spMkLst>
            <pc:docMk/>
            <pc:sldMk cId="121328156" sldId="389"/>
            <ac:spMk id="7" creationId="{1C4250C7-A1DB-BD1A-C074-D5BDCB962ADF}"/>
          </ac:spMkLst>
        </pc:spChg>
        <pc:spChg chg="mod">
          <ac:chgData name="Guest User" userId="" providerId="Windows Live" clId="Web-{C20EED49-C660-AC38-5E3D-7F6DF70EAEC6}" dt="2024-08-12T03:00:49.177" v="415" actId="20577"/>
          <ac:spMkLst>
            <pc:docMk/>
            <pc:sldMk cId="121328156" sldId="389"/>
            <ac:spMk id="9" creationId="{5482883C-70D5-477D-1225-39484CE757D7}"/>
          </ac:spMkLst>
        </pc:spChg>
        <pc:spChg chg="mod">
          <ac:chgData name="Guest User" userId="" providerId="Windows Live" clId="Web-{C20EED49-C660-AC38-5E3D-7F6DF70EAEC6}" dt="2024-08-12T03:01:08.147" v="419" actId="20577"/>
          <ac:spMkLst>
            <pc:docMk/>
            <pc:sldMk cId="121328156" sldId="389"/>
            <ac:spMk id="11" creationId="{8221A58B-7FEF-3A5C-4C17-4FC9B0A841DC}"/>
          </ac:spMkLst>
        </pc:spChg>
        <pc:spChg chg="mod">
          <ac:chgData name="Guest User" userId="" providerId="Windows Live" clId="Web-{C20EED49-C660-AC38-5E3D-7F6DF70EAEC6}" dt="2024-08-12T03:00:54.303" v="416"/>
          <ac:spMkLst>
            <pc:docMk/>
            <pc:sldMk cId="121328156" sldId="389"/>
            <ac:spMk id="12" creationId="{02EB5238-BED6-367F-5E7D-FB0737E2D0CC}"/>
          </ac:spMkLst>
        </pc:spChg>
      </pc:sldChg>
      <pc:sldChg chg="modSp">
        <pc:chgData name="Guest User" userId="" providerId="Windows Live" clId="Web-{C20EED49-C660-AC38-5E3D-7F6DF70EAEC6}" dt="2024-08-12T02:56:50.981" v="372" actId="20577"/>
        <pc:sldMkLst>
          <pc:docMk/>
          <pc:sldMk cId="624871188" sldId="390"/>
        </pc:sldMkLst>
        <pc:spChg chg="mod">
          <ac:chgData name="Guest User" userId="" providerId="Windows Live" clId="Web-{C20EED49-C660-AC38-5E3D-7F6DF70EAEC6}" dt="2024-08-12T02:56:40.356" v="369" actId="1076"/>
          <ac:spMkLst>
            <pc:docMk/>
            <pc:sldMk cId="624871188" sldId="390"/>
            <ac:spMk id="2" creationId="{ACDA5594-88CA-35C6-3350-15088C8D453B}"/>
          </ac:spMkLst>
        </pc:spChg>
        <pc:spChg chg="mod">
          <ac:chgData name="Guest User" userId="" providerId="Windows Live" clId="Web-{C20EED49-C660-AC38-5E3D-7F6DF70EAEC6}" dt="2024-08-12T02:56:50.981" v="372" actId="20577"/>
          <ac:spMkLst>
            <pc:docMk/>
            <pc:sldMk cId="624871188" sldId="390"/>
            <ac:spMk id="28" creationId="{6B34A123-9B73-62D3-9AF9-0D7FC18681CB}"/>
          </ac:spMkLst>
        </pc:spChg>
        <pc:picChg chg="mod">
          <ac:chgData name="Guest User" userId="" providerId="Windows Live" clId="Web-{C20EED49-C660-AC38-5E3D-7F6DF70EAEC6}" dt="2024-08-12T02:56:43.309" v="370" actId="1076"/>
          <ac:picMkLst>
            <pc:docMk/>
            <pc:sldMk cId="624871188" sldId="390"/>
            <ac:picMk id="21" creationId="{54F3D0D7-4228-BB40-44E1-9F1959162EAD}"/>
          </ac:picMkLst>
        </pc:picChg>
      </pc:sldChg>
      <pc:sldChg chg="modSp">
        <pc:chgData name="Guest User" userId="" providerId="Windows Live" clId="Web-{C20EED49-C660-AC38-5E3D-7F6DF70EAEC6}" dt="2024-08-12T02:57:43.452" v="383" actId="20577"/>
        <pc:sldMkLst>
          <pc:docMk/>
          <pc:sldMk cId="1903828579" sldId="391"/>
        </pc:sldMkLst>
        <pc:spChg chg="mod">
          <ac:chgData name="Guest User" userId="" providerId="Windows Live" clId="Web-{C20EED49-C660-AC38-5E3D-7F6DF70EAEC6}" dt="2024-08-12T02:57:30.248" v="379" actId="20577"/>
          <ac:spMkLst>
            <pc:docMk/>
            <pc:sldMk cId="1903828579" sldId="391"/>
            <ac:spMk id="2" creationId="{ACDA5594-88CA-35C6-3350-15088C8D453B}"/>
          </ac:spMkLst>
        </pc:spChg>
        <pc:spChg chg="mod">
          <ac:chgData name="Guest User" userId="" providerId="Windows Live" clId="Web-{C20EED49-C660-AC38-5E3D-7F6DF70EAEC6}" dt="2024-08-12T02:57:43.452" v="383" actId="20577"/>
          <ac:spMkLst>
            <pc:docMk/>
            <pc:sldMk cId="1903828579" sldId="391"/>
            <ac:spMk id="28" creationId="{6B34A123-9B73-62D3-9AF9-0D7FC18681CB}"/>
          </ac:spMkLst>
        </pc:spChg>
      </pc:sldChg>
      <pc:sldChg chg="modSp">
        <pc:chgData name="Guest User" userId="" providerId="Windows Live" clId="Web-{C20EED49-C660-AC38-5E3D-7F6DF70EAEC6}" dt="2024-08-12T03:02:24.806" v="432" actId="1076"/>
        <pc:sldMkLst>
          <pc:docMk/>
          <pc:sldMk cId="1876680661" sldId="392"/>
        </pc:sldMkLst>
        <pc:spChg chg="mod">
          <ac:chgData name="Guest User" userId="" providerId="Windows Live" clId="Web-{C20EED49-C660-AC38-5E3D-7F6DF70EAEC6}" dt="2024-08-12T03:02:02.321" v="426" actId="20577"/>
          <ac:spMkLst>
            <pc:docMk/>
            <pc:sldMk cId="1876680661" sldId="392"/>
            <ac:spMk id="5" creationId="{6D99BE06-247C-631F-4D15-CA9FD2348E80}"/>
          </ac:spMkLst>
        </pc:spChg>
        <pc:spChg chg="mod">
          <ac:chgData name="Guest User" userId="" providerId="Windows Live" clId="Web-{C20EED49-C660-AC38-5E3D-7F6DF70EAEC6}" dt="2024-08-12T03:02:24.806" v="432" actId="1076"/>
          <ac:spMkLst>
            <pc:docMk/>
            <pc:sldMk cId="1876680661" sldId="392"/>
            <ac:spMk id="6" creationId="{25659A86-8E04-FDBE-8C57-38B67E518ED2}"/>
          </ac:spMkLst>
        </pc:spChg>
      </pc:sldChg>
      <pc:sldChg chg="modSp">
        <pc:chgData name="Guest User" userId="" providerId="Windows Live" clId="Web-{C20EED49-C660-AC38-5E3D-7F6DF70EAEC6}" dt="2024-08-12T03:00:18.911" v="409" actId="20577"/>
        <pc:sldMkLst>
          <pc:docMk/>
          <pc:sldMk cId="2119681423" sldId="393"/>
        </pc:sldMkLst>
        <pc:spChg chg="mod">
          <ac:chgData name="Guest User" userId="" providerId="Windows Live" clId="Web-{C20EED49-C660-AC38-5E3D-7F6DF70EAEC6}" dt="2024-08-12T03:00:08.707" v="407" actId="20577"/>
          <ac:spMkLst>
            <pc:docMk/>
            <pc:sldMk cId="2119681423" sldId="393"/>
            <ac:spMk id="5" creationId="{6D99BE06-247C-631F-4D15-CA9FD2348E80}"/>
          </ac:spMkLst>
        </pc:spChg>
        <pc:spChg chg="mod">
          <ac:chgData name="Guest User" userId="" providerId="Windows Live" clId="Web-{C20EED49-C660-AC38-5E3D-7F6DF70EAEC6}" dt="2024-08-12T03:00:18.911" v="409" actId="20577"/>
          <ac:spMkLst>
            <pc:docMk/>
            <pc:sldMk cId="2119681423" sldId="393"/>
            <ac:spMk id="6" creationId="{25659A86-8E04-FDBE-8C57-38B67E518ED2}"/>
          </ac:spMkLst>
        </pc:spChg>
      </pc:sldChg>
      <pc:sldChg chg="modSp">
        <pc:chgData name="Guest User" userId="" providerId="Windows Live" clId="Web-{C20EED49-C660-AC38-5E3D-7F6DF70EAEC6}" dt="2024-08-12T02:59:27.956" v="400" actId="1076"/>
        <pc:sldMkLst>
          <pc:docMk/>
          <pc:sldMk cId="3759368116" sldId="394"/>
        </pc:sldMkLst>
        <pc:spChg chg="mod">
          <ac:chgData name="Guest User" userId="" providerId="Windows Live" clId="Web-{C20EED49-C660-AC38-5E3D-7F6DF70EAEC6}" dt="2024-08-12T02:58:23.547" v="390" actId="14100"/>
          <ac:spMkLst>
            <pc:docMk/>
            <pc:sldMk cId="3759368116" sldId="394"/>
            <ac:spMk id="2" creationId="{ACDA5594-88CA-35C6-3350-15088C8D453B}"/>
          </ac:spMkLst>
        </pc:spChg>
        <pc:spChg chg="mod">
          <ac:chgData name="Guest User" userId="" providerId="Windows Live" clId="Web-{C20EED49-C660-AC38-5E3D-7F6DF70EAEC6}" dt="2024-08-12T02:58:54.517" v="395" actId="14100"/>
          <ac:spMkLst>
            <pc:docMk/>
            <pc:sldMk cId="3759368116" sldId="394"/>
            <ac:spMk id="28" creationId="{6B34A123-9B73-62D3-9AF9-0D7FC18681CB}"/>
          </ac:spMkLst>
        </pc:spChg>
        <pc:picChg chg="mod modCrop">
          <ac:chgData name="Guest User" userId="" providerId="Windows Live" clId="Web-{C20EED49-C660-AC38-5E3D-7F6DF70EAEC6}" dt="2024-08-12T02:59:27.956" v="400" actId="1076"/>
          <ac:picMkLst>
            <pc:docMk/>
            <pc:sldMk cId="3759368116" sldId="394"/>
            <ac:picMk id="6" creationId="{3E465B03-A27E-59CA-AAFB-30BD8EC6B26B}"/>
          </ac:picMkLst>
        </pc:picChg>
        <pc:picChg chg="mod">
          <ac:chgData name="Guest User" userId="" providerId="Windows Live" clId="Web-{C20EED49-C660-AC38-5E3D-7F6DF70EAEC6}" dt="2024-08-12T02:59:02.002" v="396" actId="1076"/>
          <ac:picMkLst>
            <pc:docMk/>
            <pc:sldMk cId="3759368116" sldId="394"/>
            <ac:picMk id="7" creationId="{0382B31A-07B6-9615-37FC-434EB569FDBB}"/>
          </ac:picMkLst>
        </pc:picChg>
      </pc:sldChg>
      <pc:sldChg chg="modSp">
        <pc:chgData name="Guest User" userId="" providerId="Windows Live" clId="Web-{C20EED49-C660-AC38-5E3D-7F6DF70EAEC6}" dt="2024-08-12T03:10:05.010" v="522" actId="1076"/>
        <pc:sldMkLst>
          <pc:docMk/>
          <pc:sldMk cId="1058817798" sldId="395"/>
        </pc:sldMkLst>
        <pc:spChg chg="mod">
          <ac:chgData name="Guest User" userId="" providerId="Windows Live" clId="Web-{C20EED49-C660-AC38-5E3D-7F6DF70EAEC6}" dt="2024-08-12T03:09:06.930" v="508"/>
          <ac:spMkLst>
            <pc:docMk/>
            <pc:sldMk cId="1058817798" sldId="395"/>
            <ac:spMk id="2" creationId="{FAC5C94C-7964-6CFD-A2E8-F9C7D394D987}"/>
          </ac:spMkLst>
        </pc:spChg>
        <pc:picChg chg="mod">
          <ac:chgData name="Guest User" userId="" providerId="Windows Live" clId="Web-{C20EED49-C660-AC38-5E3D-7F6DF70EAEC6}" dt="2024-08-12T03:10:05.010" v="522" actId="1076"/>
          <ac:picMkLst>
            <pc:docMk/>
            <pc:sldMk cId="1058817798" sldId="395"/>
            <ac:picMk id="4" creationId="{D5325E01-13C2-96C6-E612-8C8B277E7F45}"/>
          </ac:picMkLst>
        </pc:picChg>
      </pc:sldChg>
      <pc:sldChg chg="modSp">
        <pc:chgData name="Guest User" userId="" providerId="Windows Live" clId="Web-{C20EED49-C660-AC38-5E3D-7F6DF70EAEC6}" dt="2024-08-12T03:10:09.041" v="523" actId="1076"/>
        <pc:sldMkLst>
          <pc:docMk/>
          <pc:sldMk cId="4103590626" sldId="396"/>
        </pc:sldMkLst>
        <pc:picChg chg="mod">
          <ac:chgData name="Guest User" userId="" providerId="Windows Live" clId="Web-{C20EED49-C660-AC38-5E3D-7F6DF70EAEC6}" dt="2024-08-12T03:10:09.041" v="523" actId="1076"/>
          <ac:picMkLst>
            <pc:docMk/>
            <pc:sldMk cId="4103590626" sldId="396"/>
            <ac:picMk id="6" creationId="{9D3E3C08-2F8C-CD7E-2897-BB1EEB9414D0}"/>
          </ac:picMkLst>
        </pc:picChg>
      </pc:sldChg>
      <pc:sldChg chg="modSp">
        <pc:chgData name="Guest User" userId="" providerId="Windows Live" clId="Web-{C20EED49-C660-AC38-5E3D-7F6DF70EAEC6}" dt="2024-08-12T03:09:59.947" v="521" actId="1076"/>
        <pc:sldMkLst>
          <pc:docMk/>
          <pc:sldMk cId="4007246465" sldId="397"/>
        </pc:sldMkLst>
        <pc:spChg chg="mod">
          <ac:chgData name="Guest User" userId="" providerId="Windows Live" clId="Web-{C20EED49-C660-AC38-5E3D-7F6DF70EAEC6}" dt="2024-08-12T03:08:59.648" v="507"/>
          <ac:spMkLst>
            <pc:docMk/>
            <pc:sldMk cId="4007246465" sldId="397"/>
            <ac:spMk id="2" creationId="{FAC5C94C-7964-6CFD-A2E8-F9C7D394D987}"/>
          </ac:spMkLst>
        </pc:spChg>
        <pc:picChg chg="mod">
          <ac:chgData name="Guest User" userId="" providerId="Windows Live" clId="Web-{C20EED49-C660-AC38-5E3D-7F6DF70EAEC6}" dt="2024-08-12T03:09:59.947" v="521" actId="1076"/>
          <ac:picMkLst>
            <pc:docMk/>
            <pc:sldMk cId="4007246465" sldId="397"/>
            <ac:picMk id="5" creationId="{79CFCDA8-4A73-0F05-1B96-E63A3635F93A}"/>
          </ac:picMkLst>
        </pc:picChg>
      </pc:sldChg>
      <pc:sldChg chg="modSp">
        <pc:chgData name="Guest User" userId="" providerId="Windows Live" clId="Web-{C20EED49-C660-AC38-5E3D-7F6DF70EAEC6}" dt="2024-08-12T03:09:36.915" v="516" actId="14100"/>
        <pc:sldMkLst>
          <pc:docMk/>
          <pc:sldMk cId="2393297748" sldId="398"/>
        </pc:sldMkLst>
        <pc:spChg chg="mod">
          <ac:chgData name="Guest User" userId="" providerId="Windows Live" clId="Web-{C20EED49-C660-AC38-5E3D-7F6DF70EAEC6}" dt="2024-08-12T03:08:53.382" v="506"/>
          <ac:spMkLst>
            <pc:docMk/>
            <pc:sldMk cId="2393297748" sldId="398"/>
            <ac:spMk id="2" creationId="{FAC5C94C-7964-6CFD-A2E8-F9C7D394D987}"/>
          </ac:spMkLst>
        </pc:spChg>
        <pc:picChg chg="mod">
          <ac:chgData name="Guest User" userId="" providerId="Windows Live" clId="Web-{C20EED49-C660-AC38-5E3D-7F6DF70EAEC6}" dt="2024-08-12T03:09:36.915" v="516" actId="14100"/>
          <ac:picMkLst>
            <pc:docMk/>
            <pc:sldMk cId="2393297748" sldId="398"/>
            <ac:picMk id="6" creationId="{7D5334D0-AE79-7615-921A-1322C7121BA9}"/>
          </ac:picMkLst>
        </pc:picChg>
      </pc:sldChg>
      <pc:sldChg chg="modSp">
        <pc:chgData name="Guest User" userId="" providerId="Windows Live" clId="Web-{C20EED49-C660-AC38-5E3D-7F6DF70EAEC6}" dt="2024-08-12T03:09:51.978" v="519" actId="1076"/>
        <pc:sldMkLst>
          <pc:docMk/>
          <pc:sldMk cId="3773716386" sldId="399"/>
        </pc:sldMkLst>
        <pc:spChg chg="mod">
          <ac:chgData name="Guest User" userId="" providerId="Windows Live" clId="Web-{C20EED49-C660-AC38-5E3D-7F6DF70EAEC6}" dt="2024-08-12T03:08:49.585" v="505"/>
          <ac:spMkLst>
            <pc:docMk/>
            <pc:sldMk cId="3773716386" sldId="399"/>
            <ac:spMk id="2" creationId="{FAC5C94C-7964-6CFD-A2E8-F9C7D394D987}"/>
          </ac:spMkLst>
        </pc:spChg>
        <pc:picChg chg="mod">
          <ac:chgData name="Guest User" userId="" providerId="Windows Live" clId="Web-{C20EED49-C660-AC38-5E3D-7F6DF70EAEC6}" dt="2024-08-12T03:09:51.978" v="519" actId="1076"/>
          <ac:picMkLst>
            <pc:docMk/>
            <pc:sldMk cId="3773716386" sldId="399"/>
            <ac:picMk id="5" creationId="{59F127CA-C3EC-CC17-2C9D-6128511EC064}"/>
          </ac:picMkLst>
        </pc:picChg>
      </pc:sldChg>
      <pc:sldChg chg="modSp">
        <pc:chgData name="Guest User" userId="" providerId="Windows Live" clId="Web-{C20EED49-C660-AC38-5E3D-7F6DF70EAEC6}" dt="2024-08-12T03:09:55.807" v="520" actId="1076"/>
        <pc:sldMkLst>
          <pc:docMk/>
          <pc:sldMk cId="3324907564" sldId="400"/>
        </pc:sldMkLst>
        <pc:spChg chg="mod">
          <ac:chgData name="Guest User" userId="" providerId="Windows Live" clId="Web-{C20EED49-C660-AC38-5E3D-7F6DF70EAEC6}" dt="2024-08-12T03:08:11.068" v="500" actId="20577"/>
          <ac:spMkLst>
            <pc:docMk/>
            <pc:sldMk cId="3324907564" sldId="400"/>
            <ac:spMk id="2" creationId="{FAC5C94C-7964-6CFD-A2E8-F9C7D394D987}"/>
          </ac:spMkLst>
        </pc:spChg>
        <pc:picChg chg="mod">
          <ac:chgData name="Guest User" userId="" providerId="Windows Live" clId="Web-{C20EED49-C660-AC38-5E3D-7F6DF70EAEC6}" dt="2024-08-12T03:09:55.807" v="520" actId="1076"/>
          <ac:picMkLst>
            <pc:docMk/>
            <pc:sldMk cId="3324907564" sldId="400"/>
            <ac:picMk id="6" creationId="{A53B8F7F-C93B-1F91-9498-D1F11DE8B620}"/>
          </ac:picMkLst>
        </pc:picChg>
      </pc:sldChg>
      <pc:sldChg chg="modSp">
        <pc:chgData name="Guest User" userId="" providerId="Windows Live" clId="Web-{C20EED49-C660-AC38-5E3D-7F6DF70EAEC6}" dt="2024-08-12T03:08:36.085" v="504" actId="14100"/>
        <pc:sldMkLst>
          <pc:docMk/>
          <pc:sldMk cId="328445891" sldId="401"/>
        </pc:sldMkLst>
        <pc:spChg chg="mod">
          <ac:chgData name="Guest User" userId="" providerId="Windows Live" clId="Web-{C20EED49-C660-AC38-5E3D-7F6DF70EAEC6}" dt="2024-08-12T03:08:22.006" v="501"/>
          <ac:spMkLst>
            <pc:docMk/>
            <pc:sldMk cId="328445891" sldId="401"/>
            <ac:spMk id="2" creationId="{FAC5C94C-7964-6CFD-A2E8-F9C7D394D987}"/>
          </ac:spMkLst>
        </pc:spChg>
        <pc:picChg chg="mod">
          <ac:chgData name="Guest User" userId="" providerId="Windows Live" clId="Web-{C20EED49-C660-AC38-5E3D-7F6DF70EAEC6}" dt="2024-08-12T03:08:36.085" v="504" actId="14100"/>
          <ac:picMkLst>
            <pc:docMk/>
            <pc:sldMk cId="328445891" sldId="401"/>
            <ac:picMk id="5" creationId="{DCB97782-9307-A792-62CE-44C69729DD87}"/>
          </ac:picMkLst>
        </pc:picChg>
      </pc:sldChg>
      <pc:sldChg chg="modSp">
        <pc:chgData name="Guest User" userId="" providerId="Windows Live" clId="Web-{C20EED49-C660-AC38-5E3D-7F6DF70EAEC6}" dt="2024-08-12T03:08:31.882" v="503" actId="14100"/>
        <pc:sldMkLst>
          <pc:docMk/>
          <pc:sldMk cId="2319720911" sldId="402"/>
        </pc:sldMkLst>
        <pc:spChg chg="mod">
          <ac:chgData name="Guest User" userId="" providerId="Windows Live" clId="Web-{C20EED49-C660-AC38-5E3D-7F6DF70EAEC6}" dt="2024-08-12T03:08:27.803" v="502"/>
          <ac:spMkLst>
            <pc:docMk/>
            <pc:sldMk cId="2319720911" sldId="402"/>
            <ac:spMk id="2" creationId="{FAC5C94C-7964-6CFD-A2E8-F9C7D394D987}"/>
          </ac:spMkLst>
        </pc:spChg>
        <pc:picChg chg="mod">
          <ac:chgData name="Guest User" userId="" providerId="Windows Live" clId="Web-{C20EED49-C660-AC38-5E3D-7F6DF70EAEC6}" dt="2024-08-12T03:08:31.882" v="503" actId="14100"/>
          <ac:picMkLst>
            <pc:docMk/>
            <pc:sldMk cId="2319720911" sldId="402"/>
            <ac:picMk id="6" creationId="{E0B7EE67-5FA8-4A0B-64CC-8B8E23B43D93}"/>
          </ac:picMkLst>
        </pc:picChg>
      </pc:sldChg>
    </pc:docChg>
  </pc:docChgLst>
  <pc:docChgLst>
    <pc:chgData name="Jeevith G L" userId="e944e7898bb0e0c2" providerId="Windows Live" clId="Web-{2489BB37-8E60-9A27-CDB7-FD419EA4C99A}"/>
    <pc:docChg chg="addSld modSld sldOrd">
      <pc:chgData name="Jeevith G L" userId="e944e7898bb0e0c2" providerId="Windows Live" clId="Web-{2489BB37-8E60-9A27-CDB7-FD419EA4C99A}" dt="2024-08-05T11:58:14.378" v="36"/>
      <pc:docMkLst>
        <pc:docMk/>
      </pc:docMkLst>
      <pc:sldChg chg="modSp">
        <pc:chgData name="Jeevith G L" userId="e944e7898bb0e0c2" providerId="Windows Live" clId="Web-{2489BB37-8E60-9A27-CDB7-FD419EA4C99A}" dt="2024-08-05T11:34:48.051" v="1" actId="20577"/>
        <pc:sldMkLst>
          <pc:docMk/>
          <pc:sldMk cId="1779495789" sldId="325"/>
        </pc:sldMkLst>
        <pc:spChg chg="mod">
          <ac:chgData name="Jeevith G L" userId="e944e7898bb0e0c2" providerId="Windows Live" clId="Web-{2489BB37-8E60-9A27-CDB7-FD419EA4C99A}" dt="2024-08-05T11:34:48.051" v="1" actId="20577"/>
          <ac:spMkLst>
            <pc:docMk/>
            <pc:sldMk cId="1779495789" sldId="325"/>
            <ac:spMk id="3" creationId="{E56F2212-97D8-4231-0972-2A9C87F6863A}"/>
          </ac:spMkLst>
        </pc:spChg>
      </pc:sldChg>
      <pc:sldChg chg="addSp delSp modSp">
        <pc:chgData name="Jeevith G L" userId="e944e7898bb0e0c2" providerId="Windows Live" clId="Web-{2489BB37-8E60-9A27-CDB7-FD419EA4C99A}" dt="2024-08-05T11:54:14.235" v="14" actId="1076"/>
        <pc:sldMkLst>
          <pc:docMk/>
          <pc:sldMk cId="1752387216" sldId="326"/>
        </pc:sldMkLst>
        <pc:spChg chg="mod">
          <ac:chgData name="Jeevith G L" userId="e944e7898bb0e0c2" providerId="Windows Live" clId="Web-{2489BB37-8E60-9A27-CDB7-FD419EA4C99A}" dt="2024-08-05T11:46:32.435" v="11" actId="20577"/>
          <ac:spMkLst>
            <pc:docMk/>
            <pc:sldMk cId="1752387216" sldId="326"/>
            <ac:spMk id="2" creationId="{88016853-7A22-7964-1D32-D2EBA3C9918A}"/>
          </ac:spMkLst>
        </pc:spChg>
        <pc:spChg chg="add del mod">
          <ac:chgData name="Jeevith G L" userId="e944e7898bb0e0c2" providerId="Windows Live" clId="Web-{2489BB37-8E60-9A27-CDB7-FD419EA4C99A}" dt="2024-08-05T11:54:09.298" v="13"/>
          <ac:spMkLst>
            <pc:docMk/>
            <pc:sldMk cId="1752387216" sldId="326"/>
            <ac:spMk id="5" creationId="{5B87D9ED-25A4-26BB-4C46-931F93A254E7}"/>
          </ac:spMkLst>
        </pc:spChg>
        <pc:picChg chg="del">
          <ac:chgData name="Jeevith G L" userId="e944e7898bb0e0c2" providerId="Windows Live" clId="Web-{2489BB37-8E60-9A27-CDB7-FD419EA4C99A}" dt="2024-08-05T11:51:59.828" v="12"/>
          <ac:picMkLst>
            <pc:docMk/>
            <pc:sldMk cId="1752387216" sldId="326"/>
            <ac:picMk id="4" creationId="{922D00EE-2582-92DA-A957-F6EDB0A37EE5}"/>
          </ac:picMkLst>
        </pc:picChg>
        <pc:picChg chg="add mod ord">
          <ac:chgData name="Jeevith G L" userId="e944e7898bb0e0c2" providerId="Windows Live" clId="Web-{2489BB37-8E60-9A27-CDB7-FD419EA4C99A}" dt="2024-08-05T11:54:14.235" v="14" actId="1076"/>
          <ac:picMkLst>
            <pc:docMk/>
            <pc:sldMk cId="1752387216" sldId="326"/>
            <ac:picMk id="6" creationId="{AECB3AA8-F580-1B47-2D86-359E07FB2A74}"/>
          </ac:picMkLst>
        </pc:picChg>
      </pc:sldChg>
      <pc:sldChg chg="delSp modSp new">
        <pc:chgData name="Jeevith G L" userId="e944e7898bb0e0c2" providerId="Windows Live" clId="Web-{2489BB37-8E60-9A27-CDB7-FD419EA4C99A}" dt="2024-08-05T11:58:01.221" v="34" actId="20577"/>
        <pc:sldMkLst>
          <pc:docMk/>
          <pc:sldMk cId="557881130" sldId="371"/>
        </pc:sldMkLst>
        <pc:spChg chg="del">
          <ac:chgData name="Jeevith G L" userId="e944e7898bb0e0c2" providerId="Windows Live" clId="Web-{2489BB37-8E60-9A27-CDB7-FD419EA4C99A}" dt="2024-08-05T11:54:24.142" v="16"/>
          <ac:spMkLst>
            <pc:docMk/>
            <pc:sldMk cId="557881130" sldId="371"/>
            <ac:spMk id="2" creationId="{79DB0952-DB43-FF7A-A12D-169239DB7581}"/>
          </ac:spMkLst>
        </pc:spChg>
        <pc:spChg chg="mod">
          <ac:chgData name="Jeevith G L" userId="e944e7898bb0e0c2" providerId="Windows Live" clId="Web-{2489BB37-8E60-9A27-CDB7-FD419EA4C99A}" dt="2024-08-05T11:58:01.221" v="34" actId="20577"/>
          <ac:spMkLst>
            <pc:docMk/>
            <pc:sldMk cId="557881130" sldId="371"/>
            <ac:spMk id="3" creationId="{CC7840E6-B6A4-2E74-5F99-08D1E490A020}"/>
          </ac:spMkLst>
        </pc:spChg>
      </pc:sldChg>
      <pc:sldChg chg="add ord replId">
        <pc:chgData name="Jeevith G L" userId="e944e7898bb0e0c2" providerId="Windows Live" clId="Web-{2489BB37-8E60-9A27-CDB7-FD419EA4C99A}" dt="2024-08-05T11:58:14.378" v="36"/>
        <pc:sldMkLst>
          <pc:docMk/>
          <pc:sldMk cId="4103442044" sldId="372"/>
        </pc:sldMkLst>
      </pc:sldChg>
    </pc:docChg>
  </pc:docChgLst>
  <pc:docChgLst>
    <pc:chgData name="Faizan Karim" userId="48c8ba92fda0d8b0" providerId="Windows Live" clId="Web-{44BD1124-A6AD-4336-BE68-8FE6D827A0E1}"/>
    <pc:docChg chg="modSld">
      <pc:chgData name="Faizan Karim" userId="48c8ba92fda0d8b0" providerId="Windows Live" clId="Web-{44BD1124-A6AD-4336-BE68-8FE6D827A0E1}" dt="2024-07-29T09:41:31.377" v="6" actId="1076"/>
      <pc:docMkLst>
        <pc:docMk/>
      </pc:docMkLst>
      <pc:sldChg chg="modSp">
        <pc:chgData name="Faizan Karim" userId="48c8ba92fda0d8b0" providerId="Windows Live" clId="Web-{44BD1124-A6AD-4336-BE68-8FE6D827A0E1}" dt="2024-07-29T09:41:31.377" v="6" actId="1076"/>
        <pc:sldMkLst>
          <pc:docMk/>
          <pc:sldMk cId="1641802934" sldId="259"/>
        </pc:sldMkLst>
        <pc:spChg chg="mod">
          <ac:chgData name="Faizan Karim" userId="48c8ba92fda0d8b0" providerId="Windows Live" clId="Web-{44BD1124-A6AD-4336-BE68-8FE6D827A0E1}" dt="2024-07-29T09:40:54.548" v="2" actId="1076"/>
          <ac:spMkLst>
            <pc:docMk/>
            <pc:sldMk cId="1641802934" sldId="259"/>
            <ac:spMk id="7" creationId="{6C817C8A-52A1-A67D-1C5C-CC62B5EA973D}"/>
          </ac:spMkLst>
        </pc:spChg>
        <pc:spChg chg="mod">
          <ac:chgData name="Faizan Karim" userId="48c8ba92fda0d8b0" providerId="Windows Live" clId="Web-{44BD1124-A6AD-4336-BE68-8FE6D827A0E1}" dt="2024-07-29T09:41:09.283" v="3" actId="1076"/>
          <ac:spMkLst>
            <pc:docMk/>
            <pc:sldMk cId="1641802934" sldId="259"/>
            <ac:spMk id="9" creationId="{819A05B6-CAD4-EBE7-0E3D-5EA22E756684}"/>
          </ac:spMkLst>
        </pc:spChg>
        <pc:spChg chg="mod">
          <ac:chgData name="Faizan Karim" userId="48c8ba92fda0d8b0" providerId="Windows Live" clId="Web-{44BD1124-A6AD-4336-BE68-8FE6D827A0E1}" dt="2024-07-29T09:41:17.455" v="4" actId="1076"/>
          <ac:spMkLst>
            <pc:docMk/>
            <pc:sldMk cId="1641802934" sldId="259"/>
            <ac:spMk id="12" creationId="{E92BC928-B9CB-A036-3D92-C3D63C57D56B}"/>
          </ac:spMkLst>
        </pc:spChg>
        <pc:spChg chg="mod">
          <ac:chgData name="Faizan Karim" userId="48c8ba92fda0d8b0" providerId="Windows Live" clId="Web-{44BD1124-A6AD-4336-BE68-8FE6D827A0E1}" dt="2024-07-29T09:41:31.377" v="6" actId="1076"/>
          <ac:spMkLst>
            <pc:docMk/>
            <pc:sldMk cId="1641802934" sldId="259"/>
            <ac:spMk id="13" creationId="{6E201A12-BFE2-8913-9371-301002D3455B}"/>
          </ac:spMkLst>
        </pc:spChg>
      </pc:sldChg>
    </pc:docChg>
  </pc:docChgLst>
  <pc:docChgLst>
    <pc:chgData name="Insha Ahmed" userId="e66d2f0dd335ece8" providerId="Windows Live" clId="Web-{D6530980-0C5B-4CB0-941B-87FE474AEF04}"/>
    <pc:docChg chg="addSld delSld modSld">
      <pc:chgData name="Insha Ahmed" userId="e66d2f0dd335ece8" providerId="Windows Live" clId="Web-{D6530980-0C5B-4CB0-941B-87FE474AEF04}" dt="2024-08-04T21:07:42.956" v="32" actId="20577"/>
      <pc:docMkLst>
        <pc:docMk/>
      </pc:docMkLst>
      <pc:sldChg chg="modSp new">
        <pc:chgData name="Insha Ahmed" userId="e66d2f0dd335ece8" providerId="Windows Live" clId="Web-{D6530980-0C5B-4CB0-941B-87FE474AEF04}" dt="2024-08-04T21:04:35.081" v="7" actId="14100"/>
        <pc:sldMkLst>
          <pc:docMk/>
          <pc:sldMk cId="1143528513" sldId="350"/>
        </pc:sldMkLst>
        <pc:spChg chg="mod">
          <ac:chgData name="Insha Ahmed" userId="e66d2f0dd335ece8" providerId="Windows Live" clId="Web-{D6530980-0C5B-4CB0-941B-87FE474AEF04}" dt="2024-08-04T21:04:31.159" v="6" actId="14100"/>
          <ac:spMkLst>
            <pc:docMk/>
            <pc:sldMk cId="1143528513" sldId="350"/>
            <ac:spMk id="2" creationId="{1EB37692-AE8C-8AE4-7B22-8A863A468D29}"/>
          </ac:spMkLst>
        </pc:spChg>
        <pc:spChg chg="mod">
          <ac:chgData name="Insha Ahmed" userId="e66d2f0dd335ece8" providerId="Windows Live" clId="Web-{D6530980-0C5B-4CB0-941B-87FE474AEF04}" dt="2024-08-04T21:04:35.081" v="7" actId="14100"/>
          <ac:spMkLst>
            <pc:docMk/>
            <pc:sldMk cId="1143528513" sldId="350"/>
            <ac:spMk id="3" creationId="{7DAF8B9E-C964-6F42-2403-9D8D72AD922B}"/>
          </ac:spMkLst>
        </pc:spChg>
      </pc:sldChg>
      <pc:sldChg chg="new del">
        <pc:chgData name="Insha Ahmed" userId="e66d2f0dd335ece8" providerId="Windows Live" clId="Web-{D6530980-0C5B-4CB0-941B-87FE474AEF04}" dt="2024-08-04T21:04:43.409" v="8"/>
        <pc:sldMkLst>
          <pc:docMk/>
          <pc:sldMk cId="769135178" sldId="351"/>
        </pc:sldMkLst>
      </pc:sldChg>
      <pc:sldChg chg="modSp add replId">
        <pc:chgData name="Insha Ahmed" userId="e66d2f0dd335ece8" providerId="Windows Live" clId="Web-{D6530980-0C5B-4CB0-941B-87FE474AEF04}" dt="2024-08-04T21:05:19.518" v="13" actId="20577"/>
        <pc:sldMkLst>
          <pc:docMk/>
          <pc:sldMk cId="3934204339" sldId="351"/>
        </pc:sldMkLst>
        <pc:spChg chg="mod">
          <ac:chgData name="Insha Ahmed" userId="e66d2f0dd335ece8" providerId="Windows Live" clId="Web-{D6530980-0C5B-4CB0-941B-87FE474AEF04}" dt="2024-08-04T21:05:19.518" v="13" actId="20577"/>
          <ac:spMkLst>
            <pc:docMk/>
            <pc:sldMk cId="3934204339" sldId="351"/>
            <ac:spMk id="2" creationId="{1EB37692-AE8C-8AE4-7B22-8A863A468D29}"/>
          </ac:spMkLst>
        </pc:spChg>
      </pc:sldChg>
      <pc:sldChg chg="modSp add replId">
        <pc:chgData name="Insha Ahmed" userId="e66d2f0dd335ece8" providerId="Windows Live" clId="Web-{D6530980-0C5B-4CB0-941B-87FE474AEF04}" dt="2024-08-04T21:06:42.018" v="22" actId="20577"/>
        <pc:sldMkLst>
          <pc:docMk/>
          <pc:sldMk cId="4212025202" sldId="352"/>
        </pc:sldMkLst>
        <pc:spChg chg="mod">
          <ac:chgData name="Insha Ahmed" userId="e66d2f0dd335ece8" providerId="Windows Live" clId="Web-{D6530980-0C5B-4CB0-941B-87FE474AEF04}" dt="2024-08-04T21:06:42.018" v="22" actId="20577"/>
          <ac:spMkLst>
            <pc:docMk/>
            <pc:sldMk cId="4212025202" sldId="352"/>
            <ac:spMk id="2" creationId="{1EB37692-AE8C-8AE4-7B22-8A863A468D29}"/>
          </ac:spMkLst>
        </pc:spChg>
      </pc:sldChg>
      <pc:sldChg chg="modSp add replId">
        <pc:chgData name="Insha Ahmed" userId="e66d2f0dd335ece8" providerId="Windows Live" clId="Web-{D6530980-0C5B-4CB0-941B-87FE474AEF04}" dt="2024-08-04T21:07:13.331" v="27" actId="20577"/>
        <pc:sldMkLst>
          <pc:docMk/>
          <pc:sldMk cId="238311069" sldId="353"/>
        </pc:sldMkLst>
        <pc:spChg chg="mod">
          <ac:chgData name="Insha Ahmed" userId="e66d2f0dd335ece8" providerId="Windows Live" clId="Web-{D6530980-0C5B-4CB0-941B-87FE474AEF04}" dt="2024-08-04T21:07:13.331" v="27" actId="20577"/>
          <ac:spMkLst>
            <pc:docMk/>
            <pc:sldMk cId="238311069" sldId="353"/>
            <ac:spMk id="2" creationId="{1EB37692-AE8C-8AE4-7B22-8A863A468D29}"/>
          </ac:spMkLst>
        </pc:spChg>
      </pc:sldChg>
      <pc:sldChg chg="modSp add replId">
        <pc:chgData name="Insha Ahmed" userId="e66d2f0dd335ece8" providerId="Windows Live" clId="Web-{D6530980-0C5B-4CB0-941B-87FE474AEF04}" dt="2024-08-04T21:07:42.956" v="32" actId="20577"/>
        <pc:sldMkLst>
          <pc:docMk/>
          <pc:sldMk cId="1963214673" sldId="354"/>
        </pc:sldMkLst>
        <pc:spChg chg="mod">
          <ac:chgData name="Insha Ahmed" userId="e66d2f0dd335ece8" providerId="Windows Live" clId="Web-{D6530980-0C5B-4CB0-941B-87FE474AEF04}" dt="2024-08-04T21:07:42.956" v="32" actId="20577"/>
          <ac:spMkLst>
            <pc:docMk/>
            <pc:sldMk cId="1963214673" sldId="354"/>
            <ac:spMk id="2" creationId="{1EB37692-AE8C-8AE4-7B22-8A863A468D29}"/>
          </ac:spMkLst>
        </pc:spChg>
      </pc:sldChg>
    </pc:docChg>
  </pc:docChgLst>
  <pc:docChgLst>
    <pc:chgData name="nirajthakurxyz0933@outlook.com" userId="5de401e978417caa" providerId="Windows Live" clId="Web-{778E45C4-9A6D-4800-A9A4-24D8DD1B7A5A}"/>
    <pc:docChg chg="addSld">
      <pc:chgData name="nirajthakurxyz0933@outlook.com" userId="5de401e978417caa" providerId="Windows Live" clId="Web-{778E45C4-9A6D-4800-A9A4-24D8DD1B7A5A}" dt="2024-07-26T06:35:55.406" v="13"/>
      <pc:docMkLst>
        <pc:docMk/>
      </pc:docMkLst>
      <pc:sldChg chg="add replId">
        <pc:chgData name="nirajthakurxyz0933@outlook.com" userId="5de401e978417caa" providerId="Windows Live" clId="Web-{778E45C4-9A6D-4800-A9A4-24D8DD1B7A5A}" dt="2024-07-26T06:35:22.983" v="0"/>
        <pc:sldMkLst>
          <pc:docMk/>
          <pc:sldMk cId="2914943046" sldId="264"/>
        </pc:sldMkLst>
      </pc:sldChg>
      <pc:sldChg chg="add replId">
        <pc:chgData name="nirajthakurxyz0933@outlook.com" userId="5de401e978417caa" providerId="Windows Live" clId="Web-{778E45C4-9A6D-4800-A9A4-24D8DD1B7A5A}" dt="2024-07-26T06:35:53.719" v="1"/>
        <pc:sldMkLst>
          <pc:docMk/>
          <pc:sldMk cId="3573359301" sldId="265"/>
        </pc:sldMkLst>
      </pc:sldChg>
      <pc:sldChg chg="add replId">
        <pc:chgData name="nirajthakurxyz0933@outlook.com" userId="5de401e978417caa" providerId="Windows Live" clId="Web-{778E45C4-9A6D-4800-A9A4-24D8DD1B7A5A}" dt="2024-07-26T06:35:53.735" v="2"/>
        <pc:sldMkLst>
          <pc:docMk/>
          <pc:sldMk cId="3398171703" sldId="266"/>
        </pc:sldMkLst>
      </pc:sldChg>
      <pc:sldChg chg="add replId">
        <pc:chgData name="nirajthakurxyz0933@outlook.com" userId="5de401e978417caa" providerId="Windows Live" clId="Web-{778E45C4-9A6D-4800-A9A4-24D8DD1B7A5A}" dt="2024-07-26T06:35:53.750" v="3"/>
        <pc:sldMkLst>
          <pc:docMk/>
          <pc:sldMk cId="1341047850" sldId="267"/>
        </pc:sldMkLst>
      </pc:sldChg>
      <pc:sldChg chg="add replId">
        <pc:chgData name="nirajthakurxyz0933@outlook.com" userId="5de401e978417caa" providerId="Windows Live" clId="Web-{778E45C4-9A6D-4800-A9A4-24D8DD1B7A5A}" dt="2024-07-26T06:35:54.110" v="4"/>
        <pc:sldMkLst>
          <pc:docMk/>
          <pc:sldMk cId="2421960610" sldId="268"/>
        </pc:sldMkLst>
      </pc:sldChg>
      <pc:sldChg chg="add replId">
        <pc:chgData name="nirajthakurxyz0933@outlook.com" userId="5de401e978417caa" providerId="Windows Live" clId="Web-{778E45C4-9A6D-4800-A9A4-24D8DD1B7A5A}" dt="2024-07-26T06:35:54.141" v="5"/>
        <pc:sldMkLst>
          <pc:docMk/>
          <pc:sldMk cId="2881169634" sldId="269"/>
        </pc:sldMkLst>
      </pc:sldChg>
      <pc:sldChg chg="add replId">
        <pc:chgData name="nirajthakurxyz0933@outlook.com" userId="5de401e978417caa" providerId="Windows Live" clId="Web-{778E45C4-9A6D-4800-A9A4-24D8DD1B7A5A}" dt="2024-07-26T06:35:54.156" v="6"/>
        <pc:sldMkLst>
          <pc:docMk/>
          <pc:sldMk cId="2960370714" sldId="270"/>
        </pc:sldMkLst>
      </pc:sldChg>
      <pc:sldChg chg="add replId">
        <pc:chgData name="nirajthakurxyz0933@outlook.com" userId="5de401e978417caa" providerId="Windows Live" clId="Web-{778E45C4-9A6D-4800-A9A4-24D8DD1B7A5A}" dt="2024-07-26T06:35:54.172" v="7"/>
        <pc:sldMkLst>
          <pc:docMk/>
          <pc:sldMk cId="1915543690" sldId="271"/>
        </pc:sldMkLst>
      </pc:sldChg>
      <pc:sldChg chg="add replId">
        <pc:chgData name="nirajthakurxyz0933@outlook.com" userId="5de401e978417caa" providerId="Windows Live" clId="Web-{778E45C4-9A6D-4800-A9A4-24D8DD1B7A5A}" dt="2024-07-26T06:35:54.188" v="8"/>
        <pc:sldMkLst>
          <pc:docMk/>
          <pc:sldMk cId="989782328" sldId="272"/>
        </pc:sldMkLst>
      </pc:sldChg>
      <pc:sldChg chg="add replId">
        <pc:chgData name="nirajthakurxyz0933@outlook.com" userId="5de401e978417caa" providerId="Windows Live" clId="Web-{778E45C4-9A6D-4800-A9A4-24D8DD1B7A5A}" dt="2024-07-26T06:35:54.219" v="9"/>
        <pc:sldMkLst>
          <pc:docMk/>
          <pc:sldMk cId="486754998" sldId="273"/>
        </pc:sldMkLst>
      </pc:sldChg>
      <pc:sldChg chg="add replId">
        <pc:chgData name="nirajthakurxyz0933@outlook.com" userId="5de401e978417caa" providerId="Windows Live" clId="Web-{778E45C4-9A6D-4800-A9A4-24D8DD1B7A5A}" dt="2024-07-26T06:35:54.453" v="10"/>
        <pc:sldMkLst>
          <pc:docMk/>
          <pc:sldMk cId="304424976" sldId="274"/>
        </pc:sldMkLst>
      </pc:sldChg>
      <pc:sldChg chg="add replId">
        <pc:chgData name="nirajthakurxyz0933@outlook.com" userId="5de401e978417caa" providerId="Windows Live" clId="Web-{778E45C4-9A6D-4800-A9A4-24D8DD1B7A5A}" dt="2024-07-26T06:35:54.953" v="11"/>
        <pc:sldMkLst>
          <pc:docMk/>
          <pc:sldMk cId="3499954745" sldId="275"/>
        </pc:sldMkLst>
      </pc:sldChg>
      <pc:sldChg chg="add replId">
        <pc:chgData name="nirajthakurxyz0933@outlook.com" userId="5de401e978417caa" providerId="Windows Live" clId="Web-{778E45C4-9A6D-4800-A9A4-24D8DD1B7A5A}" dt="2024-07-26T06:35:55.375" v="12"/>
        <pc:sldMkLst>
          <pc:docMk/>
          <pc:sldMk cId="3493139662" sldId="276"/>
        </pc:sldMkLst>
      </pc:sldChg>
      <pc:sldChg chg="add replId">
        <pc:chgData name="nirajthakurxyz0933@outlook.com" userId="5de401e978417caa" providerId="Windows Live" clId="Web-{778E45C4-9A6D-4800-A9A4-24D8DD1B7A5A}" dt="2024-07-26T06:35:55.406" v="13"/>
        <pc:sldMkLst>
          <pc:docMk/>
          <pc:sldMk cId="2213831142" sldId="277"/>
        </pc:sldMkLst>
      </pc:sldChg>
    </pc:docChg>
  </pc:docChgLst>
  <pc:docChgLst>
    <pc:chgData name="nirajthakurxyz0933@outlook.com" userId="5de401e978417caa" providerId="Windows Live" clId="Web-{97E95A40-4C2F-3A93-0A65-2E27AFD07FBB}"/>
    <pc:docChg chg="addSld modSld sldOrd">
      <pc:chgData name="nirajthakurxyz0933@outlook.com" userId="5de401e978417caa" providerId="Windows Live" clId="Web-{97E95A40-4C2F-3A93-0A65-2E27AFD07FBB}" dt="2024-08-11T03:23:00.949" v="15"/>
      <pc:docMkLst>
        <pc:docMk/>
      </pc:docMkLst>
      <pc:sldChg chg="add">
        <pc:chgData name="nirajthakurxyz0933@outlook.com" userId="5de401e978417caa" providerId="Windows Live" clId="Web-{97E95A40-4C2F-3A93-0A65-2E27AFD07FBB}" dt="2024-08-11T03:22:41.371" v="9"/>
        <pc:sldMkLst>
          <pc:docMk/>
          <pc:sldMk cId="0" sldId="260"/>
        </pc:sldMkLst>
      </pc:sldChg>
      <pc:sldChg chg="add">
        <pc:chgData name="nirajthakurxyz0933@outlook.com" userId="5de401e978417caa" providerId="Windows Live" clId="Web-{97E95A40-4C2F-3A93-0A65-2E27AFD07FBB}" dt="2024-08-11T03:22:41.824" v="11"/>
        <pc:sldMkLst>
          <pc:docMk/>
          <pc:sldMk cId="0" sldId="262"/>
        </pc:sldMkLst>
      </pc:sldChg>
      <pc:sldChg chg="add">
        <pc:chgData name="nirajthakurxyz0933@outlook.com" userId="5de401e978417caa" providerId="Windows Live" clId="Web-{97E95A40-4C2F-3A93-0A65-2E27AFD07FBB}" dt="2024-08-11T03:22:41.840" v="12"/>
        <pc:sldMkLst>
          <pc:docMk/>
          <pc:sldMk cId="0" sldId="263"/>
        </pc:sldMkLst>
      </pc:sldChg>
      <pc:sldChg chg="delSp modSp add replId">
        <pc:chgData name="nirajthakurxyz0933@outlook.com" userId="5de401e978417caa" providerId="Windows Live" clId="Web-{97E95A40-4C2F-3A93-0A65-2E27AFD07FBB}" dt="2024-08-11T03:21:15.917" v="3"/>
        <pc:sldMkLst>
          <pc:docMk/>
          <pc:sldMk cId="1319533956" sldId="379"/>
        </pc:sldMkLst>
        <pc:spChg chg="del mod">
          <ac:chgData name="nirajthakurxyz0933@outlook.com" userId="5de401e978417caa" providerId="Windows Live" clId="Web-{97E95A40-4C2F-3A93-0A65-2E27AFD07FBB}" dt="2024-08-11T03:21:15.917" v="3"/>
          <ac:spMkLst>
            <pc:docMk/>
            <pc:sldMk cId="1319533956" sldId="379"/>
            <ac:spMk id="8" creationId="{A5CC95EE-2E20-5E16-2DB2-BE8AD2C1DEC1}"/>
          </ac:spMkLst>
        </pc:spChg>
      </pc:sldChg>
      <pc:sldChg chg="delSp add ord">
        <pc:chgData name="nirajthakurxyz0933@outlook.com" userId="5de401e978417caa" providerId="Windows Live" clId="Web-{97E95A40-4C2F-3A93-0A65-2E27AFD07FBB}" dt="2024-08-11T03:22:14.621" v="7"/>
        <pc:sldMkLst>
          <pc:docMk/>
          <pc:sldMk cId="188087926" sldId="380"/>
        </pc:sldMkLst>
        <pc:spChg chg="del">
          <ac:chgData name="nirajthakurxyz0933@outlook.com" userId="5de401e978417caa" providerId="Windows Live" clId="Web-{97E95A40-4C2F-3A93-0A65-2E27AFD07FBB}" dt="2024-08-11T03:22:07.949" v="5"/>
          <ac:spMkLst>
            <pc:docMk/>
            <pc:sldMk cId="188087926" sldId="380"/>
            <ac:spMk id="2" creationId="{00000000-0000-0000-0000-000000000000}"/>
          </ac:spMkLst>
        </pc:spChg>
        <pc:spChg chg="del">
          <ac:chgData name="nirajthakurxyz0933@outlook.com" userId="5de401e978417caa" providerId="Windows Live" clId="Web-{97E95A40-4C2F-3A93-0A65-2E27AFD07FBB}" dt="2024-08-11T03:22:11.871" v="6"/>
          <ac:spMkLst>
            <pc:docMk/>
            <pc:sldMk cId="188087926" sldId="380"/>
            <ac:spMk id="3" creationId="{00000000-0000-0000-0000-000000000000}"/>
          </ac:spMkLst>
        </pc:spChg>
      </pc:sldChg>
      <pc:sldChg chg="delSp add">
        <pc:chgData name="nirajthakurxyz0933@outlook.com" userId="5de401e978417caa" providerId="Windows Live" clId="Web-{97E95A40-4C2F-3A93-0A65-2E27AFD07FBB}" dt="2024-08-11T03:23:00.949" v="15"/>
        <pc:sldMkLst>
          <pc:docMk/>
          <pc:sldMk cId="3052713185" sldId="381"/>
        </pc:sldMkLst>
        <pc:spChg chg="del">
          <ac:chgData name="nirajthakurxyz0933@outlook.com" userId="5de401e978417caa" providerId="Windows Live" clId="Web-{97E95A40-4C2F-3A93-0A65-2E27AFD07FBB}" dt="2024-08-11T03:23:00.949" v="15"/>
          <ac:spMkLst>
            <pc:docMk/>
            <pc:sldMk cId="3052713185" sldId="381"/>
            <ac:spMk id="2" creationId="{00000000-0000-0000-0000-000000000000}"/>
          </ac:spMkLst>
        </pc:spChg>
        <pc:spChg chg="del">
          <ac:chgData name="nirajthakurxyz0933@outlook.com" userId="5de401e978417caa" providerId="Windows Live" clId="Web-{97E95A40-4C2F-3A93-0A65-2E27AFD07FBB}" dt="2024-08-11T03:22:58.246" v="14"/>
          <ac:spMkLst>
            <pc:docMk/>
            <pc:sldMk cId="3052713185" sldId="381"/>
            <ac:spMk id="3" creationId="{00000000-0000-0000-0000-000000000000}"/>
          </ac:spMkLst>
        </pc:spChg>
      </pc:sldChg>
      <pc:sldChg chg="add">
        <pc:chgData name="nirajthakurxyz0933@outlook.com" userId="5de401e978417caa" providerId="Windows Live" clId="Web-{97E95A40-4C2F-3A93-0A65-2E27AFD07FBB}" dt="2024-08-11T03:22:41.808" v="10"/>
        <pc:sldMkLst>
          <pc:docMk/>
          <pc:sldMk cId="4270803704" sldId="382"/>
        </pc:sldMkLst>
      </pc:sldChg>
      <pc:sldChg chg="add">
        <pc:chgData name="nirajthakurxyz0933@outlook.com" userId="5de401e978417caa" providerId="Windows Live" clId="Web-{97E95A40-4C2F-3A93-0A65-2E27AFD07FBB}" dt="2024-08-11T03:22:41.855" v="13"/>
        <pc:sldMkLst>
          <pc:docMk/>
          <pc:sldMk cId="3382164091" sldId="383"/>
        </pc:sldMkLst>
      </pc:sldChg>
    </pc:docChg>
  </pc:docChgLst>
  <pc:docChgLst>
    <pc:chgData name="nirajthakurxyz0933@outlook.com" userId="5de401e978417caa" providerId="Windows Live" clId="Web-{4709EFE6-3581-4B9F-B61A-6AC81B654E25}"/>
    <pc:docChg chg="addSld modSld">
      <pc:chgData name="nirajthakurxyz0933@outlook.com" userId="5de401e978417caa" providerId="Windows Live" clId="Web-{4709EFE6-3581-4B9F-B61A-6AC81B654E25}" dt="2024-07-26T10:21:30.044" v="683" actId="14100"/>
      <pc:docMkLst>
        <pc:docMk/>
      </pc:docMkLst>
      <pc:sldChg chg="addSp delSp modSp">
        <pc:chgData name="nirajthakurxyz0933@outlook.com" userId="5de401e978417caa" providerId="Windows Live" clId="Web-{4709EFE6-3581-4B9F-B61A-6AC81B654E25}" dt="2024-07-26T08:49:37.862" v="237"/>
        <pc:sldMkLst>
          <pc:docMk/>
          <pc:sldMk cId="3573359301" sldId="265"/>
        </pc:sldMkLst>
        <pc:picChg chg="add del mod">
          <ac:chgData name="nirajthakurxyz0933@outlook.com" userId="5de401e978417caa" providerId="Windows Live" clId="Web-{4709EFE6-3581-4B9F-B61A-6AC81B654E25}" dt="2024-07-26T08:49:37.862" v="237"/>
          <ac:picMkLst>
            <pc:docMk/>
            <pc:sldMk cId="3573359301" sldId="265"/>
            <ac:picMk id="2" creationId="{868AEFC3-D135-E3F5-481A-9D8781AE5512}"/>
          </ac:picMkLst>
        </pc:picChg>
      </pc:sldChg>
      <pc:sldChg chg="addSp delSp modSp">
        <pc:chgData name="nirajthakurxyz0933@outlook.com" userId="5de401e978417caa" providerId="Windows Live" clId="Web-{4709EFE6-3581-4B9F-B61A-6AC81B654E25}" dt="2024-07-26T08:48:09.189" v="225" actId="1076"/>
        <pc:sldMkLst>
          <pc:docMk/>
          <pc:sldMk cId="3398171703" sldId="266"/>
        </pc:sldMkLst>
        <pc:spChg chg="add mod">
          <ac:chgData name="nirajthakurxyz0933@outlook.com" userId="5de401e978417caa" providerId="Windows Live" clId="Web-{4709EFE6-3581-4B9F-B61A-6AC81B654E25}" dt="2024-07-26T08:35:33.122" v="150" actId="1076"/>
          <ac:spMkLst>
            <pc:docMk/>
            <pc:sldMk cId="3398171703" sldId="266"/>
            <ac:spMk id="239" creationId="{2ADDDC35-BD68-76C3-69CD-8076E03C1C1A}"/>
          </ac:spMkLst>
        </pc:spChg>
        <pc:spChg chg="add mod">
          <ac:chgData name="nirajthakurxyz0933@outlook.com" userId="5de401e978417caa" providerId="Windows Live" clId="Web-{4709EFE6-3581-4B9F-B61A-6AC81B654E25}" dt="2024-07-26T08:46:31.032" v="210" actId="14100"/>
          <ac:spMkLst>
            <pc:docMk/>
            <pc:sldMk cId="3398171703" sldId="266"/>
            <ac:spMk id="275" creationId="{0D48BE1B-3B19-8AE1-0DEF-6B8DA7A3741E}"/>
          </ac:spMkLst>
        </pc:spChg>
        <pc:spChg chg="add mod">
          <ac:chgData name="nirajthakurxyz0933@outlook.com" userId="5de401e978417caa" providerId="Windows Live" clId="Web-{4709EFE6-3581-4B9F-B61A-6AC81B654E25}" dt="2024-07-26T08:48:09.189" v="225" actId="1076"/>
          <ac:spMkLst>
            <pc:docMk/>
            <pc:sldMk cId="3398171703" sldId="266"/>
            <ac:spMk id="318" creationId="{BC85E935-F8EB-AA8B-09B4-8E90CD490018}"/>
          </ac:spMkLst>
        </pc:spChg>
        <pc:spChg chg="add mod">
          <ac:chgData name="nirajthakurxyz0933@outlook.com" userId="5de401e978417caa" providerId="Windows Live" clId="Web-{4709EFE6-3581-4B9F-B61A-6AC81B654E25}" dt="2024-07-26T08:47:22.111" v="216" actId="1076"/>
          <ac:spMkLst>
            <pc:docMk/>
            <pc:sldMk cId="3398171703" sldId="266"/>
            <ac:spMk id="319" creationId="{543EAC82-9B39-30DE-A52C-D881B5D26BE3}"/>
          </ac:spMkLst>
        </pc:spChg>
        <pc:spChg chg="add mod">
          <ac:chgData name="nirajthakurxyz0933@outlook.com" userId="5de401e978417caa" providerId="Windows Live" clId="Web-{4709EFE6-3581-4B9F-B61A-6AC81B654E25}" dt="2024-07-26T08:47:29.048" v="218" actId="1076"/>
          <ac:spMkLst>
            <pc:docMk/>
            <pc:sldMk cId="3398171703" sldId="266"/>
            <ac:spMk id="320" creationId="{0698C92B-B8AC-BC49-53EE-31348BB99B84}"/>
          </ac:spMkLst>
        </pc:spChg>
        <pc:spChg chg="add mod">
          <ac:chgData name="nirajthakurxyz0933@outlook.com" userId="5de401e978417caa" providerId="Windows Live" clId="Web-{4709EFE6-3581-4B9F-B61A-6AC81B654E25}" dt="2024-07-26T08:47:36.814" v="220" actId="1076"/>
          <ac:spMkLst>
            <pc:docMk/>
            <pc:sldMk cId="3398171703" sldId="266"/>
            <ac:spMk id="321" creationId="{E21C5515-8321-2928-D1FB-B78B09A98A86}"/>
          </ac:spMkLst>
        </pc:spChg>
        <pc:spChg chg="add mod">
          <ac:chgData name="nirajthakurxyz0933@outlook.com" userId="5de401e978417caa" providerId="Windows Live" clId="Web-{4709EFE6-3581-4B9F-B61A-6AC81B654E25}" dt="2024-07-26T08:47:48.283" v="222" actId="1076"/>
          <ac:spMkLst>
            <pc:docMk/>
            <pc:sldMk cId="3398171703" sldId="266"/>
            <ac:spMk id="322" creationId="{020A8D6A-F7C7-5266-695E-12D1C12ADFDA}"/>
          </ac:spMkLst>
        </pc:spChg>
        <pc:spChg chg="add mod">
          <ac:chgData name="nirajthakurxyz0933@outlook.com" userId="5de401e978417caa" providerId="Windows Live" clId="Web-{4709EFE6-3581-4B9F-B61A-6AC81B654E25}" dt="2024-07-26T08:48:00.236" v="224" actId="1076"/>
          <ac:spMkLst>
            <pc:docMk/>
            <pc:sldMk cId="3398171703" sldId="266"/>
            <ac:spMk id="323" creationId="{914048E7-8E98-5C84-5702-57127654970C}"/>
          </ac:spMkLst>
        </pc:spChg>
        <pc:graphicFrameChg chg="add mod modGraphic">
          <ac:chgData name="nirajthakurxyz0933@outlook.com" userId="5de401e978417caa" providerId="Windows Live" clId="Web-{4709EFE6-3581-4B9F-B61A-6AC81B654E25}" dt="2024-07-26T08:44:36.157" v="192" actId="1076"/>
          <ac:graphicFrameMkLst>
            <pc:docMk/>
            <pc:sldMk cId="3398171703" sldId="266"/>
            <ac:graphicFrameMk id="2" creationId="{E4160E78-1FDA-21A8-10B8-FAC4B1B556DA}"/>
          </ac:graphicFrameMkLst>
        </pc:graphicFrameChg>
        <pc:graphicFrameChg chg="add del mod modGraphic">
          <ac:chgData name="nirajthakurxyz0933@outlook.com" userId="5de401e978417caa" providerId="Windows Live" clId="Web-{4709EFE6-3581-4B9F-B61A-6AC81B654E25}" dt="2024-07-26T08:22:14.632" v="5"/>
          <ac:graphicFrameMkLst>
            <pc:docMk/>
            <pc:sldMk cId="3398171703" sldId="266"/>
            <ac:graphicFrameMk id="20" creationId="{96711F34-54F3-7133-E28C-8D770B515BE7}"/>
          </ac:graphicFrameMkLst>
        </pc:graphicFrameChg>
        <pc:graphicFrameChg chg="add del mod">
          <ac:chgData name="nirajthakurxyz0933@outlook.com" userId="5de401e978417caa" providerId="Windows Live" clId="Web-{4709EFE6-3581-4B9F-B61A-6AC81B654E25}" dt="2024-07-26T08:22:24.101" v="7"/>
          <ac:graphicFrameMkLst>
            <pc:docMk/>
            <pc:sldMk cId="3398171703" sldId="266"/>
            <ac:graphicFrameMk id="46" creationId="{75DED48C-D46F-DA35-4D3D-E34A9688862C}"/>
          </ac:graphicFrameMkLst>
        </pc:graphicFrameChg>
        <pc:graphicFrameChg chg="add del mod">
          <ac:chgData name="nirajthakurxyz0933@outlook.com" userId="5de401e978417caa" providerId="Windows Live" clId="Web-{4709EFE6-3581-4B9F-B61A-6AC81B654E25}" dt="2024-07-26T08:23:12.961" v="10"/>
          <ac:graphicFrameMkLst>
            <pc:docMk/>
            <pc:sldMk cId="3398171703" sldId="266"/>
            <ac:graphicFrameMk id="56" creationId="{7648ABA9-8FCF-C67B-C7B7-2DE4BAD0C37C}"/>
          </ac:graphicFrameMkLst>
        </pc:graphicFrameChg>
        <pc:graphicFrameChg chg="add del mod modGraphic">
          <ac:chgData name="nirajthakurxyz0933@outlook.com" userId="5de401e978417caa" providerId="Windows Live" clId="Web-{4709EFE6-3581-4B9F-B61A-6AC81B654E25}" dt="2024-07-26T08:23:58.821" v="19"/>
          <ac:graphicFrameMkLst>
            <pc:docMk/>
            <pc:sldMk cId="3398171703" sldId="266"/>
            <ac:graphicFrameMk id="74" creationId="{C5BBB51C-A608-BFD9-3731-8B2D8AC873AE}"/>
          </ac:graphicFrameMkLst>
        </pc:graphicFrameChg>
        <pc:graphicFrameChg chg="add del mod">
          <ac:chgData name="nirajthakurxyz0933@outlook.com" userId="5de401e978417caa" providerId="Windows Live" clId="Web-{4709EFE6-3581-4B9F-B61A-6AC81B654E25}" dt="2024-07-26T08:24:28.758" v="22"/>
          <ac:graphicFrameMkLst>
            <pc:docMk/>
            <pc:sldMk cId="3398171703" sldId="266"/>
            <ac:graphicFrameMk id="76" creationId="{0EE844C2-2159-B4CF-308A-2DAE9FF972B9}"/>
          </ac:graphicFrameMkLst>
        </pc:graphicFrameChg>
        <pc:graphicFrameChg chg="add del mod modGraphic">
          <ac:chgData name="nirajthakurxyz0933@outlook.com" userId="5de401e978417caa" providerId="Windows Live" clId="Web-{4709EFE6-3581-4B9F-B61A-6AC81B654E25}" dt="2024-07-26T08:43:06.297" v="180"/>
          <ac:graphicFrameMkLst>
            <pc:docMk/>
            <pc:sldMk cId="3398171703" sldId="266"/>
            <ac:graphicFrameMk id="231" creationId="{5F521784-51AE-6452-71EC-0A1CA45C0940}"/>
          </ac:graphicFrameMkLst>
        </pc:graphicFrameChg>
      </pc:sldChg>
      <pc:sldChg chg="addSp modSp">
        <pc:chgData name="nirajthakurxyz0933@outlook.com" userId="5de401e978417caa" providerId="Windows Live" clId="Web-{4709EFE6-3581-4B9F-B61A-6AC81B654E25}" dt="2024-07-26T08:48:55.455" v="235" actId="1076"/>
        <pc:sldMkLst>
          <pc:docMk/>
          <pc:sldMk cId="1341047850" sldId="267"/>
        </pc:sldMkLst>
        <pc:spChg chg="add mod">
          <ac:chgData name="nirajthakurxyz0933@outlook.com" userId="5de401e978417caa" providerId="Windows Live" clId="Web-{4709EFE6-3581-4B9F-B61A-6AC81B654E25}" dt="2024-07-26T08:48:55.455" v="235" actId="1076"/>
          <ac:spMkLst>
            <pc:docMk/>
            <pc:sldMk cId="1341047850" sldId="267"/>
            <ac:spMk id="2" creationId="{23C9449B-5FF7-704D-3ACF-E85724B32D24}"/>
          </ac:spMkLst>
        </pc:spChg>
      </pc:sldChg>
      <pc:sldChg chg="addSp modSp">
        <pc:chgData name="nirajthakurxyz0933@outlook.com" userId="5de401e978417caa" providerId="Windows Live" clId="Web-{4709EFE6-3581-4B9F-B61A-6AC81B654E25}" dt="2024-07-26T09:51:47.010" v="682" actId="20577"/>
        <pc:sldMkLst>
          <pc:docMk/>
          <pc:sldMk cId="2421960610" sldId="268"/>
        </pc:sldMkLst>
        <pc:spChg chg="add mod">
          <ac:chgData name="nirajthakurxyz0933@outlook.com" userId="5de401e978417caa" providerId="Windows Live" clId="Web-{4709EFE6-3581-4B9F-B61A-6AC81B654E25}" dt="2024-07-26T09:51:47.010" v="682" actId="20577"/>
          <ac:spMkLst>
            <pc:docMk/>
            <pc:sldMk cId="2421960610" sldId="268"/>
            <ac:spMk id="3" creationId="{2D75726E-3452-F524-D3E2-77E2C3AA3965}"/>
          </ac:spMkLst>
        </pc:spChg>
        <pc:picChg chg="add mod">
          <ac:chgData name="nirajthakurxyz0933@outlook.com" userId="5de401e978417caa" providerId="Windows Live" clId="Web-{4709EFE6-3581-4B9F-B61A-6AC81B654E25}" dt="2024-07-26T09:44:41.148" v="657" actId="14100"/>
          <ac:picMkLst>
            <pc:docMk/>
            <pc:sldMk cId="2421960610" sldId="268"/>
            <ac:picMk id="2" creationId="{3C8072A9-74ED-306E-02F0-B646C0322E01}"/>
          </ac:picMkLst>
        </pc:picChg>
      </pc:sldChg>
      <pc:sldChg chg="addSp modSp">
        <pc:chgData name="nirajthakurxyz0933@outlook.com" userId="5de401e978417caa" providerId="Windows Live" clId="Web-{4709EFE6-3581-4B9F-B61A-6AC81B654E25}" dt="2024-07-26T10:21:30.044" v="683" actId="14100"/>
        <pc:sldMkLst>
          <pc:docMk/>
          <pc:sldMk cId="2881169634" sldId="269"/>
        </pc:sldMkLst>
        <pc:spChg chg="add mod">
          <ac:chgData name="nirajthakurxyz0933@outlook.com" userId="5de401e978417caa" providerId="Windows Live" clId="Web-{4709EFE6-3581-4B9F-B61A-6AC81B654E25}" dt="2024-07-26T10:21:30.044" v="683" actId="14100"/>
          <ac:spMkLst>
            <pc:docMk/>
            <pc:sldMk cId="2881169634" sldId="269"/>
            <ac:spMk id="2" creationId="{F13A56DF-D3D1-A68C-7C6B-25408F71EF7F}"/>
          </ac:spMkLst>
        </pc:spChg>
      </pc:sldChg>
      <pc:sldChg chg="add replId">
        <pc:chgData name="nirajthakurxyz0933@outlook.com" userId="5de401e978417caa" providerId="Windows Live" clId="Web-{4709EFE6-3581-4B9F-B61A-6AC81B654E25}" dt="2024-07-26T08:49:45.315" v="238"/>
        <pc:sldMkLst>
          <pc:docMk/>
          <pc:sldMk cId="3462187123" sldId="278"/>
        </pc:sldMkLst>
      </pc:sldChg>
      <pc:sldChg chg="add replId">
        <pc:chgData name="nirajthakurxyz0933@outlook.com" userId="5de401e978417caa" providerId="Windows Live" clId="Web-{4709EFE6-3581-4B9F-B61A-6AC81B654E25}" dt="2024-07-26T08:49:47.409" v="239"/>
        <pc:sldMkLst>
          <pc:docMk/>
          <pc:sldMk cId="3180218504" sldId="279"/>
        </pc:sldMkLst>
      </pc:sldChg>
      <pc:sldChg chg="add replId">
        <pc:chgData name="nirajthakurxyz0933@outlook.com" userId="5de401e978417caa" providerId="Windows Live" clId="Web-{4709EFE6-3581-4B9F-B61A-6AC81B654E25}" dt="2024-07-26T08:49:47.893" v="240"/>
        <pc:sldMkLst>
          <pc:docMk/>
          <pc:sldMk cId="1036643106" sldId="280"/>
        </pc:sldMkLst>
      </pc:sldChg>
      <pc:sldChg chg="addSp modSp add replId">
        <pc:chgData name="nirajthakurxyz0933@outlook.com" userId="5de401e978417caa" providerId="Windows Live" clId="Web-{4709EFE6-3581-4B9F-B61A-6AC81B654E25}" dt="2024-07-26T08:52:37.566" v="257" actId="1076"/>
        <pc:sldMkLst>
          <pc:docMk/>
          <pc:sldMk cId="3831362031" sldId="281"/>
        </pc:sldMkLst>
        <pc:picChg chg="add mod">
          <ac:chgData name="nirajthakurxyz0933@outlook.com" userId="5de401e978417caa" providerId="Windows Live" clId="Web-{4709EFE6-3581-4B9F-B61A-6AC81B654E25}" dt="2024-07-26T08:52:33.722" v="256" actId="1076"/>
          <ac:picMkLst>
            <pc:docMk/>
            <pc:sldMk cId="3831362031" sldId="281"/>
            <ac:picMk id="2" creationId="{646BBCDE-9384-7819-C5BC-85FD7E34E8C1}"/>
          </ac:picMkLst>
        </pc:picChg>
        <pc:picChg chg="add mod">
          <ac:chgData name="nirajthakurxyz0933@outlook.com" userId="5de401e978417caa" providerId="Windows Live" clId="Web-{4709EFE6-3581-4B9F-B61A-6AC81B654E25}" dt="2024-07-26T08:52:37.566" v="257" actId="1076"/>
          <ac:picMkLst>
            <pc:docMk/>
            <pc:sldMk cId="3831362031" sldId="281"/>
            <ac:picMk id="3" creationId="{C4611283-5D54-0DFA-5A79-669F9A315D58}"/>
          </ac:picMkLst>
        </pc:picChg>
        <pc:picChg chg="add mod">
          <ac:chgData name="nirajthakurxyz0933@outlook.com" userId="5de401e978417caa" providerId="Windows Live" clId="Web-{4709EFE6-3581-4B9F-B61A-6AC81B654E25}" dt="2024-07-26T08:52:30.394" v="255" actId="1076"/>
          <ac:picMkLst>
            <pc:docMk/>
            <pc:sldMk cId="3831362031" sldId="281"/>
            <ac:picMk id="4" creationId="{301E9D63-37FC-6322-7488-DE9E499142A3}"/>
          </ac:picMkLst>
        </pc:picChg>
      </pc:sldChg>
      <pc:sldChg chg="addSp modSp add replId">
        <pc:chgData name="nirajthakurxyz0933@outlook.com" userId="5de401e978417caa" providerId="Windows Live" clId="Web-{4709EFE6-3581-4B9F-B61A-6AC81B654E25}" dt="2024-07-26T08:56:09.177" v="538"/>
        <pc:sldMkLst>
          <pc:docMk/>
          <pc:sldMk cId="145270275" sldId="282"/>
        </pc:sldMkLst>
        <pc:graphicFrameChg chg="add mod modGraphic">
          <ac:chgData name="nirajthakurxyz0933@outlook.com" userId="5de401e978417caa" providerId="Windows Live" clId="Web-{4709EFE6-3581-4B9F-B61A-6AC81B654E25}" dt="2024-07-26T08:56:09.177" v="538"/>
          <ac:graphicFrameMkLst>
            <pc:docMk/>
            <pc:sldMk cId="145270275" sldId="282"/>
            <ac:graphicFrameMk id="3" creationId="{7075E4BF-3C33-21E4-50BA-41173D804547}"/>
          </ac:graphicFrameMkLst>
        </pc:graphicFrameChg>
      </pc:sldChg>
      <pc:sldChg chg="addSp delSp modSp add replId">
        <pc:chgData name="nirajthakurxyz0933@outlook.com" userId="5de401e978417caa" providerId="Windows Live" clId="Web-{4709EFE6-3581-4B9F-B61A-6AC81B654E25}" dt="2024-07-26T09:06:46.962" v="568" actId="14100"/>
        <pc:sldMkLst>
          <pc:docMk/>
          <pc:sldMk cId="3348632021" sldId="283"/>
        </pc:sldMkLst>
        <pc:spChg chg="add mod">
          <ac:chgData name="nirajthakurxyz0933@outlook.com" userId="5de401e978417caa" providerId="Windows Live" clId="Web-{4709EFE6-3581-4B9F-B61A-6AC81B654E25}" dt="2024-07-26T09:06:46.962" v="568" actId="14100"/>
          <ac:spMkLst>
            <pc:docMk/>
            <pc:sldMk cId="3348632021" sldId="283"/>
            <ac:spMk id="2" creationId="{86DBA208-54F4-6A47-E692-D37BBB231C12}"/>
          </ac:spMkLst>
        </pc:spChg>
        <pc:spChg chg="add mod">
          <ac:chgData name="nirajthakurxyz0933@outlook.com" userId="5de401e978417caa" providerId="Windows Live" clId="Web-{4709EFE6-3581-4B9F-B61A-6AC81B654E25}" dt="2024-07-26T09:02:17.070" v="567" actId="1076"/>
          <ac:spMkLst>
            <pc:docMk/>
            <pc:sldMk cId="3348632021" sldId="283"/>
            <ac:spMk id="4" creationId="{E5B696CA-7628-4102-083B-3B82869DAED8}"/>
          </ac:spMkLst>
        </pc:spChg>
        <pc:graphicFrameChg chg="del">
          <ac:chgData name="nirajthakurxyz0933@outlook.com" userId="5de401e978417caa" providerId="Windows Live" clId="Web-{4709EFE6-3581-4B9F-B61A-6AC81B654E25}" dt="2024-07-26T09:01:01.897" v="540"/>
          <ac:graphicFrameMkLst>
            <pc:docMk/>
            <pc:sldMk cId="3348632021" sldId="283"/>
            <ac:graphicFrameMk id="3" creationId="{7075E4BF-3C33-21E4-50BA-41173D804547}"/>
          </ac:graphicFrameMkLst>
        </pc:graphicFrameChg>
      </pc:sldChg>
      <pc:sldChg chg="modSp add replId">
        <pc:chgData name="nirajthakurxyz0933@outlook.com" userId="5de401e978417caa" providerId="Windows Live" clId="Web-{4709EFE6-3581-4B9F-B61A-6AC81B654E25}" dt="2024-07-26T09:09:33.385" v="610" actId="1076"/>
        <pc:sldMkLst>
          <pc:docMk/>
          <pc:sldMk cId="3339103051" sldId="284"/>
        </pc:sldMkLst>
        <pc:spChg chg="mod">
          <ac:chgData name="nirajthakurxyz0933@outlook.com" userId="5de401e978417caa" providerId="Windows Live" clId="Web-{4709EFE6-3581-4B9F-B61A-6AC81B654E25}" dt="2024-07-26T09:09:26.572" v="609" actId="20577"/>
          <ac:spMkLst>
            <pc:docMk/>
            <pc:sldMk cId="3339103051" sldId="284"/>
            <ac:spMk id="2" creationId="{86DBA208-54F4-6A47-E692-D37BBB231C12}"/>
          </ac:spMkLst>
        </pc:spChg>
        <pc:spChg chg="mod">
          <ac:chgData name="nirajthakurxyz0933@outlook.com" userId="5de401e978417caa" providerId="Windows Live" clId="Web-{4709EFE6-3581-4B9F-B61A-6AC81B654E25}" dt="2024-07-26T09:09:33.385" v="610" actId="1076"/>
          <ac:spMkLst>
            <pc:docMk/>
            <pc:sldMk cId="3339103051" sldId="284"/>
            <ac:spMk id="4" creationId="{E5B696CA-7628-4102-083B-3B82869DAED8}"/>
          </ac:spMkLst>
        </pc:spChg>
      </pc:sldChg>
    </pc:docChg>
  </pc:docChgLst>
  <pc:docChgLst>
    <pc:chgData name="nirajthakurxyz0933@outlook.com" userId="5de401e978417caa" providerId="Windows Live" clId="Web-{7D24AD65-7DE1-A9AA-52E1-9C73A1541715}"/>
    <pc:docChg chg="addSld delSld modSld modMainMaster">
      <pc:chgData name="nirajthakurxyz0933@outlook.com" userId="5de401e978417caa" providerId="Windows Live" clId="Web-{7D24AD65-7DE1-A9AA-52E1-9C73A1541715}" dt="2024-08-05T19:31:49.700" v="926" actId="1076"/>
      <pc:docMkLst>
        <pc:docMk/>
      </pc:docMkLst>
      <pc:sldChg chg="addSp delSp modSp mod setBg">
        <pc:chgData name="nirajthakurxyz0933@outlook.com" userId="5de401e978417caa" providerId="Windows Live" clId="Web-{7D24AD65-7DE1-A9AA-52E1-9C73A1541715}" dt="2024-08-05T19:31:01.292" v="922"/>
        <pc:sldMkLst>
          <pc:docMk/>
          <pc:sldMk cId="109857222" sldId="256"/>
        </pc:sldMkLst>
        <pc:spChg chg="mod">
          <ac:chgData name="nirajthakurxyz0933@outlook.com" userId="5de401e978417caa" providerId="Windows Live" clId="Web-{7D24AD65-7DE1-A9AA-52E1-9C73A1541715}" dt="2024-08-05T19:30:37.291" v="919"/>
          <ac:spMkLst>
            <pc:docMk/>
            <pc:sldMk cId="109857222" sldId="256"/>
            <ac:spMk id="2" creationId="{00000000-0000-0000-0000-000000000000}"/>
          </ac:spMkLst>
        </pc:spChg>
        <pc:spChg chg="mod">
          <ac:chgData name="nirajthakurxyz0933@outlook.com" userId="5de401e978417caa" providerId="Windows Live" clId="Web-{7D24AD65-7DE1-A9AA-52E1-9C73A1541715}" dt="2024-08-05T19:30:37.291" v="919"/>
          <ac:spMkLst>
            <pc:docMk/>
            <pc:sldMk cId="109857222" sldId="256"/>
            <ac:spMk id="3" creationId="{00000000-0000-0000-0000-000000000000}"/>
          </ac:spMkLst>
        </pc:spChg>
        <pc:spChg chg="del mod">
          <ac:chgData name="nirajthakurxyz0933@outlook.com" userId="5de401e978417caa" providerId="Windows Live" clId="Web-{7D24AD65-7DE1-A9AA-52E1-9C73A1541715}" dt="2024-08-05T19:30:37.291" v="919"/>
          <ac:spMkLst>
            <pc:docMk/>
            <pc:sldMk cId="109857222" sldId="256"/>
            <ac:spMk id="8" creationId="{3677BAFB-3BD3-41BB-9107-FAE224AE21C4}"/>
          </ac:spMkLst>
        </pc:spChg>
        <pc:spChg chg="del">
          <ac:chgData name="nirajthakurxyz0933@outlook.com" userId="5de401e978417caa" providerId="Windows Live" clId="Web-{7D24AD65-7DE1-A9AA-52E1-9C73A1541715}" dt="2024-08-05T19:30:37.291" v="919"/>
          <ac:spMkLst>
            <pc:docMk/>
            <pc:sldMk cId="109857222" sldId="256"/>
            <ac:spMk id="10" creationId="{E6823A9B-C188-42D4-847C-3AD928DB145C}"/>
          </ac:spMkLst>
        </pc:spChg>
        <pc:spChg chg="del">
          <ac:chgData name="nirajthakurxyz0933@outlook.com" userId="5de401e978417caa" providerId="Windows Live" clId="Web-{7D24AD65-7DE1-A9AA-52E1-9C73A1541715}" dt="2024-08-05T19:30:37.291" v="919"/>
          <ac:spMkLst>
            <pc:docMk/>
            <pc:sldMk cId="109857222" sldId="256"/>
            <ac:spMk id="12" creationId="{34B557F3-1A0C-4749-A6DB-EAC082DF390B}"/>
          </ac:spMkLst>
        </pc:spChg>
        <pc:spChg chg="del mod">
          <ac:chgData name="nirajthakurxyz0933@outlook.com" userId="5de401e978417caa" providerId="Windows Live" clId="Web-{7D24AD65-7DE1-A9AA-52E1-9C73A1541715}" dt="2024-08-05T19:30:37.291" v="919"/>
          <ac:spMkLst>
            <pc:docMk/>
            <pc:sldMk cId="109857222" sldId="256"/>
            <ac:spMk id="14" creationId="{55D55AA6-3751-494F-868A-DCEDC5CE82BF}"/>
          </ac:spMkLst>
        </pc:spChg>
        <pc:spChg chg="del">
          <ac:chgData name="nirajthakurxyz0933@outlook.com" userId="5de401e978417caa" providerId="Windows Live" clId="Web-{7D24AD65-7DE1-A9AA-52E1-9C73A1541715}" dt="2024-08-05T19:30:37.291" v="919"/>
          <ac:spMkLst>
            <pc:docMk/>
            <pc:sldMk cId="109857222" sldId="256"/>
            <ac:spMk id="16" creationId="{4D4C00DC-4DC6-4CD2-9E31-F17E6CEBC5A6}"/>
          </ac:spMkLst>
        </pc:spChg>
        <pc:spChg chg="del">
          <ac:chgData name="nirajthakurxyz0933@outlook.com" userId="5de401e978417caa" providerId="Windows Live" clId="Web-{7D24AD65-7DE1-A9AA-52E1-9C73A1541715}" dt="2024-08-05T19:30:37.291" v="919"/>
          <ac:spMkLst>
            <pc:docMk/>
            <pc:sldMk cId="109857222" sldId="256"/>
            <ac:spMk id="18" creationId="{D82AB1B2-7970-42CF-8BF5-567C69E9FFFB}"/>
          </ac:spMkLst>
        </pc:spChg>
        <pc:spChg chg="del">
          <ac:chgData name="nirajthakurxyz0933@outlook.com" userId="5de401e978417caa" providerId="Windows Live" clId="Web-{7D24AD65-7DE1-A9AA-52E1-9C73A1541715}" dt="2024-08-05T19:30:37.291" v="919"/>
          <ac:spMkLst>
            <pc:docMk/>
            <pc:sldMk cId="109857222" sldId="256"/>
            <ac:spMk id="24" creationId="{C10FB9CA-E7FA-462C-B537-F1224ED1ACF4}"/>
          </ac:spMkLst>
        </pc:spChg>
        <pc:spChg chg="del">
          <ac:chgData name="nirajthakurxyz0933@outlook.com" userId="5de401e978417caa" providerId="Windows Live" clId="Web-{7D24AD65-7DE1-A9AA-52E1-9C73A1541715}" dt="2024-08-05T19:30:37.291" v="919"/>
          <ac:spMkLst>
            <pc:docMk/>
            <pc:sldMk cId="109857222" sldId="256"/>
            <ac:spMk id="26" creationId="{D8469AE7-A75B-4F37-850B-EF5974ABED2C}"/>
          </ac:spMkLst>
        </pc:spChg>
        <pc:spChg chg="add">
          <ac:chgData name="nirajthakurxyz0933@outlook.com" userId="5de401e978417caa" providerId="Windows Live" clId="Web-{7D24AD65-7DE1-A9AA-52E1-9C73A1541715}" dt="2024-08-05T19:30:37.291" v="919"/>
          <ac:spMkLst>
            <pc:docMk/>
            <pc:sldMk cId="109857222" sldId="256"/>
            <ac:spMk id="202" creationId="{0E30439A-8A5B-46EC-8283-9B6B031D40D0}"/>
          </ac:spMkLst>
        </pc:spChg>
        <pc:spChg chg="add">
          <ac:chgData name="nirajthakurxyz0933@outlook.com" userId="5de401e978417caa" providerId="Windows Live" clId="Web-{7D24AD65-7DE1-A9AA-52E1-9C73A1541715}" dt="2024-08-05T19:30:37.291" v="919"/>
          <ac:spMkLst>
            <pc:docMk/>
            <pc:sldMk cId="109857222" sldId="256"/>
            <ac:spMk id="204" creationId="{5CEAD642-85CF-4750-8432-7C80C901F001}"/>
          </ac:spMkLst>
        </pc:spChg>
        <pc:spChg chg="add">
          <ac:chgData name="nirajthakurxyz0933@outlook.com" userId="5de401e978417caa" providerId="Windows Live" clId="Web-{7D24AD65-7DE1-A9AA-52E1-9C73A1541715}" dt="2024-08-05T19:30:37.291" v="919"/>
          <ac:spMkLst>
            <pc:docMk/>
            <pc:sldMk cId="109857222" sldId="256"/>
            <ac:spMk id="206" creationId="{FA33EEAE-15D5-4119-8C1E-89D943F911EF}"/>
          </ac:spMkLst>
        </pc:spChg>
        <pc:spChg chg="add">
          <ac:chgData name="nirajthakurxyz0933@outlook.com" userId="5de401e978417caa" providerId="Windows Live" clId="Web-{7D24AD65-7DE1-A9AA-52E1-9C73A1541715}" dt="2024-08-05T19:30:37.291" v="919"/>
          <ac:spMkLst>
            <pc:docMk/>
            <pc:sldMk cId="109857222" sldId="256"/>
            <ac:spMk id="208" creationId="{730D8B3B-9B80-4025-B934-26DC7D7CD231}"/>
          </ac:spMkLst>
        </pc:spChg>
        <pc:spChg chg="add">
          <ac:chgData name="nirajthakurxyz0933@outlook.com" userId="5de401e978417caa" providerId="Windows Live" clId="Web-{7D24AD65-7DE1-A9AA-52E1-9C73A1541715}" dt="2024-08-05T19:30:37.291" v="919"/>
          <ac:spMkLst>
            <pc:docMk/>
            <pc:sldMk cId="109857222" sldId="256"/>
            <ac:spMk id="210" creationId="{B5A1B09C-1565-46F8-B70F-621C5EB48A09}"/>
          </ac:spMkLst>
        </pc:spChg>
        <pc:spChg chg="add">
          <ac:chgData name="nirajthakurxyz0933@outlook.com" userId="5de401e978417caa" providerId="Windows Live" clId="Web-{7D24AD65-7DE1-A9AA-52E1-9C73A1541715}" dt="2024-08-05T19:30:37.291" v="919"/>
          <ac:spMkLst>
            <pc:docMk/>
            <pc:sldMk cId="109857222" sldId="256"/>
            <ac:spMk id="212" creationId="{8C516CC8-80AC-446C-A56E-9F54B7210402}"/>
          </ac:spMkLst>
        </pc:spChg>
        <pc:spChg chg="add">
          <ac:chgData name="nirajthakurxyz0933@outlook.com" userId="5de401e978417caa" providerId="Windows Live" clId="Web-{7D24AD65-7DE1-A9AA-52E1-9C73A1541715}" dt="2024-08-05T19:30:37.291" v="919"/>
          <ac:spMkLst>
            <pc:docMk/>
            <pc:sldMk cId="109857222" sldId="256"/>
            <ac:spMk id="214" creationId="{53947E58-F088-49F1-A3D1-DEA690192E84}"/>
          </ac:spMkLst>
        </pc:spChg>
        <pc:grpChg chg="del">
          <ac:chgData name="nirajthakurxyz0933@outlook.com" userId="5de401e978417caa" providerId="Windows Live" clId="Web-{7D24AD65-7DE1-A9AA-52E1-9C73A1541715}" dt="2024-08-05T19:30:37.291" v="919"/>
          <ac:grpSpMkLst>
            <pc:docMk/>
            <pc:sldMk cId="109857222" sldId="256"/>
            <ac:grpSpMk id="20" creationId="{66FB5A75-BDE2-4F12-A95B-C48788A7685C}"/>
          </ac:grpSpMkLst>
        </pc:grpChg>
        <pc:grpChg chg="del">
          <ac:chgData name="nirajthakurxyz0933@outlook.com" userId="5de401e978417caa" providerId="Windows Live" clId="Web-{7D24AD65-7DE1-A9AA-52E1-9C73A1541715}" dt="2024-08-05T19:30:37.291" v="919"/>
          <ac:grpSpMkLst>
            <pc:docMk/>
            <pc:sldMk cId="109857222" sldId="256"/>
            <ac:grpSpMk id="28" creationId="{63301095-70B2-49AA-8DA9-A35629AD621C}"/>
          </ac:grpSpMkLst>
        </pc:grpChg>
      </pc:sldChg>
      <pc:sldChg chg="addSp modSp mod setBg">
        <pc:chgData name="nirajthakurxyz0933@outlook.com" userId="5de401e978417caa" providerId="Windows Live" clId="Web-{7D24AD65-7DE1-A9AA-52E1-9C73A1541715}" dt="2024-08-05T18:19:18.255" v="334"/>
        <pc:sldMkLst>
          <pc:docMk/>
          <pc:sldMk cId="3459298073" sldId="257"/>
        </pc:sldMkLst>
        <pc:spChg chg="mod">
          <ac:chgData name="nirajthakurxyz0933@outlook.com" userId="5de401e978417caa" providerId="Windows Live" clId="Web-{7D24AD65-7DE1-A9AA-52E1-9C73A1541715}" dt="2024-08-05T17:34:34.436" v="183"/>
          <ac:spMkLst>
            <pc:docMk/>
            <pc:sldMk cId="3459298073" sldId="257"/>
            <ac:spMk id="2" creationId="{1C9C0B66-107A-7635-0F1B-8105D964BA55}"/>
          </ac:spMkLst>
        </pc:spChg>
        <pc:spChg chg="mod">
          <ac:chgData name="nirajthakurxyz0933@outlook.com" userId="5de401e978417caa" providerId="Windows Live" clId="Web-{7D24AD65-7DE1-A9AA-52E1-9C73A1541715}" dt="2024-08-05T17:34:34.436" v="183"/>
          <ac:spMkLst>
            <pc:docMk/>
            <pc:sldMk cId="3459298073" sldId="257"/>
            <ac:spMk id="6" creationId="{FC44A2A9-59D5-66B5-CB06-81FE62E76545}"/>
          </ac:spMkLst>
        </pc:spChg>
        <pc:spChg chg="mod">
          <ac:chgData name="nirajthakurxyz0933@outlook.com" userId="5de401e978417caa" providerId="Windows Live" clId="Web-{7D24AD65-7DE1-A9AA-52E1-9C73A1541715}" dt="2024-08-05T17:34:53.608" v="186" actId="20577"/>
          <ac:spMkLst>
            <pc:docMk/>
            <pc:sldMk cId="3459298073" sldId="257"/>
            <ac:spMk id="7" creationId="{01E5AC14-8A29-695A-C575-13DE84FC16A3}"/>
          </ac:spMkLst>
        </pc:spChg>
        <pc:spChg chg="mod">
          <ac:chgData name="nirajthakurxyz0933@outlook.com" userId="5de401e978417caa" providerId="Windows Live" clId="Web-{7D24AD65-7DE1-A9AA-52E1-9C73A1541715}" dt="2024-08-05T17:34:59.233" v="188" actId="20577"/>
          <ac:spMkLst>
            <pc:docMk/>
            <pc:sldMk cId="3459298073" sldId="257"/>
            <ac:spMk id="8" creationId="{E4019BD2-5E9E-B21D-E7F5-CCD3863C3EAC}"/>
          </ac:spMkLst>
        </pc:spChg>
        <pc:spChg chg="mod">
          <ac:chgData name="nirajthakurxyz0933@outlook.com" userId="5de401e978417caa" providerId="Windows Live" clId="Web-{7D24AD65-7DE1-A9AA-52E1-9C73A1541715}" dt="2024-08-05T17:34:34.436" v="183"/>
          <ac:spMkLst>
            <pc:docMk/>
            <pc:sldMk cId="3459298073" sldId="257"/>
            <ac:spMk id="10" creationId="{D8587B6B-84D5-205E-E22F-2257EA8116E0}"/>
          </ac:spMkLst>
        </pc:spChg>
        <pc:spChg chg="add">
          <ac:chgData name="nirajthakurxyz0933@outlook.com" userId="5de401e978417caa" providerId="Windows Live" clId="Web-{7D24AD65-7DE1-A9AA-52E1-9C73A1541715}" dt="2024-08-05T17:34:34.436" v="183"/>
          <ac:spMkLst>
            <pc:docMk/>
            <pc:sldMk cId="3459298073" sldId="257"/>
            <ac:spMk id="15" creationId="{BACC6370-2D7E-4714-9D71-7542949D7D5D}"/>
          </ac:spMkLst>
        </pc:spChg>
        <pc:spChg chg="add">
          <ac:chgData name="nirajthakurxyz0933@outlook.com" userId="5de401e978417caa" providerId="Windows Live" clId="Web-{7D24AD65-7DE1-A9AA-52E1-9C73A1541715}" dt="2024-08-05T17:34:34.436" v="183"/>
          <ac:spMkLst>
            <pc:docMk/>
            <pc:sldMk cId="3459298073" sldId="257"/>
            <ac:spMk id="17" creationId="{F68B3F68-107C-434F-AA38-110D5EA91B85}"/>
          </ac:spMkLst>
        </pc:spChg>
        <pc:spChg chg="add">
          <ac:chgData name="nirajthakurxyz0933@outlook.com" userId="5de401e978417caa" providerId="Windows Live" clId="Web-{7D24AD65-7DE1-A9AA-52E1-9C73A1541715}" dt="2024-08-05T17:34:34.436" v="183"/>
          <ac:spMkLst>
            <pc:docMk/>
            <pc:sldMk cId="3459298073" sldId="257"/>
            <ac:spMk id="19" creationId="{AAD0DBB9-1A4B-4391-81D4-CB19F9AB918A}"/>
          </ac:spMkLst>
        </pc:spChg>
        <pc:spChg chg="add">
          <ac:chgData name="nirajthakurxyz0933@outlook.com" userId="5de401e978417caa" providerId="Windows Live" clId="Web-{7D24AD65-7DE1-A9AA-52E1-9C73A1541715}" dt="2024-08-05T17:34:34.436" v="183"/>
          <ac:spMkLst>
            <pc:docMk/>
            <pc:sldMk cId="3459298073" sldId="257"/>
            <ac:spMk id="21" creationId="{063BBA22-50EA-4C4D-BE05-F1CE4E63AA56}"/>
          </ac:spMkLst>
        </pc:spChg>
        <pc:picChg chg="mod">
          <ac:chgData name="nirajthakurxyz0933@outlook.com" userId="5de401e978417caa" providerId="Windows Live" clId="Web-{7D24AD65-7DE1-A9AA-52E1-9C73A1541715}" dt="2024-08-05T17:34:34.436" v="183"/>
          <ac:picMkLst>
            <pc:docMk/>
            <pc:sldMk cId="3459298073" sldId="257"/>
            <ac:picMk id="4" creationId="{27B21D03-32C2-122E-FC42-C464372F08A2}"/>
          </ac:picMkLst>
        </pc:picChg>
      </pc:sldChg>
      <pc:sldChg chg="addSp modSp mod setBg">
        <pc:chgData name="nirajthakurxyz0933@outlook.com" userId="5de401e978417caa" providerId="Windows Live" clId="Web-{7D24AD65-7DE1-A9AA-52E1-9C73A1541715}" dt="2024-08-05T18:19:18.255" v="334"/>
        <pc:sldMkLst>
          <pc:docMk/>
          <pc:sldMk cId="4144437103" sldId="258"/>
        </pc:sldMkLst>
        <pc:spChg chg="mod">
          <ac:chgData name="nirajthakurxyz0933@outlook.com" userId="5de401e978417caa" providerId="Windows Live" clId="Web-{7D24AD65-7DE1-A9AA-52E1-9C73A1541715}" dt="2024-08-05T17:45:09.707" v="228"/>
          <ac:spMkLst>
            <pc:docMk/>
            <pc:sldMk cId="4144437103" sldId="258"/>
            <ac:spMk id="2" creationId="{DA9D3409-2C1B-9BFD-335A-0550F83D841B}"/>
          </ac:spMkLst>
        </pc:spChg>
        <pc:spChg chg="mod">
          <ac:chgData name="nirajthakurxyz0933@outlook.com" userId="5de401e978417caa" providerId="Windows Live" clId="Web-{7D24AD65-7DE1-A9AA-52E1-9C73A1541715}" dt="2024-08-05T17:46:12.411" v="235" actId="1076"/>
          <ac:spMkLst>
            <pc:docMk/>
            <pc:sldMk cId="4144437103" sldId="258"/>
            <ac:spMk id="4" creationId="{F8692486-032A-85AC-0E4C-B71F2BE53FC0}"/>
          </ac:spMkLst>
        </pc:spChg>
        <pc:spChg chg="mod">
          <ac:chgData name="nirajthakurxyz0933@outlook.com" userId="5de401e978417caa" providerId="Windows Live" clId="Web-{7D24AD65-7DE1-A9AA-52E1-9C73A1541715}" dt="2024-08-05T17:46:04.707" v="234" actId="1076"/>
          <ac:spMkLst>
            <pc:docMk/>
            <pc:sldMk cId="4144437103" sldId="258"/>
            <ac:spMk id="5" creationId="{ECA6C747-2F2A-2F94-53B3-EC7D3B4117F5}"/>
          </ac:spMkLst>
        </pc:spChg>
        <pc:spChg chg="mod">
          <ac:chgData name="nirajthakurxyz0933@outlook.com" userId="5de401e978417caa" providerId="Windows Live" clId="Web-{7D24AD65-7DE1-A9AA-52E1-9C73A1541715}" dt="2024-08-05T17:46:17.317" v="236" actId="1076"/>
          <ac:spMkLst>
            <pc:docMk/>
            <pc:sldMk cId="4144437103" sldId="258"/>
            <ac:spMk id="6" creationId="{5B4611AC-10B7-4F17-EDBE-FAB3BAF4A9A4}"/>
          </ac:spMkLst>
        </pc:spChg>
        <pc:spChg chg="mod">
          <ac:chgData name="nirajthakurxyz0933@outlook.com" userId="5de401e978417caa" providerId="Windows Live" clId="Web-{7D24AD65-7DE1-A9AA-52E1-9C73A1541715}" dt="2024-08-05T17:46:22.770" v="237" actId="1076"/>
          <ac:spMkLst>
            <pc:docMk/>
            <pc:sldMk cId="4144437103" sldId="258"/>
            <ac:spMk id="7" creationId="{52FB9D04-2A3D-0DCC-D7A4-DEEDEB3B4956}"/>
          </ac:spMkLst>
        </pc:spChg>
        <pc:spChg chg="add">
          <ac:chgData name="nirajthakurxyz0933@outlook.com" userId="5de401e978417caa" providerId="Windows Live" clId="Web-{7D24AD65-7DE1-A9AA-52E1-9C73A1541715}" dt="2024-08-05T17:45:09.707" v="228"/>
          <ac:spMkLst>
            <pc:docMk/>
            <pc:sldMk cId="4144437103" sldId="258"/>
            <ac:spMk id="13" creationId="{35DB3719-6FDC-4E5D-891D-FF40B7300F64}"/>
          </ac:spMkLst>
        </pc:spChg>
        <pc:spChg chg="add">
          <ac:chgData name="nirajthakurxyz0933@outlook.com" userId="5de401e978417caa" providerId="Windows Live" clId="Web-{7D24AD65-7DE1-A9AA-52E1-9C73A1541715}" dt="2024-08-05T17:45:09.707" v="228"/>
          <ac:spMkLst>
            <pc:docMk/>
            <pc:sldMk cId="4144437103" sldId="258"/>
            <ac:spMk id="15" creationId="{E0CBAC23-2E3F-4A90-BA59-F8299F6A5439}"/>
          </ac:spMkLst>
        </pc:spChg>
        <pc:picChg chg="mod">
          <ac:chgData name="nirajthakurxyz0933@outlook.com" userId="5de401e978417caa" providerId="Windows Live" clId="Web-{7D24AD65-7DE1-A9AA-52E1-9C73A1541715}" dt="2024-08-05T17:45:32.098" v="230" actId="14100"/>
          <ac:picMkLst>
            <pc:docMk/>
            <pc:sldMk cId="4144437103" sldId="258"/>
            <ac:picMk id="3" creationId="{C7C0A7E6-2F2E-3E6B-53CF-739A665BC662}"/>
          </ac:picMkLst>
        </pc:picChg>
      </pc:sldChg>
      <pc:sldChg chg="addSp delSp modSp mod setBg">
        <pc:chgData name="nirajthakurxyz0933@outlook.com" userId="5de401e978417caa" providerId="Windows Live" clId="Web-{7D24AD65-7DE1-A9AA-52E1-9C73A1541715}" dt="2024-08-05T18:19:18.255" v="334"/>
        <pc:sldMkLst>
          <pc:docMk/>
          <pc:sldMk cId="1641802934" sldId="259"/>
        </pc:sldMkLst>
        <pc:spChg chg="mod">
          <ac:chgData name="nirajthakurxyz0933@outlook.com" userId="5de401e978417caa" providerId="Windows Live" clId="Web-{7D24AD65-7DE1-A9AA-52E1-9C73A1541715}" dt="2024-08-05T17:46:53.911" v="240"/>
          <ac:spMkLst>
            <pc:docMk/>
            <pc:sldMk cId="1641802934" sldId="259"/>
            <ac:spMk id="5" creationId="{0B65D88C-A615-6805-CF51-A03E94215084}"/>
          </ac:spMkLst>
        </pc:spChg>
        <pc:spChg chg="mod">
          <ac:chgData name="nirajthakurxyz0933@outlook.com" userId="5de401e978417caa" providerId="Windows Live" clId="Web-{7D24AD65-7DE1-A9AA-52E1-9C73A1541715}" dt="2024-08-05T17:47:32.802" v="250"/>
          <ac:spMkLst>
            <pc:docMk/>
            <pc:sldMk cId="1641802934" sldId="259"/>
            <ac:spMk id="7" creationId="{6C817C8A-52A1-A67D-1C5C-CC62B5EA973D}"/>
          </ac:spMkLst>
        </pc:spChg>
        <pc:spChg chg="mod">
          <ac:chgData name="nirajthakurxyz0933@outlook.com" userId="5de401e978417caa" providerId="Windows Live" clId="Web-{7D24AD65-7DE1-A9AA-52E1-9C73A1541715}" dt="2024-08-05T17:47:32.802" v="251"/>
          <ac:spMkLst>
            <pc:docMk/>
            <pc:sldMk cId="1641802934" sldId="259"/>
            <ac:spMk id="9" creationId="{819A05B6-CAD4-EBE7-0E3D-5EA22E756684}"/>
          </ac:spMkLst>
        </pc:spChg>
        <pc:spChg chg="mod">
          <ac:chgData name="nirajthakurxyz0933@outlook.com" userId="5de401e978417caa" providerId="Windows Live" clId="Web-{7D24AD65-7DE1-A9AA-52E1-9C73A1541715}" dt="2024-08-05T17:47:47.083" v="255" actId="1076"/>
          <ac:spMkLst>
            <pc:docMk/>
            <pc:sldMk cId="1641802934" sldId="259"/>
            <ac:spMk id="12" creationId="{E92BC928-B9CB-A036-3D92-C3D63C57D56B}"/>
          </ac:spMkLst>
        </pc:spChg>
        <pc:spChg chg="mod">
          <ac:chgData name="nirajthakurxyz0933@outlook.com" userId="5de401e978417caa" providerId="Windows Live" clId="Web-{7D24AD65-7DE1-A9AA-52E1-9C73A1541715}" dt="2024-08-05T17:47:32.833" v="253"/>
          <ac:spMkLst>
            <pc:docMk/>
            <pc:sldMk cId="1641802934" sldId="259"/>
            <ac:spMk id="13" creationId="{6E201A12-BFE2-8913-9371-301002D3455B}"/>
          </ac:spMkLst>
        </pc:spChg>
        <pc:spChg chg="add del">
          <ac:chgData name="nirajthakurxyz0933@outlook.com" userId="5de401e978417caa" providerId="Windows Live" clId="Web-{7D24AD65-7DE1-A9AA-52E1-9C73A1541715}" dt="2024-08-05T17:46:53.895" v="239"/>
          <ac:spMkLst>
            <pc:docMk/>
            <pc:sldMk cId="1641802934" sldId="259"/>
            <ac:spMk id="18" creationId="{924D84CD-5280-4B52-B96E-8EDAA2B20C51}"/>
          </ac:spMkLst>
        </pc:spChg>
        <pc:spChg chg="add del">
          <ac:chgData name="nirajthakurxyz0933@outlook.com" userId="5de401e978417caa" providerId="Windows Live" clId="Web-{7D24AD65-7DE1-A9AA-52E1-9C73A1541715}" dt="2024-08-05T17:46:53.895" v="239"/>
          <ac:spMkLst>
            <pc:docMk/>
            <pc:sldMk cId="1641802934" sldId="259"/>
            <ac:spMk id="20" creationId="{3E65D517-46E4-8037-A63D-629DE1253A89}"/>
          </ac:spMkLst>
        </pc:spChg>
        <pc:spChg chg="add">
          <ac:chgData name="nirajthakurxyz0933@outlook.com" userId="5de401e978417caa" providerId="Windows Live" clId="Web-{7D24AD65-7DE1-A9AA-52E1-9C73A1541715}" dt="2024-08-05T17:46:53.911" v="240"/>
          <ac:spMkLst>
            <pc:docMk/>
            <pc:sldMk cId="1641802934" sldId="259"/>
            <ac:spMk id="22" creationId="{35DB3719-6FDC-4E5D-891D-FF40B7300F64}"/>
          </ac:spMkLst>
        </pc:spChg>
        <pc:spChg chg="add">
          <ac:chgData name="nirajthakurxyz0933@outlook.com" userId="5de401e978417caa" providerId="Windows Live" clId="Web-{7D24AD65-7DE1-A9AA-52E1-9C73A1541715}" dt="2024-08-05T17:46:53.911" v="240"/>
          <ac:spMkLst>
            <pc:docMk/>
            <pc:sldMk cId="1641802934" sldId="259"/>
            <ac:spMk id="23" creationId="{E0CBAC23-2E3F-4A90-BA59-F8299F6A5439}"/>
          </ac:spMkLst>
        </pc:spChg>
        <pc:picChg chg="mod">
          <ac:chgData name="nirajthakurxyz0933@outlook.com" userId="5de401e978417caa" providerId="Windows Live" clId="Web-{7D24AD65-7DE1-A9AA-52E1-9C73A1541715}" dt="2024-08-05T17:52:15.617" v="278" actId="1076"/>
          <ac:picMkLst>
            <pc:docMk/>
            <pc:sldMk cId="1641802934" sldId="259"/>
            <ac:picMk id="3" creationId="{F85B13C2-DC23-E193-0532-BF89ACB4EC17}"/>
          </ac:picMkLst>
        </pc:picChg>
        <pc:picChg chg="mod">
          <ac:chgData name="nirajthakurxyz0933@outlook.com" userId="5de401e978417caa" providerId="Windows Live" clId="Web-{7D24AD65-7DE1-A9AA-52E1-9C73A1541715}" dt="2024-08-05T17:52:17.929" v="279" actId="1076"/>
          <ac:picMkLst>
            <pc:docMk/>
            <pc:sldMk cId="1641802934" sldId="259"/>
            <ac:picMk id="10" creationId="{905A751B-5391-07AD-5F19-9EE7EEEF4D1E}"/>
          </ac:picMkLst>
        </pc:picChg>
      </pc:sldChg>
      <pc:sldChg chg="modSp mod">
        <pc:chgData name="nirajthakurxyz0933@outlook.com" userId="5de401e978417caa" providerId="Windows Live" clId="Web-{7D24AD65-7DE1-A9AA-52E1-9C73A1541715}" dt="2024-08-05T18:19:18.255" v="334"/>
        <pc:sldMkLst>
          <pc:docMk/>
          <pc:sldMk cId="865932588" sldId="260"/>
        </pc:sldMkLst>
        <pc:spChg chg="mod">
          <ac:chgData name="nirajthakurxyz0933@outlook.com" userId="5de401e978417caa" providerId="Windows Live" clId="Web-{7D24AD65-7DE1-A9AA-52E1-9C73A1541715}" dt="2024-08-05T17:51:43.226" v="272" actId="20577"/>
          <ac:spMkLst>
            <pc:docMk/>
            <pc:sldMk cId="865932588" sldId="260"/>
            <ac:spMk id="6" creationId="{A6F1578C-F3BB-DDC4-9653-1FD82701A544}"/>
          </ac:spMkLst>
        </pc:spChg>
        <pc:spChg chg="mod">
          <ac:chgData name="nirajthakurxyz0933@outlook.com" userId="5de401e978417caa" providerId="Windows Live" clId="Web-{7D24AD65-7DE1-A9AA-52E1-9C73A1541715}" dt="2024-08-05T17:49:33.772" v="267" actId="1076"/>
          <ac:spMkLst>
            <pc:docMk/>
            <pc:sldMk cId="865932588" sldId="260"/>
            <ac:spMk id="8" creationId="{0A6EEBED-7F87-553F-9B71-70EA61FAFDDA}"/>
          </ac:spMkLst>
        </pc:spChg>
        <pc:spChg chg="mod">
          <ac:chgData name="nirajthakurxyz0933@outlook.com" userId="5de401e978417caa" providerId="Windows Live" clId="Web-{7D24AD65-7DE1-A9AA-52E1-9C73A1541715}" dt="2024-08-05T17:49:25.319" v="265" actId="1076"/>
          <ac:spMkLst>
            <pc:docMk/>
            <pc:sldMk cId="865932588" sldId="260"/>
            <ac:spMk id="12" creationId="{8197C35F-DED4-A146-B581-65078991AC51}"/>
          </ac:spMkLst>
        </pc:spChg>
        <pc:picChg chg="mod">
          <ac:chgData name="nirajthakurxyz0933@outlook.com" userId="5de401e978417caa" providerId="Windows Live" clId="Web-{7D24AD65-7DE1-A9AA-52E1-9C73A1541715}" dt="2024-08-05T17:49:11.334" v="262" actId="1076"/>
          <ac:picMkLst>
            <pc:docMk/>
            <pc:sldMk cId="865932588" sldId="260"/>
            <ac:picMk id="2" creationId="{BAF4C8F4-E706-C10E-4715-5DECA3EEBAC3}"/>
          </ac:picMkLst>
        </pc:picChg>
        <pc:inkChg chg="mod">
          <ac:chgData name="nirajthakurxyz0933@outlook.com" userId="5de401e978417caa" providerId="Windows Live" clId="Web-{7D24AD65-7DE1-A9AA-52E1-9C73A1541715}" dt="2024-08-05T17:51:51.929" v="274" actId="1076"/>
          <ac:inkMkLst>
            <pc:docMk/>
            <pc:sldMk cId="865932588" sldId="260"/>
            <ac:inkMk id="3" creationId="{81715795-87F9-231D-D7D3-7A47B90B184D}"/>
          </ac:inkMkLst>
        </pc:inkChg>
        <pc:inkChg chg="mod">
          <ac:chgData name="nirajthakurxyz0933@outlook.com" userId="5de401e978417caa" providerId="Windows Live" clId="Web-{7D24AD65-7DE1-A9AA-52E1-9C73A1541715}" dt="2024-08-05T17:52:00.445" v="276" actId="1076"/>
          <ac:inkMkLst>
            <pc:docMk/>
            <pc:sldMk cId="865932588" sldId="260"/>
            <ac:inkMk id="4" creationId="{A2319143-31CF-25C7-FA94-0867DAF0B003}"/>
          </ac:inkMkLst>
        </pc:inkChg>
      </pc:sldChg>
      <pc:sldChg chg="addSp modSp mod setBg">
        <pc:chgData name="nirajthakurxyz0933@outlook.com" userId="5de401e978417caa" providerId="Windows Live" clId="Web-{7D24AD65-7DE1-A9AA-52E1-9C73A1541715}" dt="2024-08-05T18:19:18.255" v="334"/>
        <pc:sldMkLst>
          <pc:docMk/>
          <pc:sldMk cId="1932615400" sldId="261"/>
        </pc:sldMkLst>
        <pc:spChg chg="mod">
          <ac:chgData name="nirajthakurxyz0933@outlook.com" userId="5de401e978417caa" providerId="Windows Live" clId="Web-{7D24AD65-7DE1-A9AA-52E1-9C73A1541715}" dt="2024-08-05T17:55:44.900" v="282"/>
          <ac:spMkLst>
            <pc:docMk/>
            <pc:sldMk cId="1932615400" sldId="261"/>
            <ac:spMk id="5" creationId="{721093CB-A0D6-0D6A-D53E-218BB6981032}"/>
          </ac:spMkLst>
        </pc:spChg>
        <pc:spChg chg="mod">
          <ac:chgData name="nirajthakurxyz0933@outlook.com" userId="5de401e978417caa" providerId="Windows Live" clId="Web-{7D24AD65-7DE1-A9AA-52E1-9C73A1541715}" dt="2024-08-05T17:56:40.072" v="293" actId="1076"/>
          <ac:spMkLst>
            <pc:docMk/>
            <pc:sldMk cId="1932615400" sldId="261"/>
            <ac:spMk id="7" creationId="{1C4250C7-A1DB-BD1A-C074-D5BDCB962ADF}"/>
          </ac:spMkLst>
        </pc:spChg>
        <pc:spChg chg="mod">
          <ac:chgData name="nirajthakurxyz0933@outlook.com" userId="5de401e978417caa" providerId="Windows Live" clId="Web-{7D24AD65-7DE1-A9AA-52E1-9C73A1541715}" dt="2024-08-05T17:56:43.682" v="294" actId="1076"/>
          <ac:spMkLst>
            <pc:docMk/>
            <pc:sldMk cId="1932615400" sldId="261"/>
            <ac:spMk id="9" creationId="{5482883C-70D5-477D-1225-39484CE757D7}"/>
          </ac:spMkLst>
        </pc:spChg>
        <pc:spChg chg="mod">
          <ac:chgData name="nirajthakurxyz0933@outlook.com" userId="5de401e978417caa" providerId="Windows Live" clId="Web-{7D24AD65-7DE1-A9AA-52E1-9C73A1541715}" dt="2024-08-05T17:56:49.557" v="295" actId="1076"/>
          <ac:spMkLst>
            <pc:docMk/>
            <pc:sldMk cId="1932615400" sldId="261"/>
            <ac:spMk id="11" creationId="{8221A58B-7FEF-3A5C-4C17-4FC9B0A841DC}"/>
          </ac:spMkLst>
        </pc:spChg>
        <pc:spChg chg="mod">
          <ac:chgData name="nirajthakurxyz0933@outlook.com" userId="5de401e978417caa" providerId="Windows Live" clId="Web-{7D24AD65-7DE1-A9AA-52E1-9C73A1541715}" dt="2024-08-05T17:56:53.541" v="296" actId="1076"/>
          <ac:spMkLst>
            <pc:docMk/>
            <pc:sldMk cId="1932615400" sldId="261"/>
            <ac:spMk id="12" creationId="{02EB5238-BED6-367F-5E7D-FB0737E2D0CC}"/>
          </ac:spMkLst>
        </pc:spChg>
        <pc:spChg chg="add">
          <ac:chgData name="nirajthakurxyz0933@outlook.com" userId="5de401e978417caa" providerId="Windows Live" clId="Web-{7D24AD65-7DE1-A9AA-52E1-9C73A1541715}" dt="2024-08-05T17:55:44.900" v="282"/>
          <ac:spMkLst>
            <pc:docMk/>
            <pc:sldMk cId="1932615400" sldId="261"/>
            <ac:spMk id="17" creationId="{35DB3719-6FDC-4E5D-891D-FF40B7300F64}"/>
          </ac:spMkLst>
        </pc:spChg>
        <pc:spChg chg="add">
          <ac:chgData name="nirajthakurxyz0933@outlook.com" userId="5de401e978417caa" providerId="Windows Live" clId="Web-{7D24AD65-7DE1-A9AA-52E1-9C73A1541715}" dt="2024-08-05T17:55:44.900" v="282"/>
          <ac:spMkLst>
            <pc:docMk/>
            <pc:sldMk cId="1932615400" sldId="261"/>
            <ac:spMk id="19" creationId="{E0CBAC23-2E3F-4A90-BA59-F8299F6A5439}"/>
          </ac:spMkLst>
        </pc:spChg>
        <pc:picChg chg="mod">
          <ac:chgData name="nirajthakurxyz0933@outlook.com" userId="5de401e978417caa" providerId="Windows Live" clId="Web-{7D24AD65-7DE1-A9AA-52E1-9C73A1541715}" dt="2024-08-05T17:57:03.448" v="299" actId="1076"/>
          <ac:picMkLst>
            <pc:docMk/>
            <pc:sldMk cId="1932615400" sldId="261"/>
            <ac:picMk id="2" creationId="{C7C31548-94FF-55C2-3411-0465CE3CFDCB}"/>
          </ac:picMkLst>
        </pc:picChg>
      </pc:sldChg>
      <pc:sldChg chg="mod">
        <pc:chgData name="nirajthakurxyz0933@outlook.com" userId="5de401e978417caa" providerId="Windows Live" clId="Web-{7D24AD65-7DE1-A9AA-52E1-9C73A1541715}" dt="2024-08-05T18:19:18.255" v="334"/>
        <pc:sldMkLst>
          <pc:docMk/>
          <pc:sldMk cId="3144580210" sldId="262"/>
        </pc:sldMkLst>
      </pc:sldChg>
      <pc:sldChg chg="mod">
        <pc:chgData name="nirajthakurxyz0933@outlook.com" userId="5de401e978417caa" providerId="Windows Live" clId="Web-{7D24AD65-7DE1-A9AA-52E1-9C73A1541715}" dt="2024-08-05T18:19:18.255" v="334"/>
        <pc:sldMkLst>
          <pc:docMk/>
          <pc:sldMk cId="2914943046" sldId="264"/>
        </pc:sldMkLst>
      </pc:sldChg>
      <pc:sldChg chg="mod">
        <pc:chgData name="nirajthakurxyz0933@outlook.com" userId="5de401e978417caa" providerId="Windows Live" clId="Web-{7D24AD65-7DE1-A9AA-52E1-9C73A1541715}" dt="2024-08-05T18:19:18.255" v="334"/>
        <pc:sldMkLst>
          <pc:docMk/>
          <pc:sldMk cId="3398171703" sldId="266"/>
        </pc:sldMkLst>
      </pc:sldChg>
      <pc:sldChg chg="addSp delSp modSp mod setBg">
        <pc:chgData name="nirajthakurxyz0933@outlook.com" userId="5de401e978417caa" providerId="Windows Live" clId="Web-{7D24AD65-7DE1-A9AA-52E1-9C73A1541715}" dt="2024-08-05T19:12:04.327" v="715"/>
        <pc:sldMkLst>
          <pc:docMk/>
          <pc:sldMk cId="1341047850" sldId="267"/>
        </pc:sldMkLst>
        <pc:spChg chg="del mod">
          <ac:chgData name="nirajthakurxyz0933@outlook.com" userId="5de401e978417caa" providerId="Windows Live" clId="Web-{7D24AD65-7DE1-A9AA-52E1-9C73A1541715}" dt="2024-08-05T19:12:04.327" v="715"/>
          <ac:spMkLst>
            <pc:docMk/>
            <pc:sldMk cId="1341047850" sldId="267"/>
            <ac:spMk id="2" creationId="{23C9449B-5FF7-704D-3ACF-E85724B32D24}"/>
          </ac:spMkLst>
        </pc:spChg>
        <pc:spChg chg="add mod">
          <ac:chgData name="nirajthakurxyz0933@outlook.com" userId="5de401e978417caa" providerId="Windows Live" clId="Web-{7D24AD65-7DE1-A9AA-52E1-9C73A1541715}" dt="2024-08-05T19:11:44.998" v="714" actId="14100"/>
          <ac:spMkLst>
            <pc:docMk/>
            <pc:sldMk cId="1341047850" sldId="267"/>
            <ac:spMk id="3" creationId="{C5652724-C4C6-09DC-661A-E7793930A5B4}"/>
          </ac:spMkLst>
        </pc:spChg>
        <pc:spChg chg="add">
          <ac:chgData name="nirajthakurxyz0933@outlook.com" userId="5de401e978417caa" providerId="Windows Live" clId="Web-{7D24AD65-7DE1-A9AA-52E1-9C73A1541715}" dt="2024-08-05T19:11:15.497" v="695"/>
          <ac:spMkLst>
            <pc:docMk/>
            <pc:sldMk cId="1341047850" sldId="267"/>
            <ac:spMk id="7" creationId="{1B15ED52-F352-441B-82BF-E0EA34836D08}"/>
          </ac:spMkLst>
        </pc:spChg>
        <pc:spChg chg="add">
          <ac:chgData name="nirajthakurxyz0933@outlook.com" userId="5de401e978417caa" providerId="Windows Live" clId="Web-{7D24AD65-7DE1-A9AA-52E1-9C73A1541715}" dt="2024-08-05T19:11:15.497" v="695"/>
          <ac:spMkLst>
            <pc:docMk/>
            <pc:sldMk cId="1341047850" sldId="267"/>
            <ac:spMk id="9" creationId="{3B2E3793-BFE6-45A2-9B7B-E18844431C99}"/>
          </ac:spMkLst>
        </pc:spChg>
        <pc:spChg chg="add">
          <ac:chgData name="nirajthakurxyz0933@outlook.com" userId="5de401e978417caa" providerId="Windows Live" clId="Web-{7D24AD65-7DE1-A9AA-52E1-9C73A1541715}" dt="2024-08-05T19:11:15.497" v="695"/>
          <ac:spMkLst>
            <pc:docMk/>
            <pc:sldMk cId="1341047850" sldId="267"/>
            <ac:spMk id="11" creationId="{BC4C4868-CB8F-4AF9-9CDB-8108F2C19B67}"/>
          </ac:spMkLst>
        </pc:spChg>
        <pc:spChg chg="add">
          <ac:chgData name="nirajthakurxyz0933@outlook.com" userId="5de401e978417caa" providerId="Windows Live" clId="Web-{7D24AD65-7DE1-A9AA-52E1-9C73A1541715}" dt="2024-08-05T19:11:15.497" v="695"/>
          <ac:spMkLst>
            <pc:docMk/>
            <pc:sldMk cId="1341047850" sldId="267"/>
            <ac:spMk id="13" creationId="{375E0459-6403-40CD-989D-56A4407CA12E}"/>
          </ac:spMkLst>
        </pc:spChg>
        <pc:spChg chg="add">
          <ac:chgData name="nirajthakurxyz0933@outlook.com" userId="5de401e978417caa" providerId="Windows Live" clId="Web-{7D24AD65-7DE1-A9AA-52E1-9C73A1541715}" dt="2024-08-05T19:11:15.497" v="695"/>
          <ac:spMkLst>
            <pc:docMk/>
            <pc:sldMk cId="1341047850" sldId="267"/>
            <ac:spMk id="15" creationId="{53E5B1A8-3AC9-4BD1-9BBC-78CA94F2D1BA}"/>
          </ac:spMkLst>
        </pc:spChg>
        <pc:graphicFrameChg chg="add">
          <ac:chgData name="nirajthakurxyz0933@outlook.com" userId="5de401e978417caa" providerId="Windows Live" clId="Web-{7D24AD65-7DE1-A9AA-52E1-9C73A1541715}" dt="2024-08-05T19:12:04.327" v="715"/>
          <ac:graphicFrameMkLst>
            <pc:docMk/>
            <pc:sldMk cId="1341047850" sldId="267"/>
            <ac:graphicFrameMk id="17" creationId="{75C220BB-3AAB-8A8E-C9B2-D5514C5A0E98}"/>
          </ac:graphicFrameMkLst>
        </pc:graphicFrameChg>
      </pc:sldChg>
      <pc:sldChg chg="addSp modSp mod setBg">
        <pc:chgData name="nirajthakurxyz0933@outlook.com" userId="5de401e978417caa" providerId="Windows Live" clId="Web-{7D24AD65-7DE1-A9AA-52E1-9C73A1541715}" dt="2024-08-05T19:12:10.374" v="716"/>
        <pc:sldMkLst>
          <pc:docMk/>
          <pc:sldMk cId="2421960610" sldId="268"/>
        </pc:sldMkLst>
        <pc:spChg chg="mod">
          <ac:chgData name="nirajthakurxyz0933@outlook.com" userId="5de401e978417caa" providerId="Windows Live" clId="Web-{7D24AD65-7DE1-A9AA-52E1-9C73A1541715}" dt="2024-08-05T19:12:10.374" v="716"/>
          <ac:spMkLst>
            <pc:docMk/>
            <pc:sldMk cId="2421960610" sldId="268"/>
            <ac:spMk id="3" creationId="{2D75726E-3452-F524-D3E2-77E2C3AA3965}"/>
          </ac:spMkLst>
        </pc:spChg>
        <pc:spChg chg="add">
          <ac:chgData name="nirajthakurxyz0933@outlook.com" userId="5de401e978417caa" providerId="Windows Live" clId="Web-{7D24AD65-7DE1-A9AA-52E1-9C73A1541715}" dt="2024-08-05T19:12:10.374" v="716"/>
          <ac:spMkLst>
            <pc:docMk/>
            <pc:sldMk cId="2421960610" sldId="268"/>
            <ac:spMk id="8" creationId="{A8384FB5-9ADC-4DDC-881B-597D56F5B15D}"/>
          </ac:spMkLst>
        </pc:spChg>
        <pc:spChg chg="add">
          <ac:chgData name="nirajthakurxyz0933@outlook.com" userId="5de401e978417caa" providerId="Windows Live" clId="Web-{7D24AD65-7DE1-A9AA-52E1-9C73A1541715}" dt="2024-08-05T19:12:10.374" v="716"/>
          <ac:spMkLst>
            <pc:docMk/>
            <pc:sldMk cId="2421960610" sldId="268"/>
            <ac:spMk id="10" creationId="{91E5A9A7-95C6-4F4F-B00E-C82E07FE62EF}"/>
          </ac:spMkLst>
        </pc:spChg>
        <pc:spChg chg="add">
          <ac:chgData name="nirajthakurxyz0933@outlook.com" userId="5de401e978417caa" providerId="Windows Live" clId="Web-{7D24AD65-7DE1-A9AA-52E1-9C73A1541715}" dt="2024-08-05T19:12:10.374" v="716"/>
          <ac:spMkLst>
            <pc:docMk/>
            <pc:sldMk cId="2421960610" sldId="268"/>
            <ac:spMk id="12" creationId="{D07DD2DE-F619-49DD-B5E7-03A290FF4ED1}"/>
          </ac:spMkLst>
        </pc:spChg>
        <pc:spChg chg="add">
          <ac:chgData name="nirajthakurxyz0933@outlook.com" userId="5de401e978417caa" providerId="Windows Live" clId="Web-{7D24AD65-7DE1-A9AA-52E1-9C73A1541715}" dt="2024-08-05T19:12:10.374" v="716"/>
          <ac:spMkLst>
            <pc:docMk/>
            <pc:sldMk cId="2421960610" sldId="268"/>
            <ac:spMk id="14" creationId="{85149191-5F60-4A28-AAFF-039F96B0F3EC}"/>
          </ac:spMkLst>
        </pc:spChg>
        <pc:spChg chg="add">
          <ac:chgData name="nirajthakurxyz0933@outlook.com" userId="5de401e978417caa" providerId="Windows Live" clId="Web-{7D24AD65-7DE1-A9AA-52E1-9C73A1541715}" dt="2024-08-05T19:12:10.374" v="716"/>
          <ac:spMkLst>
            <pc:docMk/>
            <pc:sldMk cId="2421960610" sldId="268"/>
            <ac:spMk id="16" creationId="{F8260ED5-17F7-4158-B241-D51DD4CF1B7E}"/>
          </ac:spMkLst>
        </pc:spChg>
        <pc:picChg chg="mod ord">
          <ac:chgData name="nirajthakurxyz0933@outlook.com" userId="5de401e978417caa" providerId="Windows Live" clId="Web-{7D24AD65-7DE1-A9AA-52E1-9C73A1541715}" dt="2024-08-05T19:12:10.374" v="716"/>
          <ac:picMkLst>
            <pc:docMk/>
            <pc:sldMk cId="2421960610" sldId="268"/>
            <ac:picMk id="2" creationId="{3C8072A9-74ED-306E-02F0-B646C0322E01}"/>
          </ac:picMkLst>
        </pc:picChg>
      </pc:sldChg>
      <pc:sldChg chg="addSp delSp modSp mod setBg">
        <pc:chgData name="nirajthakurxyz0933@outlook.com" userId="5de401e978417caa" providerId="Windows Live" clId="Web-{7D24AD65-7DE1-A9AA-52E1-9C73A1541715}" dt="2024-08-05T19:13:41.737" v="757" actId="1076"/>
        <pc:sldMkLst>
          <pc:docMk/>
          <pc:sldMk cId="2881169634" sldId="269"/>
        </pc:sldMkLst>
        <pc:spChg chg="del mod">
          <ac:chgData name="nirajthakurxyz0933@outlook.com" userId="5de401e978417caa" providerId="Windows Live" clId="Web-{7D24AD65-7DE1-A9AA-52E1-9C73A1541715}" dt="2024-08-05T19:13:12.346" v="752"/>
          <ac:spMkLst>
            <pc:docMk/>
            <pc:sldMk cId="2881169634" sldId="269"/>
            <ac:spMk id="2" creationId="{F13A56DF-D3D1-A68C-7C6B-25408F71EF7F}"/>
          </ac:spMkLst>
        </pc:spChg>
        <pc:spChg chg="add mod">
          <ac:chgData name="nirajthakurxyz0933@outlook.com" userId="5de401e978417caa" providerId="Windows Live" clId="Web-{7D24AD65-7DE1-A9AA-52E1-9C73A1541715}" dt="2024-08-05T19:12:53.345" v="745" actId="1076"/>
          <ac:spMkLst>
            <pc:docMk/>
            <pc:sldMk cId="2881169634" sldId="269"/>
            <ac:spMk id="3" creationId="{09D79428-0EE0-996C-826D-DC71C4485E1F}"/>
          </ac:spMkLst>
        </pc:spChg>
        <pc:spChg chg="add">
          <ac:chgData name="nirajthakurxyz0933@outlook.com" userId="5de401e978417caa" providerId="Windows Live" clId="Web-{7D24AD65-7DE1-A9AA-52E1-9C73A1541715}" dt="2024-08-05T19:12:18.734" v="717"/>
          <ac:spMkLst>
            <pc:docMk/>
            <pc:sldMk cId="2881169634" sldId="269"/>
            <ac:spMk id="7" creationId="{1B15ED52-F352-441B-82BF-E0EA34836D08}"/>
          </ac:spMkLst>
        </pc:spChg>
        <pc:spChg chg="add">
          <ac:chgData name="nirajthakurxyz0933@outlook.com" userId="5de401e978417caa" providerId="Windows Live" clId="Web-{7D24AD65-7DE1-A9AA-52E1-9C73A1541715}" dt="2024-08-05T19:12:18.734" v="717"/>
          <ac:spMkLst>
            <pc:docMk/>
            <pc:sldMk cId="2881169634" sldId="269"/>
            <ac:spMk id="9" creationId="{3B2E3793-BFE6-45A2-9B7B-E18844431C99}"/>
          </ac:spMkLst>
        </pc:spChg>
        <pc:spChg chg="add">
          <ac:chgData name="nirajthakurxyz0933@outlook.com" userId="5de401e978417caa" providerId="Windows Live" clId="Web-{7D24AD65-7DE1-A9AA-52E1-9C73A1541715}" dt="2024-08-05T19:12:18.734" v="717"/>
          <ac:spMkLst>
            <pc:docMk/>
            <pc:sldMk cId="2881169634" sldId="269"/>
            <ac:spMk id="11" creationId="{BC4C4868-CB8F-4AF9-9CDB-8108F2C19B67}"/>
          </ac:spMkLst>
        </pc:spChg>
        <pc:spChg chg="add">
          <ac:chgData name="nirajthakurxyz0933@outlook.com" userId="5de401e978417caa" providerId="Windows Live" clId="Web-{7D24AD65-7DE1-A9AA-52E1-9C73A1541715}" dt="2024-08-05T19:12:18.734" v="717"/>
          <ac:spMkLst>
            <pc:docMk/>
            <pc:sldMk cId="2881169634" sldId="269"/>
            <ac:spMk id="13" creationId="{375E0459-6403-40CD-989D-56A4407CA12E}"/>
          </ac:spMkLst>
        </pc:spChg>
        <pc:spChg chg="add">
          <ac:chgData name="nirajthakurxyz0933@outlook.com" userId="5de401e978417caa" providerId="Windows Live" clId="Web-{7D24AD65-7DE1-A9AA-52E1-9C73A1541715}" dt="2024-08-05T19:12:18.734" v="717"/>
          <ac:spMkLst>
            <pc:docMk/>
            <pc:sldMk cId="2881169634" sldId="269"/>
            <ac:spMk id="15" creationId="{53E5B1A8-3AC9-4BD1-9BBC-78CA94F2D1BA}"/>
          </ac:spMkLst>
        </pc:spChg>
        <pc:graphicFrameChg chg="add mod">
          <ac:chgData name="nirajthakurxyz0933@outlook.com" userId="5de401e978417caa" providerId="Windows Live" clId="Web-{7D24AD65-7DE1-A9AA-52E1-9C73A1541715}" dt="2024-08-05T19:13:41.737" v="757" actId="1076"/>
          <ac:graphicFrameMkLst>
            <pc:docMk/>
            <pc:sldMk cId="2881169634" sldId="269"/>
            <ac:graphicFrameMk id="17" creationId="{21409FDC-7B3C-72C9-6393-E48F986D45E4}"/>
          </ac:graphicFrameMkLst>
        </pc:graphicFrameChg>
      </pc:sldChg>
      <pc:sldChg chg="addSp modSp mod setBg">
        <pc:chgData name="nirajthakurxyz0933@outlook.com" userId="5de401e978417caa" providerId="Windows Live" clId="Web-{7D24AD65-7DE1-A9AA-52E1-9C73A1541715}" dt="2024-08-05T19:14:32.646" v="785"/>
        <pc:sldMkLst>
          <pc:docMk/>
          <pc:sldMk cId="2960370714" sldId="270"/>
        </pc:sldMkLst>
        <pc:spChg chg="mod">
          <ac:chgData name="nirajthakurxyz0933@outlook.com" userId="5de401e978417caa" providerId="Windows Live" clId="Web-{7D24AD65-7DE1-A9AA-52E1-9C73A1541715}" dt="2024-08-05T19:14:15.520" v="784" actId="20577"/>
          <ac:spMkLst>
            <pc:docMk/>
            <pc:sldMk cId="2960370714" sldId="270"/>
            <ac:spMk id="2" creationId="{B0DDE224-2604-68E4-F2B1-5D2EEB3E53D2}"/>
          </ac:spMkLst>
        </pc:spChg>
        <pc:spChg chg="add mod">
          <ac:chgData name="nirajthakurxyz0933@outlook.com" userId="5de401e978417caa" providerId="Windows Live" clId="Web-{7D24AD65-7DE1-A9AA-52E1-9C73A1541715}" dt="2024-08-05T19:14:09.551" v="779" actId="14100"/>
          <ac:spMkLst>
            <pc:docMk/>
            <pc:sldMk cId="2960370714" sldId="270"/>
            <ac:spMk id="3" creationId="{D773E9BF-D0CD-B284-DA34-24484DF06B09}"/>
          </ac:spMkLst>
        </pc:spChg>
        <pc:spChg chg="add">
          <ac:chgData name="nirajthakurxyz0933@outlook.com" userId="5de401e978417caa" providerId="Windows Live" clId="Web-{7D24AD65-7DE1-A9AA-52E1-9C73A1541715}" dt="2024-08-05T19:13:47.019" v="758"/>
          <ac:spMkLst>
            <pc:docMk/>
            <pc:sldMk cId="2960370714" sldId="270"/>
            <ac:spMk id="7" creationId="{1B15ED52-F352-441B-82BF-E0EA34836D08}"/>
          </ac:spMkLst>
        </pc:spChg>
        <pc:spChg chg="add">
          <ac:chgData name="nirajthakurxyz0933@outlook.com" userId="5de401e978417caa" providerId="Windows Live" clId="Web-{7D24AD65-7DE1-A9AA-52E1-9C73A1541715}" dt="2024-08-05T19:13:47.019" v="758"/>
          <ac:spMkLst>
            <pc:docMk/>
            <pc:sldMk cId="2960370714" sldId="270"/>
            <ac:spMk id="9" creationId="{3B2E3793-BFE6-45A2-9B7B-E18844431C99}"/>
          </ac:spMkLst>
        </pc:spChg>
        <pc:spChg chg="add">
          <ac:chgData name="nirajthakurxyz0933@outlook.com" userId="5de401e978417caa" providerId="Windows Live" clId="Web-{7D24AD65-7DE1-A9AA-52E1-9C73A1541715}" dt="2024-08-05T19:13:47.019" v="758"/>
          <ac:spMkLst>
            <pc:docMk/>
            <pc:sldMk cId="2960370714" sldId="270"/>
            <ac:spMk id="11" creationId="{BC4C4868-CB8F-4AF9-9CDB-8108F2C19B67}"/>
          </ac:spMkLst>
        </pc:spChg>
        <pc:spChg chg="add">
          <ac:chgData name="nirajthakurxyz0933@outlook.com" userId="5de401e978417caa" providerId="Windows Live" clId="Web-{7D24AD65-7DE1-A9AA-52E1-9C73A1541715}" dt="2024-08-05T19:13:47.019" v="758"/>
          <ac:spMkLst>
            <pc:docMk/>
            <pc:sldMk cId="2960370714" sldId="270"/>
            <ac:spMk id="13" creationId="{375E0459-6403-40CD-989D-56A4407CA12E}"/>
          </ac:spMkLst>
        </pc:spChg>
        <pc:spChg chg="add">
          <ac:chgData name="nirajthakurxyz0933@outlook.com" userId="5de401e978417caa" providerId="Windows Live" clId="Web-{7D24AD65-7DE1-A9AA-52E1-9C73A1541715}" dt="2024-08-05T19:13:47.019" v="758"/>
          <ac:spMkLst>
            <pc:docMk/>
            <pc:sldMk cId="2960370714" sldId="270"/>
            <ac:spMk id="15" creationId="{53E5B1A8-3AC9-4BD1-9BBC-78CA94F2D1BA}"/>
          </ac:spMkLst>
        </pc:spChg>
      </pc:sldChg>
      <pc:sldChg chg="addSp delSp modSp mod setBg">
        <pc:chgData name="nirajthakurxyz0933@outlook.com" userId="5de401e978417caa" providerId="Windows Live" clId="Web-{7D24AD65-7DE1-A9AA-52E1-9C73A1541715}" dt="2024-08-05T19:15:15.038" v="786"/>
        <pc:sldMkLst>
          <pc:docMk/>
          <pc:sldMk cId="1915543690" sldId="271"/>
        </pc:sldMkLst>
        <pc:spChg chg="mod">
          <ac:chgData name="nirajthakurxyz0933@outlook.com" userId="5de401e978417caa" providerId="Windows Live" clId="Web-{7D24AD65-7DE1-A9AA-52E1-9C73A1541715}" dt="2024-08-05T19:15:15.038" v="786"/>
          <ac:spMkLst>
            <pc:docMk/>
            <pc:sldMk cId="1915543690" sldId="271"/>
            <ac:spMk id="4" creationId="{EABD8437-33E0-AFB7-29F8-1C37B8337721}"/>
          </ac:spMkLst>
        </pc:spChg>
        <pc:spChg chg="del">
          <ac:chgData name="nirajthakurxyz0933@outlook.com" userId="5de401e978417caa" providerId="Windows Live" clId="Web-{7D24AD65-7DE1-A9AA-52E1-9C73A1541715}" dt="2024-08-05T19:15:15.038" v="786"/>
          <ac:spMkLst>
            <pc:docMk/>
            <pc:sldMk cId="1915543690" sldId="271"/>
            <ac:spMk id="9" creationId="{6753252F-4873-4F63-801D-CC719279A7D5}"/>
          </ac:spMkLst>
        </pc:spChg>
        <pc:spChg chg="del">
          <ac:chgData name="nirajthakurxyz0933@outlook.com" userId="5de401e978417caa" providerId="Windows Live" clId="Web-{7D24AD65-7DE1-A9AA-52E1-9C73A1541715}" dt="2024-08-05T19:15:15.038" v="786"/>
          <ac:spMkLst>
            <pc:docMk/>
            <pc:sldMk cId="1915543690" sldId="271"/>
            <ac:spMk id="11" creationId="{047C8CCB-F95D-4249-92DD-651249D3535A}"/>
          </ac:spMkLst>
        </pc:spChg>
        <pc:spChg chg="add">
          <ac:chgData name="nirajthakurxyz0933@outlook.com" userId="5de401e978417caa" providerId="Windows Live" clId="Web-{7D24AD65-7DE1-A9AA-52E1-9C73A1541715}" dt="2024-08-05T19:15:15.038" v="786"/>
          <ac:spMkLst>
            <pc:docMk/>
            <pc:sldMk cId="1915543690" sldId="271"/>
            <ac:spMk id="16" creationId="{A8384FB5-9ADC-4DDC-881B-597D56F5B15D}"/>
          </ac:spMkLst>
        </pc:spChg>
        <pc:spChg chg="add">
          <ac:chgData name="nirajthakurxyz0933@outlook.com" userId="5de401e978417caa" providerId="Windows Live" clId="Web-{7D24AD65-7DE1-A9AA-52E1-9C73A1541715}" dt="2024-08-05T19:15:15.038" v="786"/>
          <ac:spMkLst>
            <pc:docMk/>
            <pc:sldMk cId="1915543690" sldId="271"/>
            <ac:spMk id="18" creationId="{91E5A9A7-95C6-4F4F-B00E-C82E07FE62EF}"/>
          </ac:spMkLst>
        </pc:spChg>
        <pc:spChg chg="add">
          <ac:chgData name="nirajthakurxyz0933@outlook.com" userId="5de401e978417caa" providerId="Windows Live" clId="Web-{7D24AD65-7DE1-A9AA-52E1-9C73A1541715}" dt="2024-08-05T19:15:15.038" v="786"/>
          <ac:spMkLst>
            <pc:docMk/>
            <pc:sldMk cId="1915543690" sldId="271"/>
            <ac:spMk id="20" creationId="{D07DD2DE-F619-49DD-B5E7-03A290FF4ED1}"/>
          </ac:spMkLst>
        </pc:spChg>
        <pc:spChg chg="add">
          <ac:chgData name="nirajthakurxyz0933@outlook.com" userId="5de401e978417caa" providerId="Windows Live" clId="Web-{7D24AD65-7DE1-A9AA-52E1-9C73A1541715}" dt="2024-08-05T19:15:15.038" v="786"/>
          <ac:spMkLst>
            <pc:docMk/>
            <pc:sldMk cId="1915543690" sldId="271"/>
            <ac:spMk id="22" creationId="{85149191-5F60-4A28-AAFF-039F96B0F3EC}"/>
          </ac:spMkLst>
        </pc:spChg>
        <pc:spChg chg="add">
          <ac:chgData name="nirajthakurxyz0933@outlook.com" userId="5de401e978417caa" providerId="Windows Live" clId="Web-{7D24AD65-7DE1-A9AA-52E1-9C73A1541715}" dt="2024-08-05T19:15:15.038" v="786"/>
          <ac:spMkLst>
            <pc:docMk/>
            <pc:sldMk cId="1915543690" sldId="271"/>
            <ac:spMk id="24" creationId="{F8260ED5-17F7-4158-B241-D51DD4CF1B7E}"/>
          </ac:spMkLst>
        </pc:spChg>
        <pc:picChg chg="mod">
          <ac:chgData name="nirajthakurxyz0933@outlook.com" userId="5de401e978417caa" providerId="Windows Live" clId="Web-{7D24AD65-7DE1-A9AA-52E1-9C73A1541715}" dt="2024-08-05T19:15:15.038" v="786"/>
          <ac:picMkLst>
            <pc:docMk/>
            <pc:sldMk cId="1915543690" sldId="271"/>
            <ac:picMk id="3" creationId="{44C9B110-10F7-537B-80F8-ABE9D82B04F7}"/>
          </ac:picMkLst>
        </pc:picChg>
      </pc:sldChg>
      <pc:sldChg chg="mod">
        <pc:chgData name="nirajthakurxyz0933@outlook.com" userId="5de401e978417caa" providerId="Windows Live" clId="Web-{7D24AD65-7DE1-A9AA-52E1-9C73A1541715}" dt="2024-08-05T18:19:18.255" v="334"/>
        <pc:sldMkLst>
          <pc:docMk/>
          <pc:sldMk cId="989782328" sldId="272"/>
        </pc:sldMkLst>
      </pc:sldChg>
      <pc:sldChg chg="addSp delSp modSp mod setBg">
        <pc:chgData name="nirajthakurxyz0933@outlook.com" userId="5de401e978417caa" providerId="Windows Live" clId="Web-{7D24AD65-7DE1-A9AA-52E1-9C73A1541715}" dt="2024-08-05T19:15:37.695" v="790"/>
        <pc:sldMkLst>
          <pc:docMk/>
          <pc:sldMk cId="486754998" sldId="273"/>
        </pc:sldMkLst>
        <pc:spChg chg="mod">
          <ac:chgData name="nirajthakurxyz0933@outlook.com" userId="5de401e978417caa" providerId="Windows Live" clId="Web-{7D24AD65-7DE1-A9AA-52E1-9C73A1541715}" dt="2024-08-05T19:15:30.695" v="789"/>
          <ac:spMkLst>
            <pc:docMk/>
            <pc:sldMk cId="486754998" sldId="273"/>
            <ac:spMk id="4" creationId="{945CCA42-CF46-0F09-00AC-5AB978FE045B}"/>
          </ac:spMkLst>
        </pc:spChg>
        <pc:spChg chg="add del">
          <ac:chgData name="nirajthakurxyz0933@outlook.com" userId="5de401e978417caa" providerId="Windows Live" clId="Web-{7D24AD65-7DE1-A9AA-52E1-9C73A1541715}" dt="2024-08-05T19:15:30.679" v="788"/>
          <ac:spMkLst>
            <pc:docMk/>
            <pc:sldMk cId="486754998" sldId="273"/>
            <ac:spMk id="9" creationId="{A8384FB5-9ADC-4DDC-881B-597D56F5B15D}"/>
          </ac:spMkLst>
        </pc:spChg>
        <pc:spChg chg="add del">
          <ac:chgData name="nirajthakurxyz0933@outlook.com" userId="5de401e978417caa" providerId="Windows Live" clId="Web-{7D24AD65-7DE1-A9AA-52E1-9C73A1541715}" dt="2024-08-05T19:15:30.679" v="788"/>
          <ac:spMkLst>
            <pc:docMk/>
            <pc:sldMk cId="486754998" sldId="273"/>
            <ac:spMk id="11" creationId="{91E5A9A7-95C6-4F4F-B00E-C82E07FE62EF}"/>
          </ac:spMkLst>
        </pc:spChg>
        <pc:spChg chg="add del">
          <ac:chgData name="nirajthakurxyz0933@outlook.com" userId="5de401e978417caa" providerId="Windows Live" clId="Web-{7D24AD65-7DE1-A9AA-52E1-9C73A1541715}" dt="2024-08-05T19:15:30.679" v="788"/>
          <ac:spMkLst>
            <pc:docMk/>
            <pc:sldMk cId="486754998" sldId="273"/>
            <ac:spMk id="13" creationId="{D07DD2DE-F619-49DD-B5E7-03A290FF4ED1}"/>
          </ac:spMkLst>
        </pc:spChg>
        <pc:spChg chg="add del">
          <ac:chgData name="nirajthakurxyz0933@outlook.com" userId="5de401e978417caa" providerId="Windows Live" clId="Web-{7D24AD65-7DE1-A9AA-52E1-9C73A1541715}" dt="2024-08-05T19:15:30.679" v="788"/>
          <ac:spMkLst>
            <pc:docMk/>
            <pc:sldMk cId="486754998" sldId="273"/>
            <ac:spMk id="15" creationId="{85149191-5F60-4A28-AAFF-039F96B0F3EC}"/>
          </ac:spMkLst>
        </pc:spChg>
        <pc:spChg chg="add del">
          <ac:chgData name="nirajthakurxyz0933@outlook.com" userId="5de401e978417caa" providerId="Windows Live" clId="Web-{7D24AD65-7DE1-A9AA-52E1-9C73A1541715}" dt="2024-08-05T19:15:30.679" v="788"/>
          <ac:spMkLst>
            <pc:docMk/>
            <pc:sldMk cId="486754998" sldId="273"/>
            <ac:spMk id="17" creationId="{F8260ED5-17F7-4158-B241-D51DD4CF1B7E}"/>
          </ac:spMkLst>
        </pc:spChg>
        <pc:spChg chg="add">
          <ac:chgData name="nirajthakurxyz0933@outlook.com" userId="5de401e978417caa" providerId="Windows Live" clId="Web-{7D24AD65-7DE1-A9AA-52E1-9C73A1541715}" dt="2024-08-05T19:15:30.695" v="789"/>
          <ac:spMkLst>
            <pc:docMk/>
            <pc:sldMk cId="486754998" sldId="273"/>
            <ac:spMk id="19" creationId="{A8384FB5-9ADC-4DDC-881B-597D56F5B15D}"/>
          </ac:spMkLst>
        </pc:spChg>
        <pc:spChg chg="add">
          <ac:chgData name="nirajthakurxyz0933@outlook.com" userId="5de401e978417caa" providerId="Windows Live" clId="Web-{7D24AD65-7DE1-A9AA-52E1-9C73A1541715}" dt="2024-08-05T19:15:30.695" v="789"/>
          <ac:spMkLst>
            <pc:docMk/>
            <pc:sldMk cId="486754998" sldId="273"/>
            <ac:spMk id="20" creationId="{1199E1B1-A8C0-4FE8-A5A8-1CB41D69F857}"/>
          </ac:spMkLst>
        </pc:spChg>
        <pc:spChg chg="add">
          <ac:chgData name="nirajthakurxyz0933@outlook.com" userId="5de401e978417caa" providerId="Windows Live" clId="Web-{7D24AD65-7DE1-A9AA-52E1-9C73A1541715}" dt="2024-08-05T19:15:30.695" v="789"/>
          <ac:spMkLst>
            <pc:docMk/>
            <pc:sldMk cId="486754998" sldId="273"/>
            <ac:spMk id="21" creationId="{84A8DE83-DE75-4B41-9DB4-A7EC0B0DEC0B}"/>
          </ac:spMkLst>
        </pc:spChg>
        <pc:spChg chg="add">
          <ac:chgData name="nirajthakurxyz0933@outlook.com" userId="5de401e978417caa" providerId="Windows Live" clId="Web-{7D24AD65-7DE1-A9AA-52E1-9C73A1541715}" dt="2024-08-05T19:15:30.695" v="789"/>
          <ac:spMkLst>
            <pc:docMk/>
            <pc:sldMk cId="486754998" sldId="273"/>
            <ac:spMk id="22" creationId="{A7009A0A-BEF5-4EAC-AF15-E4F9F002E239}"/>
          </ac:spMkLst>
        </pc:spChg>
        <pc:picChg chg="mod ord">
          <ac:chgData name="nirajthakurxyz0933@outlook.com" userId="5de401e978417caa" providerId="Windows Live" clId="Web-{7D24AD65-7DE1-A9AA-52E1-9C73A1541715}" dt="2024-08-05T19:15:30.695" v="789"/>
          <ac:picMkLst>
            <pc:docMk/>
            <pc:sldMk cId="486754998" sldId="273"/>
            <ac:picMk id="3" creationId="{7E532511-B639-2B9D-33BA-0E9A71E8547C}"/>
          </ac:picMkLst>
        </pc:picChg>
      </pc:sldChg>
      <pc:sldChg chg="addSp delSp modSp mod">
        <pc:chgData name="nirajthakurxyz0933@outlook.com" userId="5de401e978417caa" providerId="Windows Live" clId="Web-{7D24AD65-7DE1-A9AA-52E1-9C73A1541715}" dt="2024-08-05T19:17:02.542" v="807"/>
        <pc:sldMkLst>
          <pc:docMk/>
          <pc:sldMk cId="304424976" sldId="274"/>
        </pc:sldMkLst>
        <pc:spChg chg="add del mod">
          <ac:chgData name="nirajthakurxyz0933@outlook.com" userId="5de401e978417caa" providerId="Windows Live" clId="Web-{7D24AD65-7DE1-A9AA-52E1-9C73A1541715}" dt="2024-08-05T19:17:02.542" v="807"/>
          <ac:spMkLst>
            <pc:docMk/>
            <pc:sldMk cId="304424976" sldId="274"/>
            <ac:spMk id="2" creationId="{ECC7C069-B3E6-5C30-1D8B-0EC4F22D91D1}"/>
          </ac:spMkLst>
        </pc:spChg>
        <pc:spChg chg="add mod">
          <ac:chgData name="nirajthakurxyz0933@outlook.com" userId="5de401e978417caa" providerId="Windows Live" clId="Web-{7D24AD65-7DE1-A9AA-52E1-9C73A1541715}" dt="2024-08-05T19:16:23.150" v="804" actId="14100"/>
          <ac:spMkLst>
            <pc:docMk/>
            <pc:sldMk cId="304424976" sldId="274"/>
            <ac:spMk id="3" creationId="{6E185910-DEB7-E3D3-5F35-AC9424126098}"/>
          </ac:spMkLst>
        </pc:spChg>
        <pc:graphicFrameChg chg="add del">
          <ac:chgData name="nirajthakurxyz0933@outlook.com" userId="5de401e978417caa" providerId="Windows Live" clId="Web-{7D24AD65-7DE1-A9AA-52E1-9C73A1541715}" dt="2024-08-05T19:17:02.479" v="806"/>
          <ac:graphicFrameMkLst>
            <pc:docMk/>
            <pc:sldMk cId="304424976" sldId="274"/>
            <ac:graphicFrameMk id="5" creationId="{A913C717-AF09-346E-A3C5-C54EB51E423A}"/>
          </ac:graphicFrameMkLst>
        </pc:graphicFrameChg>
        <pc:graphicFrameChg chg="add">
          <ac:chgData name="nirajthakurxyz0933@outlook.com" userId="5de401e978417caa" providerId="Windows Live" clId="Web-{7D24AD65-7DE1-A9AA-52E1-9C73A1541715}" dt="2024-08-05T19:17:02.542" v="807"/>
          <ac:graphicFrameMkLst>
            <pc:docMk/>
            <pc:sldMk cId="304424976" sldId="274"/>
            <ac:graphicFrameMk id="7" creationId="{2A887781-2F4D-14D8-0AB2-97337E61BCF9}"/>
          </ac:graphicFrameMkLst>
        </pc:graphicFrameChg>
      </pc:sldChg>
      <pc:sldChg chg="addSp modSp mod setBg">
        <pc:chgData name="nirajthakurxyz0933@outlook.com" userId="5de401e978417caa" providerId="Windows Live" clId="Web-{7D24AD65-7DE1-A9AA-52E1-9C73A1541715}" dt="2024-08-05T19:17:18.746" v="809"/>
        <pc:sldMkLst>
          <pc:docMk/>
          <pc:sldMk cId="3499954745" sldId="275"/>
        </pc:sldMkLst>
        <pc:spChg chg="mod">
          <ac:chgData name="nirajthakurxyz0933@outlook.com" userId="5de401e978417caa" providerId="Windows Live" clId="Web-{7D24AD65-7DE1-A9AA-52E1-9C73A1541715}" dt="2024-08-05T19:17:12.980" v="808"/>
          <ac:spMkLst>
            <pc:docMk/>
            <pc:sldMk cId="3499954745" sldId="275"/>
            <ac:spMk id="3" creationId="{E84E4331-0752-6497-78F1-4BB58FDB9268}"/>
          </ac:spMkLst>
        </pc:spChg>
        <pc:spChg chg="add">
          <ac:chgData name="nirajthakurxyz0933@outlook.com" userId="5de401e978417caa" providerId="Windows Live" clId="Web-{7D24AD65-7DE1-A9AA-52E1-9C73A1541715}" dt="2024-08-05T19:17:12.980" v="808"/>
          <ac:spMkLst>
            <pc:docMk/>
            <pc:sldMk cId="3499954745" sldId="275"/>
            <ac:spMk id="8" creationId="{A8384FB5-9ADC-4DDC-881B-597D56F5B15D}"/>
          </ac:spMkLst>
        </pc:spChg>
        <pc:spChg chg="add">
          <ac:chgData name="nirajthakurxyz0933@outlook.com" userId="5de401e978417caa" providerId="Windows Live" clId="Web-{7D24AD65-7DE1-A9AA-52E1-9C73A1541715}" dt="2024-08-05T19:17:12.980" v="808"/>
          <ac:spMkLst>
            <pc:docMk/>
            <pc:sldMk cId="3499954745" sldId="275"/>
            <ac:spMk id="10" creationId="{1199E1B1-A8C0-4FE8-A5A8-1CB41D69F857}"/>
          </ac:spMkLst>
        </pc:spChg>
        <pc:spChg chg="add">
          <ac:chgData name="nirajthakurxyz0933@outlook.com" userId="5de401e978417caa" providerId="Windows Live" clId="Web-{7D24AD65-7DE1-A9AA-52E1-9C73A1541715}" dt="2024-08-05T19:17:12.980" v="808"/>
          <ac:spMkLst>
            <pc:docMk/>
            <pc:sldMk cId="3499954745" sldId="275"/>
            <ac:spMk id="12" creationId="{84A8DE83-DE75-4B41-9DB4-A7EC0B0DEC0B}"/>
          </ac:spMkLst>
        </pc:spChg>
        <pc:spChg chg="add">
          <ac:chgData name="nirajthakurxyz0933@outlook.com" userId="5de401e978417caa" providerId="Windows Live" clId="Web-{7D24AD65-7DE1-A9AA-52E1-9C73A1541715}" dt="2024-08-05T19:17:12.980" v="808"/>
          <ac:spMkLst>
            <pc:docMk/>
            <pc:sldMk cId="3499954745" sldId="275"/>
            <ac:spMk id="14" creationId="{A7009A0A-BEF5-4EAC-AF15-E4F9F002E239}"/>
          </ac:spMkLst>
        </pc:spChg>
        <pc:picChg chg="mod ord">
          <ac:chgData name="nirajthakurxyz0933@outlook.com" userId="5de401e978417caa" providerId="Windows Live" clId="Web-{7D24AD65-7DE1-A9AA-52E1-9C73A1541715}" dt="2024-08-05T19:17:12.980" v="808"/>
          <ac:picMkLst>
            <pc:docMk/>
            <pc:sldMk cId="3499954745" sldId="275"/>
            <ac:picMk id="2" creationId="{686C6E3B-5961-66B5-6198-8D57A470A67B}"/>
          </ac:picMkLst>
        </pc:picChg>
      </pc:sldChg>
      <pc:sldChg chg="addSp modSp mod setBg">
        <pc:chgData name="nirajthakurxyz0933@outlook.com" userId="5de401e978417caa" providerId="Windows Live" clId="Web-{7D24AD65-7DE1-A9AA-52E1-9C73A1541715}" dt="2024-08-05T19:17:32.730" v="813" actId="20577"/>
        <pc:sldMkLst>
          <pc:docMk/>
          <pc:sldMk cId="3493139662" sldId="276"/>
        </pc:sldMkLst>
        <pc:spChg chg="mod ord">
          <ac:chgData name="nirajthakurxyz0933@outlook.com" userId="5de401e978417caa" providerId="Windows Live" clId="Web-{7D24AD65-7DE1-A9AA-52E1-9C73A1541715}" dt="2024-08-05T19:17:32.730" v="813" actId="20577"/>
          <ac:spMkLst>
            <pc:docMk/>
            <pc:sldMk cId="3493139662" sldId="276"/>
            <ac:spMk id="3" creationId="{7D4C84F9-2C83-8C52-89C3-8360AD2DDD04}"/>
          </ac:spMkLst>
        </pc:spChg>
        <pc:spChg chg="mod">
          <ac:chgData name="nirajthakurxyz0933@outlook.com" userId="5de401e978417caa" providerId="Windows Live" clId="Web-{7D24AD65-7DE1-A9AA-52E1-9C73A1541715}" dt="2024-08-05T19:17:23.277" v="810"/>
          <ac:spMkLst>
            <pc:docMk/>
            <pc:sldMk cId="3493139662" sldId="276"/>
            <ac:spMk id="6" creationId="{B9649947-2D5A-6CB8-8230-7D54E7A80D3E}"/>
          </ac:spMkLst>
        </pc:spChg>
        <pc:spChg chg="add">
          <ac:chgData name="nirajthakurxyz0933@outlook.com" userId="5de401e978417caa" providerId="Windows Live" clId="Web-{7D24AD65-7DE1-A9AA-52E1-9C73A1541715}" dt="2024-08-05T19:17:23.277" v="810"/>
          <ac:spMkLst>
            <pc:docMk/>
            <pc:sldMk cId="3493139662" sldId="276"/>
            <ac:spMk id="11" creationId="{1B15ED52-F352-441B-82BF-E0EA34836D08}"/>
          </ac:spMkLst>
        </pc:spChg>
        <pc:spChg chg="add">
          <ac:chgData name="nirajthakurxyz0933@outlook.com" userId="5de401e978417caa" providerId="Windows Live" clId="Web-{7D24AD65-7DE1-A9AA-52E1-9C73A1541715}" dt="2024-08-05T19:17:23.277" v="810"/>
          <ac:spMkLst>
            <pc:docMk/>
            <pc:sldMk cId="3493139662" sldId="276"/>
            <ac:spMk id="13" creationId="{3B2E3793-BFE6-45A2-9B7B-E18844431C99}"/>
          </ac:spMkLst>
        </pc:spChg>
        <pc:spChg chg="add">
          <ac:chgData name="nirajthakurxyz0933@outlook.com" userId="5de401e978417caa" providerId="Windows Live" clId="Web-{7D24AD65-7DE1-A9AA-52E1-9C73A1541715}" dt="2024-08-05T19:17:23.277" v="810"/>
          <ac:spMkLst>
            <pc:docMk/>
            <pc:sldMk cId="3493139662" sldId="276"/>
            <ac:spMk id="15" creationId="{BC4C4868-CB8F-4AF9-9CDB-8108F2C19B67}"/>
          </ac:spMkLst>
        </pc:spChg>
        <pc:spChg chg="add">
          <ac:chgData name="nirajthakurxyz0933@outlook.com" userId="5de401e978417caa" providerId="Windows Live" clId="Web-{7D24AD65-7DE1-A9AA-52E1-9C73A1541715}" dt="2024-08-05T19:17:23.277" v="810"/>
          <ac:spMkLst>
            <pc:docMk/>
            <pc:sldMk cId="3493139662" sldId="276"/>
            <ac:spMk id="17" creationId="{375E0459-6403-40CD-989D-56A4407CA12E}"/>
          </ac:spMkLst>
        </pc:spChg>
        <pc:spChg chg="add">
          <ac:chgData name="nirajthakurxyz0933@outlook.com" userId="5de401e978417caa" providerId="Windows Live" clId="Web-{7D24AD65-7DE1-A9AA-52E1-9C73A1541715}" dt="2024-08-05T19:17:23.277" v="810"/>
          <ac:spMkLst>
            <pc:docMk/>
            <pc:sldMk cId="3493139662" sldId="276"/>
            <ac:spMk id="19" creationId="{53E5B1A8-3AC9-4BD1-9BBC-78CA94F2D1BA}"/>
          </ac:spMkLst>
        </pc:spChg>
      </pc:sldChg>
      <pc:sldChg chg="addSp modSp mod setBg">
        <pc:chgData name="nirajthakurxyz0933@outlook.com" userId="5de401e978417caa" providerId="Windows Live" clId="Web-{7D24AD65-7DE1-A9AA-52E1-9C73A1541715}" dt="2024-08-05T19:18:21.310" v="819"/>
        <pc:sldMkLst>
          <pc:docMk/>
          <pc:sldMk cId="2213831142" sldId="277"/>
        </pc:sldMkLst>
        <pc:spChg chg="mod">
          <ac:chgData name="nirajthakurxyz0933@outlook.com" userId="5de401e978417caa" providerId="Windows Live" clId="Web-{7D24AD65-7DE1-A9AA-52E1-9C73A1541715}" dt="2024-08-05T19:18:03.107" v="814"/>
          <ac:spMkLst>
            <pc:docMk/>
            <pc:sldMk cId="2213831142" sldId="277"/>
            <ac:spMk id="2" creationId="{B625484B-91F0-A64C-36E2-9B9AFD445073}"/>
          </ac:spMkLst>
        </pc:spChg>
        <pc:spChg chg="mod">
          <ac:chgData name="nirajthakurxyz0933@outlook.com" userId="5de401e978417caa" providerId="Windows Live" clId="Web-{7D24AD65-7DE1-A9AA-52E1-9C73A1541715}" dt="2024-08-05T19:18:17.732" v="818" actId="1076"/>
          <ac:spMkLst>
            <pc:docMk/>
            <pc:sldMk cId="2213831142" sldId="277"/>
            <ac:spMk id="3" creationId="{E5091E51-E4EB-82FC-6FDE-DE67AC66EFD0}"/>
          </ac:spMkLst>
        </pc:spChg>
        <pc:spChg chg="add">
          <ac:chgData name="nirajthakurxyz0933@outlook.com" userId="5de401e978417caa" providerId="Windows Live" clId="Web-{7D24AD65-7DE1-A9AA-52E1-9C73A1541715}" dt="2024-08-05T19:18:03.107" v="814"/>
          <ac:spMkLst>
            <pc:docMk/>
            <pc:sldMk cId="2213831142" sldId="277"/>
            <ac:spMk id="8" creationId="{1B15ED52-F352-441B-82BF-E0EA34836D08}"/>
          </ac:spMkLst>
        </pc:spChg>
        <pc:spChg chg="add">
          <ac:chgData name="nirajthakurxyz0933@outlook.com" userId="5de401e978417caa" providerId="Windows Live" clId="Web-{7D24AD65-7DE1-A9AA-52E1-9C73A1541715}" dt="2024-08-05T19:18:03.107" v="814"/>
          <ac:spMkLst>
            <pc:docMk/>
            <pc:sldMk cId="2213831142" sldId="277"/>
            <ac:spMk id="10" creationId="{3B2E3793-BFE6-45A2-9B7B-E18844431C99}"/>
          </ac:spMkLst>
        </pc:spChg>
        <pc:spChg chg="add">
          <ac:chgData name="nirajthakurxyz0933@outlook.com" userId="5de401e978417caa" providerId="Windows Live" clId="Web-{7D24AD65-7DE1-A9AA-52E1-9C73A1541715}" dt="2024-08-05T19:18:03.107" v="814"/>
          <ac:spMkLst>
            <pc:docMk/>
            <pc:sldMk cId="2213831142" sldId="277"/>
            <ac:spMk id="12" creationId="{BC4C4868-CB8F-4AF9-9CDB-8108F2C19B67}"/>
          </ac:spMkLst>
        </pc:spChg>
        <pc:spChg chg="add">
          <ac:chgData name="nirajthakurxyz0933@outlook.com" userId="5de401e978417caa" providerId="Windows Live" clId="Web-{7D24AD65-7DE1-A9AA-52E1-9C73A1541715}" dt="2024-08-05T19:18:03.107" v="814"/>
          <ac:spMkLst>
            <pc:docMk/>
            <pc:sldMk cId="2213831142" sldId="277"/>
            <ac:spMk id="14" creationId="{375E0459-6403-40CD-989D-56A4407CA12E}"/>
          </ac:spMkLst>
        </pc:spChg>
        <pc:spChg chg="add">
          <ac:chgData name="nirajthakurxyz0933@outlook.com" userId="5de401e978417caa" providerId="Windows Live" clId="Web-{7D24AD65-7DE1-A9AA-52E1-9C73A1541715}" dt="2024-08-05T19:18:03.107" v="814"/>
          <ac:spMkLst>
            <pc:docMk/>
            <pc:sldMk cId="2213831142" sldId="277"/>
            <ac:spMk id="16" creationId="{53E5B1A8-3AC9-4BD1-9BBC-78CA94F2D1BA}"/>
          </ac:spMkLst>
        </pc:spChg>
      </pc:sldChg>
      <pc:sldChg chg="modSp mod">
        <pc:chgData name="nirajthakurxyz0933@outlook.com" userId="5de401e978417caa" providerId="Windows Live" clId="Web-{7D24AD65-7DE1-A9AA-52E1-9C73A1541715}" dt="2024-08-05T19:09:46.244" v="683" actId="1076"/>
        <pc:sldMkLst>
          <pc:docMk/>
          <pc:sldMk cId="3831362031" sldId="281"/>
        </pc:sldMkLst>
        <pc:picChg chg="mod">
          <ac:chgData name="nirajthakurxyz0933@outlook.com" userId="5de401e978417caa" providerId="Windows Live" clId="Web-{7D24AD65-7DE1-A9AA-52E1-9C73A1541715}" dt="2024-08-05T19:09:46.244" v="683" actId="1076"/>
          <ac:picMkLst>
            <pc:docMk/>
            <pc:sldMk cId="3831362031" sldId="281"/>
            <ac:picMk id="2" creationId="{646BBCDE-9384-7819-C5BC-85FD7E34E8C1}"/>
          </ac:picMkLst>
        </pc:picChg>
      </pc:sldChg>
      <pc:sldChg chg="mod">
        <pc:chgData name="nirajthakurxyz0933@outlook.com" userId="5de401e978417caa" providerId="Windows Live" clId="Web-{7D24AD65-7DE1-A9AA-52E1-9C73A1541715}" dt="2024-08-05T18:19:18.255" v="334"/>
        <pc:sldMkLst>
          <pc:docMk/>
          <pc:sldMk cId="145270275" sldId="282"/>
        </pc:sldMkLst>
      </pc:sldChg>
      <pc:sldChg chg="addSp delSp modSp mod setBg">
        <pc:chgData name="nirajthakurxyz0933@outlook.com" userId="5de401e978417caa" providerId="Windows Live" clId="Web-{7D24AD65-7DE1-A9AA-52E1-9C73A1541715}" dt="2024-08-05T19:10:05.260" v="685"/>
        <pc:sldMkLst>
          <pc:docMk/>
          <pc:sldMk cId="3348632021" sldId="283"/>
        </pc:sldMkLst>
        <pc:spChg chg="del">
          <ac:chgData name="nirajthakurxyz0933@outlook.com" userId="5de401e978417caa" providerId="Windows Live" clId="Web-{7D24AD65-7DE1-A9AA-52E1-9C73A1541715}" dt="2024-08-05T19:09:56.776" v="684"/>
          <ac:spMkLst>
            <pc:docMk/>
            <pc:sldMk cId="3348632021" sldId="283"/>
            <ac:spMk id="2" creationId="{86DBA208-54F4-6A47-E692-D37BBB231C12}"/>
          </ac:spMkLst>
        </pc:spChg>
        <pc:spChg chg="mod">
          <ac:chgData name="nirajthakurxyz0933@outlook.com" userId="5de401e978417caa" providerId="Windows Live" clId="Web-{7D24AD65-7DE1-A9AA-52E1-9C73A1541715}" dt="2024-08-05T19:09:56.776" v="684"/>
          <ac:spMkLst>
            <pc:docMk/>
            <pc:sldMk cId="3348632021" sldId="283"/>
            <ac:spMk id="4" creationId="{E5B696CA-7628-4102-083B-3B82869DAED8}"/>
          </ac:spMkLst>
        </pc:spChg>
        <pc:spChg chg="add">
          <ac:chgData name="nirajthakurxyz0933@outlook.com" userId="5de401e978417caa" providerId="Windows Live" clId="Web-{7D24AD65-7DE1-A9AA-52E1-9C73A1541715}" dt="2024-08-05T19:09:56.776" v="684"/>
          <ac:spMkLst>
            <pc:docMk/>
            <pc:sldMk cId="3348632021" sldId="283"/>
            <ac:spMk id="10" creationId="{BACC6370-2D7E-4714-9D71-7542949D7D5D}"/>
          </ac:spMkLst>
        </pc:spChg>
        <pc:spChg chg="add">
          <ac:chgData name="nirajthakurxyz0933@outlook.com" userId="5de401e978417caa" providerId="Windows Live" clId="Web-{7D24AD65-7DE1-A9AA-52E1-9C73A1541715}" dt="2024-08-05T19:09:56.776" v="684"/>
          <ac:spMkLst>
            <pc:docMk/>
            <pc:sldMk cId="3348632021" sldId="283"/>
            <ac:spMk id="12" creationId="{F68B3F68-107C-434F-AA38-110D5EA91B85}"/>
          </ac:spMkLst>
        </pc:spChg>
        <pc:spChg chg="add">
          <ac:chgData name="nirajthakurxyz0933@outlook.com" userId="5de401e978417caa" providerId="Windows Live" clId="Web-{7D24AD65-7DE1-A9AA-52E1-9C73A1541715}" dt="2024-08-05T19:09:56.776" v="684"/>
          <ac:spMkLst>
            <pc:docMk/>
            <pc:sldMk cId="3348632021" sldId="283"/>
            <ac:spMk id="14" creationId="{AAD0DBB9-1A4B-4391-81D4-CB19F9AB918A}"/>
          </ac:spMkLst>
        </pc:spChg>
        <pc:spChg chg="add">
          <ac:chgData name="nirajthakurxyz0933@outlook.com" userId="5de401e978417caa" providerId="Windows Live" clId="Web-{7D24AD65-7DE1-A9AA-52E1-9C73A1541715}" dt="2024-08-05T19:09:56.776" v="684"/>
          <ac:spMkLst>
            <pc:docMk/>
            <pc:sldMk cId="3348632021" sldId="283"/>
            <ac:spMk id="16" creationId="{063BBA22-50EA-4C4D-BE05-F1CE4E63AA56}"/>
          </ac:spMkLst>
        </pc:spChg>
        <pc:graphicFrameChg chg="add">
          <ac:chgData name="nirajthakurxyz0933@outlook.com" userId="5de401e978417caa" providerId="Windows Live" clId="Web-{7D24AD65-7DE1-A9AA-52E1-9C73A1541715}" dt="2024-08-05T19:09:56.776" v="684"/>
          <ac:graphicFrameMkLst>
            <pc:docMk/>
            <pc:sldMk cId="3348632021" sldId="283"/>
            <ac:graphicFrameMk id="6" creationId="{62E9F2F5-6389-A318-5D22-9CF8F3A3776A}"/>
          </ac:graphicFrameMkLst>
        </pc:graphicFrameChg>
      </pc:sldChg>
      <pc:sldChg chg="addSp delSp modSp mod">
        <pc:chgData name="nirajthakurxyz0933@outlook.com" userId="5de401e978417caa" providerId="Windows Live" clId="Web-{7D24AD65-7DE1-A9AA-52E1-9C73A1541715}" dt="2024-08-05T19:10:59.122" v="694"/>
        <pc:sldMkLst>
          <pc:docMk/>
          <pc:sldMk cId="3339103051" sldId="284"/>
        </pc:sldMkLst>
        <pc:spChg chg="del mod">
          <ac:chgData name="nirajthakurxyz0933@outlook.com" userId="5de401e978417caa" providerId="Windows Live" clId="Web-{7D24AD65-7DE1-A9AA-52E1-9C73A1541715}" dt="2024-08-05T19:10:59.122" v="694"/>
          <ac:spMkLst>
            <pc:docMk/>
            <pc:sldMk cId="3339103051" sldId="284"/>
            <ac:spMk id="2" creationId="{86DBA208-54F4-6A47-E692-D37BBB231C12}"/>
          </ac:spMkLst>
        </pc:spChg>
        <pc:spChg chg="mod">
          <ac:chgData name="nirajthakurxyz0933@outlook.com" userId="5de401e978417caa" providerId="Windows Live" clId="Web-{7D24AD65-7DE1-A9AA-52E1-9C73A1541715}" dt="2024-08-05T19:10:43.824" v="693" actId="14100"/>
          <ac:spMkLst>
            <pc:docMk/>
            <pc:sldMk cId="3339103051" sldId="284"/>
            <ac:spMk id="4" creationId="{E5B696CA-7628-4102-083B-3B82869DAED8}"/>
          </ac:spMkLst>
        </pc:spChg>
        <pc:graphicFrameChg chg="add">
          <ac:chgData name="nirajthakurxyz0933@outlook.com" userId="5de401e978417caa" providerId="Windows Live" clId="Web-{7D24AD65-7DE1-A9AA-52E1-9C73A1541715}" dt="2024-08-05T19:10:59.122" v="694"/>
          <ac:graphicFrameMkLst>
            <pc:docMk/>
            <pc:sldMk cId="3339103051" sldId="284"/>
            <ac:graphicFrameMk id="6" creationId="{0F407249-597C-588A-FE6C-FE9B0CD30682}"/>
          </ac:graphicFrameMkLst>
        </pc:graphicFrameChg>
      </pc:sldChg>
      <pc:sldChg chg="mod">
        <pc:chgData name="nirajthakurxyz0933@outlook.com" userId="5de401e978417caa" providerId="Windows Live" clId="Web-{7D24AD65-7DE1-A9AA-52E1-9C73A1541715}" dt="2024-08-05T18:19:18.255" v="334"/>
        <pc:sldMkLst>
          <pc:docMk/>
          <pc:sldMk cId="2992172575" sldId="285"/>
        </pc:sldMkLst>
      </pc:sldChg>
      <pc:sldChg chg="addSp modSp mod">
        <pc:chgData name="nirajthakurxyz0933@outlook.com" userId="5de401e978417caa" providerId="Windows Live" clId="Web-{7D24AD65-7DE1-A9AA-52E1-9C73A1541715}" dt="2024-08-05T18:19:18.255" v="334"/>
        <pc:sldMkLst>
          <pc:docMk/>
          <pc:sldMk cId="711608987" sldId="286"/>
        </pc:sldMkLst>
        <pc:spChg chg="add mod">
          <ac:chgData name="nirajthakurxyz0933@outlook.com" userId="5de401e978417caa" providerId="Windows Live" clId="Web-{7D24AD65-7DE1-A9AA-52E1-9C73A1541715}" dt="2024-08-05T17:59:22.105" v="321"/>
          <ac:spMkLst>
            <pc:docMk/>
            <pc:sldMk cId="711608987" sldId="286"/>
            <ac:spMk id="2" creationId="{C8DAEB41-633C-AE7C-93D9-DA5504600F22}"/>
          </ac:spMkLst>
        </pc:spChg>
        <pc:spChg chg="mod">
          <ac:chgData name="nirajthakurxyz0933@outlook.com" userId="5de401e978417caa" providerId="Windows Live" clId="Web-{7D24AD65-7DE1-A9AA-52E1-9C73A1541715}" dt="2024-08-05T17:59:45.590" v="322" actId="14100"/>
          <ac:spMkLst>
            <pc:docMk/>
            <pc:sldMk cId="711608987" sldId="286"/>
            <ac:spMk id="4" creationId="{D10A7460-20FA-A484-4B2A-1117B6FF95AF}"/>
          </ac:spMkLst>
        </pc:spChg>
      </pc:sldChg>
      <pc:sldChg chg="addSp delSp modSp mod">
        <pc:chgData name="nirajthakurxyz0933@outlook.com" userId="5de401e978417caa" providerId="Windows Live" clId="Web-{7D24AD65-7DE1-A9AA-52E1-9C73A1541715}" dt="2024-08-05T19:20:25.315" v="850" actId="1076"/>
        <pc:sldMkLst>
          <pc:docMk/>
          <pc:sldMk cId="1400339472" sldId="290"/>
        </pc:sldMkLst>
        <pc:spChg chg="del mod">
          <ac:chgData name="nirajthakurxyz0933@outlook.com" userId="5de401e978417caa" providerId="Windows Live" clId="Web-{7D24AD65-7DE1-A9AA-52E1-9C73A1541715}" dt="2024-08-05T19:20:07.221" v="849"/>
          <ac:spMkLst>
            <pc:docMk/>
            <pc:sldMk cId="1400339472" sldId="290"/>
            <ac:spMk id="2" creationId="{8D045EB2-5988-C3F8-45D7-954822E2E5F7}"/>
          </ac:spMkLst>
        </pc:spChg>
        <pc:spChg chg="add mod">
          <ac:chgData name="nirajthakurxyz0933@outlook.com" userId="5de401e978417caa" providerId="Windows Live" clId="Web-{7D24AD65-7DE1-A9AA-52E1-9C73A1541715}" dt="2024-08-05T19:19:54.720" v="848" actId="14100"/>
          <ac:spMkLst>
            <pc:docMk/>
            <pc:sldMk cId="1400339472" sldId="290"/>
            <ac:spMk id="3" creationId="{EB872E34-5E3B-573B-BA8B-783C8B2EAC80}"/>
          </ac:spMkLst>
        </pc:spChg>
        <pc:graphicFrameChg chg="add mod">
          <ac:chgData name="nirajthakurxyz0933@outlook.com" userId="5de401e978417caa" providerId="Windows Live" clId="Web-{7D24AD65-7DE1-A9AA-52E1-9C73A1541715}" dt="2024-08-05T19:20:25.315" v="850" actId="1076"/>
          <ac:graphicFrameMkLst>
            <pc:docMk/>
            <pc:sldMk cId="1400339472" sldId="290"/>
            <ac:graphicFrameMk id="5" creationId="{E9EDE7C2-944A-CB77-F4F1-B82B677509F9}"/>
          </ac:graphicFrameMkLst>
        </pc:graphicFrameChg>
      </pc:sldChg>
      <pc:sldChg chg="addSp modSp mod setBg">
        <pc:chgData name="nirajthakurxyz0933@outlook.com" userId="5de401e978417caa" providerId="Windows Live" clId="Web-{7D24AD65-7DE1-A9AA-52E1-9C73A1541715}" dt="2024-08-05T19:20:42.050" v="852"/>
        <pc:sldMkLst>
          <pc:docMk/>
          <pc:sldMk cId="2454928998" sldId="291"/>
        </pc:sldMkLst>
        <pc:spChg chg="mod ord">
          <ac:chgData name="nirajthakurxyz0933@outlook.com" userId="5de401e978417caa" providerId="Windows Live" clId="Web-{7D24AD65-7DE1-A9AA-52E1-9C73A1541715}" dt="2024-08-05T19:20:32.362" v="851"/>
          <ac:spMkLst>
            <pc:docMk/>
            <pc:sldMk cId="2454928998" sldId="291"/>
            <ac:spMk id="7" creationId="{41D9547C-552A-F54E-0CB1-CFBBFF9770D7}"/>
          </ac:spMkLst>
        </pc:spChg>
        <pc:spChg chg="add">
          <ac:chgData name="nirajthakurxyz0933@outlook.com" userId="5de401e978417caa" providerId="Windows Live" clId="Web-{7D24AD65-7DE1-A9AA-52E1-9C73A1541715}" dt="2024-08-05T19:20:32.362" v="851"/>
          <ac:spMkLst>
            <pc:docMk/>
            <pc:sldMk cId="2454928998" sldId="291"/>
            <ac:spMk id="12" creationId="{BACC6370-2D7E-4714-9D71-7542949D7D5D}"/>
          </ac:spMkLst>
        </pc:spChg>
        <pc:spChg chg="add">
          <ac:chgData name="nirajthakurxyz0933@outlook.com" userId="5de401e978417caa" providerId="Windows Live" clId="Web-{7D24AD65-7DE1-A9AA-52E1-9C73A1541715}" dt="2024-08-05T19:20:32.362" v="851"/>
          <ac:spMkLst>
            <pc:docMk/>
            <pc:sldMk cId="2454928998" sldId="291"/>
            <ac:spMk id="14" creationId="{F68B3F68-107C-434F-AA38-110D5EA91B85}"/>
          </ac:spMkLst>
        </pc:spChg>
        <pc:spChg chg="add">
          <ac:chgData name="nirajthakurxyz0933@outlook.com" userId="5de401e978417caa" providerId="Windows Live" clId="Web-{7D24AD65-7DE1-A9AA-52E1-9C73A1541715}" dt="2024-08-05T19:20:32.362" v="851"/>
          <ac:spMkLst>
            <pc:docMk/>
            <pc:sldMk cId="2454928998" sldId="291"/>
            <ac:spMk id="16" creationId="{AAD0DBB9-1A4B-4391-81D4-CB19F9AB918A}"/>
          </ac:spMkLst>
        </pc:spChg>
        <pc:spChg chg="add">
          <ac:chgData name="nirajthakurxyz0933@outlook.com" userId="5de401e978417caa" providerId="Windows Live" clId="Web-{7D24AD65-7DE1-A9AA-52E1-9C73A1541715}" dt="2024-08-05T19:20:32.362" v="851"/>
          <ac:spMkLst>
            <pc:docMk/>
            <pc:sldMk cId="2454928998" sldId="291"/>
            <ac:spMk id="18" creationId="{063BBA22-50EA-4C4D-BE05-F1CE4E63AA56}"/>
          </ac:spMkLst>
        </pc:spChg>
        <pc:graphicFrameChg chg="mod">
          <ac:chgData name="nirajthakurxyz0933@outlook.com" userId="5de401e978417caa" providerId="Windows Live" clId="Web-{7D24AD65-7DE1-A9AA-52E1-9C73A1541715}" dt="2024-08-05T19:20:32.362" v="851"/>
          <ac:graphicFrameMkLst>
            <pc:docMk/>
            <pc:sldMk cId="2454928998" sldId="291"/>
            <ac:graphicFrameMk id="6" creationId="{EDDE89D7-8160-6575-FEB9-AFDB54D297FE}"/>
          </ac:graphicFrameMkLst>
        </pc:graphicFrameChg>
        <pc:picChg chg="mod">
          <ac:chgData name="nirajthakurxyz0933@outlook.com" userId="5de401e978417caa" providerId="Windows Live" clId="Web-{7D24AD65-7DE1-A9AA-52E1-9C73A1541715}" dt="2024-08-05T19:20:32.362" v="851"/>
          <ac:picMkLst>
            <pc:docMk/>
            <pc:sldMk cId="2454928998" sldId="291"/>
            <ac:picMk id="2" creationId="{F050951F-AD08-70ED-AD7C-19CFBF9C2E4B}"/>
          </ac:picMkLst>
        </pc:picChg>
      </pc:sldChg>
      <pc:sldChg chg="addSp modSp mod setBg">
        <pc:chgData name="nirajthakurxyz0933@outlook.com" userId="5de401e978417caa" providerId="Windows Live" clId="Web-{7D24AD65-7DE1-A9AA-52E1-9C73A1541715}" dt="2024-08-05T19:22:19.319" v="871" actId="20577"/>
        <pc:sldMkLst>
          <pc:docMk/>
          <pc:sldMk cId="2742410972" sldId="292"/>
        </pc:sldMkLst>
        <pc:spChg chg="mod">
          <ac:chgData name="nirajthakurxyz0933@outlook.com" userId="5de401e978417caa" providerId="Windows Live" clId="Web-{7D24AD65-7DE1-A9AA-52E1-9C73A1541715}" dt="2024-08-05T19:21:11.817" v="854"/>
          <ac:spMkLst>
            <pc:docMk/>
            <pc:sldMk cId="2742410972" sldId="292"/>
            <ac:spMk id="4" creationId="{FA05F1F7-C0A0-CAD4-EF61-6A281703BE54}"/>
          </ac:spMkLst>
        </pc:spChg>
        <pc:spChg chg="mod">
          <ac:chgData name="nirajthakurxyz0933@outlook.com" userId="5de401e978417caa" providerId="Windows Live" clId="Web-{7D24AD65-7DE1-A9AA-52E1-9C73A1541715}" dt="2024-08-05T19:22:19.319" v="871" actId="20577"/>
          <ac:spMkLst>
            <pc:docMk/>
            <pc:sldMk cId="2742410972" sldId="292"/>
            <ac:spMk id="5" creationId="{7BEBFF88-ED10-C178-F49F-0DDE5ACAB292}"/>
          </ac:spMkLst>
        </pc:spChg>
        <pc:grpChg chg="add">
          <ac:chgData name="nirajthakurxyz0933@outlook.com" userId="5de401e978417caa" providerId="Windows Live" clId="Web-{7D24AD65-7DE1-A9AA-52E1-9C73A1541715}" dt="2024-08-05T19:21:11.817" v="854"/>
          <ac:grpSpMkLst>
            <pc:docMk/>
            <pc:sldMk cId="2742410972" sldId="292"/>
            <ac:grpSpMk id="10" creationId="{1FD67D68-9B83-C338-8342-3348D8F22347}"/>
          </ac:grpSpMkLst>
        </pc:grpChg>
        <pc:picChg chg="mod ord">
          <ac:chgData name="nirajthakurxyz0933@outlook.com" userId="5de401e978417caa" providerId="Windows Live" clId="Web-{7D24AD65-7DE1-A9AA-52E1-9C73A1541715}" dt="2024-08-05T19:21:49.177" v="859" actId="1076"/>
          <ac:picMkLst>
            <pc:docMk/>
            <pc:sldMk cId="2742410972" sldId="292"/>
            <ac:picMk id="3" creationId="{1F0CA1A2-AC75-62AF-654B-77C3ED5BBC86}"/>
          </ac:picMkLst>
        </pc:picChg>
      </pc:sldChg>
      <pc:sldChg chg="addSp delSp modSp mod setBg">
        <pc:chgData name="nirajthakurxyz0933@outlook.com" userId="5de401e978417caa" providerId="Windows Live" clId="Web-{7D24AD65-7DE1-A9AA-52E1-9C73A1541715}" dt="2024-08-05T19:24:19.339" v="895" actId="20577"/>
        <pc:sldMkLst>
          <pc:docMk/>
          <pc:sldMk cId="3117719130" sldId="293"/>
        </pc:sldMkLst>
        <pc:spChg chg="mod ord">
          <ac:chgData name="nirajthakurxyz0933@outlook.com" userId="5de401e978417caa" providerId="Windows Live" clId="Web-{7D24AD65-7DE1-A9AA-52E1-9C73A1541715}" dt="2024-08-05T19:24:19.339" v="895" actId="20577"/>
          <ac:spMkLst>
            <pc:docMk/>
            <pc:sldMk cId="3117719130" sldId="293"/>
            <ac:spMk id="2" creationId="{F9B1544F-323F-D1A8-CA9D-DD41AAA9D44D}"/>
          </ac:spMkLst>
        </pc:spChg>
        <pc:spChg chg="add mod">
          <ac:chgData name="nirajthakurxyz0933@outlook.com" userId="5de401e978417caa" providerId="Windows Live" clId="Web-{7D24AD65-7DE1-A9AA-52E1-9C73A1541715}" dt="2024-08-05T19:23:57.963" v="893"/>
          <ac:spMkLst>
            <pc:docMk/>
            <pc:sldMk cId="3117719130" sldId="293"/>
            <ac:spMk id="3" creationId="{E9442BE7-8F44-0904-A7AB-1AA6F12E7AD9}"/>
          </ac:spMkLst>
        </pc:spChg>
        <pc:spChg chg="add del">
          <ac:chgData name="nirajthakurxyz0933@outlook.com" userId="5de401e978417caa" providerId="Windows Live" clId="Web-{7D24AD65-7DE1-A9AA-52E1-9C73A1541715}" dt="2024-08-05T19:23:43.057" v="889"/>
          <ac:spMkLst>
            <pc:docMk/>
            <pc:sldMk cId="3117719130" sldId="293"/>
            <ac:spMk id="8" creationId="{1B15ED52-F352-441B-82BF-E0EA34836D08}"/>
          </ac:spMkLst>
        </pc:spChg>
        <pc:spChg chg="add del">
          <ac:chgData name="nirajthakurxyz0933@outlook.com" userId="5de401e978417caa" providerId="Windows Live" clId="Web-{7D24AD65-7DE1-A9AA-52E1-9C73A1541715}" dt="2024-08-05T19:23:43.057" v="889"/>
          <ac:spMkLst>
            <pc:docMk/>
            <pc:sldMk cId="3117719130" sldId="293"/>
            <ac:spMk id="10" creationId="{3B2E3793-BFE6-45A2-9B7B-E18844431C99}"/>
          </ac:spMkLst>
        </pc:spChg>
        <pc:spChg chg="add del">
          <ac:chgData name="nirajthakurxyz0933@outlook.com" userId="5de401e978417caa" providerId="Windows Live" clId="Web-{7D24AD65-7DE1-A9AA-52E1-9C73A1541715}" dt="2024-08-05T19:23:43.057" v="889"/>
          <ac:spMkLst>
            <pc:docMk/>
            <pc:sldMk cId="3117719130" sldId="293"/>
            <ac:spMk id="12" creationId="{BC4C4868-CB8F-4AF9-9CDB-8108F2C19B67}"/>
          </ac:spMkLst>
        </pc:spChg>
        <pc:spChg chg="add del">
          <ac:chgData name="nirajthakurxyz0933@outlook.com" userId="5de401e978417caa" providerId="Windows Live" clId="Web-{7D24AD65-7DE1-A9AA-52E1-9C73A1541715}" dt="2024-08-05T19:23:43.057" v="889"/>
          <ac:spMkLst>
            <pc:docMk/>
            <pc:sldMk cId="3117719130" sldId="293"/>
            <ac:spMk id="14" creationId="{375E0459-6403-40CD-989D-56A4407CA12E}"/>
          </ac:spMkLst>
        </pc:spChg>
        <pc:spChg chg="add del">
          <ac:chgData name="nirajthakurxyz0933@outlook.com" userId="5de401e978417caa" providerId="Windows Live" clId="Web-{7D24AD65-7DE1-A9AA-52E1-9C73A1541715}" dt="2024-08-05T19:23:43.057" v="889"/>
          <ac:spMkLst>
            <pc:docMk/>
            <pc:sldMk cId="3117719130" sldId="293"/>
            <ac:spMk id="16" creationId="{53E5B1A8-3AC9-4BD1-9BBC-78CA94F2D1BA}"/>
          </ac:spMkLst>
        </pc:spChg>
        <pc:spChg chg="add del">
          <ac:chgData name="nirajthakurxyz0933@outlook.com" userId="5de401e978417caa" providerId="Windows Live" clId="Web-{7D24AD65-7DE1-A9AA-52E1-9C73A1541715}" dt="2024-08-05T19:23:57.963" v="893"/>
          <ac:spMkLst>
            <pc:docMk/>
            <pc:sldMk cId="3117719130" sldId="293"/>
            <ac:spMk id="18" creationId="{70DFC902-7D23-471A-B557-B6B6917D7A0D}"/>
          </ac:spMkLst>
        </pc:spChg>
        <pc:spChg chg="add del">
          <ac:chgData name="nirajthakurxyz0933@outlook.com" userId="5de401e978417caa" providerId="Windows Live" clId="Web-{7D24AD65-7DE1-A9AA-52E1-9C73A1541715}" dt="2024-08-05T19:23:57.963" v="893"/>
          <ac:spMkLst>
            <pc:docMk/>
            <pc:sldMk cId="3117719130" sldId="293"/>
            <ac:spMk id="19" creationId="{A55D5633-D557-4DCA-982C-FF36EB7A1C00}"/>
          </ac:spMkLst>
        </pc:spChg>
        <pc:spChg chg="add del">
          <ac:chgData name="nirajthakurxyz0933@outlook.com" userId="5de401e978417caa" providerId="Windows Live" clId="Web-{7D24AD65-7DE1-A9AA-52E1-9C73A1541715}" dt="2024-08-05T19:23:57.963" v="893"/>
          <ac:spMkLst>
            <pc:docMk/>
            <pc:sldMk cId="3117719130" sldId="293"/>
            <ac:spMk id="20" creationId="{450D3AD2-FA80-415F-A9CE-54D884561CD7}"/>
          </ac:spMkLst>
        </pc:spChg>
        <pc:spChg chg="add">
          <ac:chgData name="nirajthakurxyz0933@outlook.com" userId="5de401e978417caa" providerId="Windows Live" clId="Web-{7D24AD65-7DE1-A9AA-52E1-9C73A1541715}" dt="2024-08-05T19:23:57.963" v="893"/>
          <ac:spMkLst>
            <pc:docMk/>
            <pc:sldMk cId="3117719130" sldId="293"/>
            <ac:spMk id="25" creationId="{1B15ED52-F352-441B-82BF-E0EA34836D08}"/>
          </ac:spMkLst>
        </pc:spChg>
        <pc:spChg chg="add">
          <ac:chgData name="nirajthakurxyz0933@outlook.com" userId="5de401e978417caa" providerId="Windows Live" clId="Web-{7D24AD65-7DE1-A9AA-52E1-9C73A1541715}" dt="2024-08-05T19:23:57.963" v="893"/>
          <ac:spMkLst>
            <pc:docMk/>
            <pc:sldMk cId="3117719130" sldId="293"/>
            <ac:spMk id="27" creationId="{3B2E3793-BFE6-45A2-9B7B-E18844431C99}"/>
          </ac:spMkLst>
        </pc:spChg>
        <pc:spChg chg="add">
          <ac:chgData name="nirajthakurxyz0933@outlook.com" userId="5de401e978417caa" providerId="Windows Live" clId="Web-{7D24AD65-7DE1-A9AA-52E1-9C73A1541715}" dt="2024-08-05T19:23:57.963" v="893"/>
          <ac:spMkLst>
            <pc:docMk/>
            <pc:sldMk cId="3117719130" sldId="293"/>
            <ac:spMk id="29" creationId="{BC4C4868-CB8F-4AF9-9CDB-8108F2C19B67}"/>
          </ac:spMkLst>
        </pc:spChg>
        <pc:spChg chg="add">
          <ac:chgData name="nirajthakurxyz0933@outlook.com" userId="5de401e978417caa" providerId="Windows Live" clId="Web-{7D24AD65-7DE1-A9AA-52E1-9C73A1541715}" dt="2024-08-05T19:23:57.963" v="893"/>
          <ac:spMkLst>
            <pc:docMk/>
            <pc:sldMk cId="3117719130" sldId="293"/>
            <ac:spMk id="31" creationId="{375E0459-6403-40CD-989D-56A4407CA12E}"/>
          </ac:spMkLst>
        </pc:spChg>
        <pc:spChg chg="add">
          <ac:chgData name="nirajthakurxyz0933@outlook.com" userId="5de401e978417caa" providerId="Windows Live" clId="Web-{7D24AD65-7DE1-A9AA-52E1-9C73A1541715}" dt="2024-08-05T19:23:57.963" v="893"/>
          <ac:spMkLst>
            <pc:docMk/>
            <pc:sldMk cId="3117719130" sldId="293"/>
            <ac:spMk id="33" creationId="{53E5B1A8-3AC9-4BD1-9BBC-78CA94F2D1BA}"/>
          </ac:spMkLst>
        </pc:spChg>
      </pc:sldChg>
      <pc:sldChg chg="addSp modSp mod setBg">
        <pc:chgData name="nirajthakurxyz0933@outlook.com" userId="5de401e978417caa" providerId="Windows Live" clId="Web-{7D24AD65-7DE1-A9AA-52E1-9C73A1541715}" dt="2024-08-05T19:26:44.173" v="904"/>
        <pc:sldMkLst>
          <pc:docMk/>
          <pc:sldMk cId="1300290911" sldId="294"/>
        </pc:sldMkLst>
        <pc:spChg chg="mod ord">
          <ac:chgData name="nirajthakurxyz0933@outlook.com" userId="5de401e978417caa" providerId="Windows Live" clId="Web-{7D24AD65-7DE1-A9AA-52E1-9C73A1541715}" dt="2024-08-05T19:26:32.907" v="903" actId="14100"/>
          <ac:spMkLst>
            <pc:docMk/>
            <pc:sldMk cId="1300290911" sldId="294"/>
            <ac:spMk id="2" creationId="{66ACC328-1109-F6BF-0158-AD274BF0E977}"/>
          </ac:spMkLst>
        </pc:spChg>
        <pc:spChg chg="mod">
          <ac:chgData name="nirajthakurxyz0933@outlook.com" userId="5de401e978417caa" providerId="Windows Live" clId="Web-{7D24AD65-7DE1-A9AA-52E1-9C73A1541715}" dt="2024-08-05T19:24:35.605" v="896"/>
          <ac:spMkLst>
            <pc:docMk/>
            <pc:sldMk cId="1300290911" sldId="294"/>
            <ac:spMk id="4" creationId="{DE8EF2B0-F874-C64E-2E8F-012CC84F9ABE}"/>
          </ac:spMkLst>
        </pc:spChg>
        <pc:spChg chg="add">
          <ac:chgData name="nirajthakurxyz0933@outlook.com" userId="5de401e978417caa" providerId="Windows Live" clId="Web-{7D24AD65-7DE1-A9AA-52E1-9C73A1541715}" dt="2024-08-05T19:24:35.605" v="896"/>
          <ac:spMkLst>
            <pc:docMk/>
            <pc:sldMk cId="1300290911" sldId="294"/>
            <ac:spMk id="9" creationId="{1B15ED52-F352-441B-82BF-E0EA34836D08}"/>
          </ac:spMkLst>
        </pc:spChg>
        <pc:spChg chg="add">
          <ac:chgData name="nirajthakurxyz0933@outlook.com" userId="5de401e978417caa" providerId="Windows Live" clId="Web-{7D24AD65-7DE1-A9AA-52E1-9C73A1541715}" dt="2024-08-05T19:24:35.605" v="896"/>
          <ac:spMkLst>
            <pc:docMk/>
            <pc:sldMk cId="1300290911" sldId="294"/>
            <ac:spMk id="11" creationId="{3B2E3793-BFE6-45A2-9B7B-E18844431C99}"/>
          </ac:spMkLst>
        </pc:spChg>
        <pc:spChg chg="add">
          <ac:chgData name="nirajthakurxyz0933@outlook.com" userId="5de401e978417caa" providerId="Windows Live" clId="Web-{7D24AD65-7DE1-A9AA-52E1-9C73A1541715}" dt="2024-08-05T19:24:35.605" v="896"/>
          <ac:spMkLst>
            <pc:docMk/>
            <pc:sldMk cId="1300290911" sldId="294"/>
            <ac:spMk id="13" creationId="{BC4C4868-CB8F-4AF9-9CDB-8108F2C19B67}"/>
          </ac:spMkLst>
        </pc:spChg>
        <pc:spChg chg="add">
          <ac:chgData name="nirajthakurxyz0933@outlook.com" userId="5de401e978417caa" providerId="Windows Live" clId="Web-{7D24AD65-7DE1-A9AA-52E1-9C73A1541715}" dt="2024-08-05T19:24:35.605" v="896"/>
          <ac:spMkLst>
            <pc:docMk/>
            <pc:sldMk cId="1300290911" sldId="294"/>
            <ac:spMk id="15" creationId="{375E0459-6403-40CD-989D-56A4407CA12E}"/>
          </ac:spMkLst>
        </pc:spChg>
        <pc:spChg chg="add">
          <ac:chgData name="nirajthakurxyz0933@outlook.com" userId="5de401e978417caa" providerId="Windows Live" clId="Web-{7D24AD65-7DE1-A9AA-52E1-9C73A1541715}" dt="2024-08-05T19:24:35.605" v="896"/>
          <ac:spMkLst>
            <pc:docMk/>
            <pc:sldMk cId="1300290911" sldId="294"/>
            <ac:spMk id="17" creationId="{53E5B1A8-3AC9-4BD1-9BBC-78CA94F2D1BA}"/>
          </ac:spMkLst>
        </pc:spChg>
      </pc:sldChg>
      <pc:sldChg chg="addSp modSp mod setBg">
        <pc:chgData name="nirajthakurxyz0933@outlook.com" userId="5de401e978417caa" providerId="Windows Live" clId="Web-{7D24AD65-7DE1-A9AA-52E1-9C73A1541715}" dt="2024-08-05T19:22:24.726" v="872"/>
        <pc:sldMkLst>
          <pc:docMk/>
          <pc:sldMk cId="1813178001" sldId="295"/>
        </pc:sldMkLst>
        <pc:spChg chg="mod">
          <ac:chgData name="nirajthakurxyz0933@outlook.com" userId="5de401e978417caa" providerId="Windows Live" clId="Web-{7D24AD65-7DE1-A9AA-52E1-9C73A1541715}" dt="2024-08-05T19:20:51.113" v="853"/>
          <ac:spMkLst>
            <pc:docMk/>
            <pc:sldMk cId="1813178001" sldId="295"/>
            <ac:spMk id="2" creationId="{E6692495-BD34-CED4-0096-AD2778E0E2D5}"/>
          </ac:spMkLst>
        </pc:spChg>
        <pc:spChg chg="mod">
          <ac:chgData name="nirajthakurxyz0933@outlook.com" userId="5de401e978417caa" providerId="Windows Live" clId="Web-{7D24AD65-7DE1-A9AA-52E1-9C73A1541715}" dt="2024-08-05T19:20:51.113" v="853"/>
          <ac:spMkLst>
            <pc:docMk/>
            <pc:sldMk cId="1813178001" sldId="295"/>
            <ac:spMk id="3" creationId="{39FEF5F5-E4E5-2F9D-82CD-99676BD68554}"/>
          </ac:spMkLst>
        </pc:spChg>
        <pc:spChg chg="add">
          <ac:chgData name="nirajthakurxyz0933@outlook.com" userId="5de401e978417caa" providerId="Windows Live" clId="Web-{7D24AD65-7DE1-A9AA-52E1-9C73A1541715}" dt="2024-08-05T19:20:51.113" v="853"/>
          <ac:spMkLst>
            <pc:docMk/>
            <pc:sldMk cId="1813178001" sldId="295"/>
            <ac:spMk id="8" creationId="{1B15ED52-F352-441B-82BF-E0EA34836D08}"/>
          </ac:spMkLst>
        </pc:spChg>
        <pc:spChg chg="add">
          <ac:chgData name="nirajthakurxyz0933@outlook.com" userId="5de401e978417caa" providerId="Windows Live" clId="Web-{7D24AD65-7DE1-A9AA-52E1-9C73A1541715}" dt="2024-08-05T19:20:51.113" v="853"/>
          <ac:spMkLst>
            <pc:docMk/>
            <pc:sldMk cId="1813178001" sldId="295"/>
            <ac:spMk id="10" creationId="{3B2E3793-BFE6-45A2-9B7B-E18844431C99}"/>
          </ac:spMkLst>
        </pc:spChg>
        <pc:spChg chg="add">
          <ac:chgData name="nirajthakurxyz0933@outlook.com" userId="5de401e978417caa" providerId="Windows Live" clId="Web-{7D24AD65-7DE1-A9AA-52E1-9C73A1541715}" dt="2024-08-05T19:20:51.113" v="853"/>
          <ac:spMkLst>
            <pc:docMk/>
            <pc:sldMk cId="1813178001" sldId="295"/>
            <ac:spMk id="12" creationId="{BC4C4868-CB8F-4AF9-9CDB-8108F2C19B67}"/>
          </ac:spMkLst>
        </pc:spChg>
        <pc:spChg chg="add">
          <ac:chgData name="nirajthakurxyz0933@outlook.com" userId="5de401e978417caa" providerId="Windows Live" clId="Web-{7D24AD65-7DE1-A9AA-52E1-9C73A1541715}" dt="2024-08-05T19:20:51.113" v="853"/>
          <ac:spMkLst>
            <pc:docMk/>
            <pc:sldMk cId="1813178001" sldId="295"/>
            <ac:spMk id="14" creationId="{375E0459-6403-40CD-989D-56A4407CA12E}"/>
          </ac:spMkLst>
        </pc:spChg>
        <pc:spChg chg="add">
          <ac:chgData name="nirajthakurxyz0933@outlook.com" userId="5de401e978417caa" providerId="Windows Live" clId="Web-{7D24AD65-7DE1-A9AA-52E1-9C73A1541715}" dt="2024-08-05T19:20:51.113" v="853"/>
          <ac:spMkLst>
            <pc:docMk/>
            <pc:sldMk cId="1813178001" sldId="295"/>
            <ac:spMk id="16" creationId="{53E5B1A8-3AC9-4BD1-9BBC-78CA94F2D1BA}"/>
          </ac:spMkLst>
        </pc:spChg>
      </pc:sldChg>
      <pc:sldChg chg="addSp delSp modSp mod setBg">
        <pc:chgData name="nirajthakurxyz0933@outlook.com" userId="5de401e978417caa" providerId="Windows Live" clId="Web-{7D24AD65-7DE1-A9AA-52E1-9C73A1541715}" dt="2024-08-05T18:19:18.255" v="334"/>
        <pc:sldMkLst>
          <pc:docMk/>
          <pc:sldMk cId="813812559" sldId="296"/>
        </pc:sldMkLst>
        <pc:spChg chg="mod">
          <ac:chgData name="nirajthakurxyz0933@outlook.com" userId="5de401e978417caa" providerId="Windows Live" clId="Web-{7D24AD65-7DE1-A9AA-52E1-9C73A1541715}" dt="2024-08-05T17:54:27.868" v="281"/>
          <ac:spMkLst>
            <pc:docMk/>
            <pc:sldMk cId="813812559" sldId="296"/>
            <ac:spMk id="5" creationId="{6D99BE06-247C-631F-4D15-CA9FD2348E80}"/>
          </ac:spMkLst>
        </pc:spChg>
        <pc:spChg chg="mod">
          <ac:chgData name="nirajthakurxyz0933@outlook.com" userId="5de401e978417caa" providerId="Windows Live" clId="Web-{7D24AD65-7DE1-A9AA-52E1-9C73A1541715}" dt="2024-08-05T17:54:27.868" v="281"/>
          <ac:spMkLst>
            <pc:docMk/>
            <pc:sldMk cId="813812559" sldId="296"/>
            <ac:spMk id="6" creationId="{25659A86-8E04-FDBE-8C57-38B67E518ED2}"/>
          </ac:spMkLst>
        </pc:spChg>
        <pc:spChg chg="add del">
          <ac:chgData name="nirajthakurxyz0933@outlook.com" userId="5de401e978417caa" providerId="Windows Live" clId="Web-{7D24AD65-7DE1-A9AA-52E1-9C73A1541715}" dt="2024-08-05T17:54:27.868" v="281"/>
          <ac:spMkLst>
            <pc:docMk/>
            <pc:sldMk cId="813812559" sldId="296"/>
            <ac:spMk id="11" creationId="{AC17DE74-01C9-4859-B65A-85CF999E8580}"/>
          </ac:spMkLst>
        </pc:spChg>
        <pc:spChg chg="add del">
          <ac:chgData name="nirajthakurxyz0933@outlook.com" userId="5de401e978417caa" providerId="Windows Live" clId="Web-{7D24AD65-7DE1-A9AA-52E1-9C73A1541715}" dt="2024-08-05T17:54:27.868" v="281"/>
          <ac:spMkLst>
            <pc:docMk/>
            <pc:sldMk cId="813812559" sldId="296"/>
            <ac:spMk id="13" creationId="{068C0432-0E90-4CC1-8CD3-D44A90DF07EF}"/>
          </ac:spMkLst>
        </pc:spChg>
      </pc:sldChg>
      <pc:sldChg chg="mod">
        <pc:chgData name="nirajthakurxyz0933@outlook.com" userId="5de401e978417caa" providerId="Windows Live" clId="Web-{7D24AD65-7DE1-A9AA-52E1-9C73A1541715}" dt="2024-08-05T18:19:18.255" v="334"/>
        <pc:sldMkLst>
          <pc:docMk/>
          <pc:sldMk cId="914672419" sldId="298"/>
        </pc:sldMkLst>
      </pc:sldChg>
      <pc:sldChg chg="addSp delSp modSp mod setBg">
        <pc:chgData name="nirajthakurxyz0933@outlook.com" userId="5de401e978417caa" providerId="Windows Live" clId="Web-{7D24AD65-7DE1-A9AA-52E1-9C73A1541715}" dt="2024-08-05T18:19:18.255" v="334"/>
        <pc:sldMkLst>
          <pc:docMk/>
          <pc:sldMk cId="1350530635" sldId="299"/>
        </pc:sldMkLst>
        <pc:spChg chg="mod">
          <ac:chgData name="nirajthakurxyz0933@outlook.com" userId="5de401e978417caa" providerId="Windows Live" clId="Web-{7D24AD65-7DE1-A9AA-52E1-9C73A1541715}" dt="2024-08-05T17:58:08.214" v="302"/>
          <ac:spMkLst>
            <pc:docMk/>
            <pc:sldMk cId="1350530635" sldId="299"/>
            <ac:spMk id="5" creationId="{6D99BE06-247C-631F-4D15-CA9FD2348E80}"/>
          </ac:spMkLst>
        </pc:spChg>
        <pc:spChg chg="mod">
          <ac:chgData name="nirajthakurxyz0933@outlook.com" userId="5de401e978417caa" providerId="Windows Live" clId="Web-{7D24AD65-7DE1-A9AA-52E1-9C73A1541715}" dt="2024-08-05T17:58:08.214" v="302"/>
          <ac:spMkLst>
            <pc:docMk/>
            <pc:sldMk cId="1350530635" sldId="299"/>
            <ac:spMk id="6" creationId="{25659A86-8E04-FDBE-8C57-38B67E518ED2}"/>
          </ac:spMkLst>
        </pc:spChg>
        <pc:spChg chg="add del">
          <ac:chgData name="nirajthakurxyz0933@outlook.com" userId="5de401e978417caa" providerId="Windows Live" clId="Web-{7D24AD65-7DE1-A9AA-52E1-9C73A1541715}" dt="2024-08-05T17:58:08.214" v="301"/>
          <ac:spMkLst>
            <pc:docMk/>
            <pc:sldMk cId="1350530635" sldId="299"/>
            <ac:spMk id="11" creationId="{1B15ED52-F352-441B-82BF-E0EA34836D08}"/>
          </ac:spMkLst>
        </pc:spChg>
        <pc:spChg chg="add del">
          <ac:chgData name="nirajthakurxyz0933@outlook.com" userId="5de401e978417caa" providerId="Windows Live" clId="Web-{7D24AD65-7DE1-A9AA-52E1-9C73A1541715}" dt="2024-08-05T17:58:08.214" v="301"/>
          <ac:spMkLst>
            <pc:docMk/>
            <pc:sldMk cId="1350530635" sldId="299"/>
            <ac:spMk id="13" creationId="{3B2E3793-BFE6-45A2-9B7B-E18844431C99}"/>
          </ac:spMkLst>
        </pc:spChg>
        <pc:spChg chg="add del">
          <ac:chgData name="nirajthakurxyz0933@outlook.com" userId="5de401e978417caa" providerId="Windows Live" clId="Web-{7D24AD65-7DE1-A9AA-52E1-9C73A1541715}" dt="2024-08-05T17:58:08.214" v="301"/>
          <ac:spMkLst>
            <pc:docMk/>
            <pc:sldMk cId="1350530635" sldId="299"/>
            <ac:spMk id="15" creationId="{BC4C4868-CB8F-4AF9-9CDB-8108F2C19B67}"/>
          </ac:spMkLst>
        </pc:spChg>
        <pc:spChg chg="add del">
          <ac:chgData name="nirajthakurxyz0933@outlook.com" userId="5de401e978417caa" providerId="Windows Live" clId="Web-{7D24AD65-7DE1-A9AA-52E1-9C73A1541715}" dt="2024-08-05T17:58:08.214" v="301"/>
          <ac:spMkLst>
            <pc:docMk/>
            <pc:sldMk cId="1350530635" sldId="299"/>
            <ac:spMk id="17" creationId="{375E0459-6403-40CD-989D-56A4407CA12E}"/>
          </ac:spMkLst>
        </pc:spChg>
        <pc:spChg chg="add del">
          <ac:chgData name="nirajthakurxyz0933@outlook.com" userId="5de401e978417caa" providerId="Windows Live" clId="Web-{7D24AD65-7DE1-A9AA-52E1-9C73A1541715}" dt="2024-08-05T17:58:08.214" v="301"/>
          <ac:spMkLst>
            <pc:docMk/>
            <pc:sldMk cId="1350530635" sldId="299"/>
            <ac:spMk id="19" creationId="{53E5B1A8-3AC9-4BD1-9BBC-78CA94F2D1BA}"/>
          </ac:spMkLst>
        </pc:spChg>
        <pc:spChg chg="add">
          <ac:chgData name="nirajthakurxyz0933@outlook.com" userId="5de401e978417caa" providerId="Windows Live" clId="Web-{7D24AD65-7DE1-A9AA-52E1-9C73A1541715}" dt="2024-08-05T17:58:08.214" v="302"/>
          <ac:spMkLst>
            <pc:docMk/>
            <pc:sldMk cId="1350530635" sldId="299"/>
            <ac:spMk id="21" creationId="{100EDD19-6802-4EC3-95CE-CFFAB042CFD6}"/>
          </ac:spMkLst>
        </pc:spChg>
        <pc:spChg chg="add">
          <ac:chgData name="nirajthakurxyz0933@outlook.com" userId="5de401e978417caa" providerId="Windows Live" clId="Web-{7D24AD65-7DE1-A9AA-52E1-9C73A1541715}" dt="2024-08-05T17:58:08.214" v="302"/>
          <ac:spMkLst>
            <pc:docMk/>
            <pc:sldMk cId="1350530635" sldId="299"/>
            <ac:spMk id="22" creationId="{DB17E863-922E-4C26-BD64-E8FD41D28661}"/>
          </ac:spMkLst>
        </pc:spChg>
      </pc:sldChg>
      <pc:sldChg chg="addSp modSp mod setBg">
        <pc:chgData name="nirajthakurxyz0933@outlook.com" userId="5de401e978417caa" providerId="Windows Live" clId="Web-{7D24AD65-7DE1-A9AA-52E1-9C73A1541715}" dt="2024-08-05T18:19:18.255" v="334"/>
        <pc:sldMkLst>
          <pc:docMk/>
          <pc:sldMk cId="3630515598" sldId="301"/>
        </pc:sldMkLst>
        <pc:spChg chg="mod">
          <ac:chgData name="nirajthakurxyz0933@outlook.com" userId="5de401e978417caa" providerId="Windows Live" clId="Web-{7D24AD65-7DE1-A9AA-52E1-9C73A1541715}" dt="2024-08-05T17:42:17.721" v="189"/>
          <ac:spMkLst>
            <pc:docMk/>
            <pc:sldMk cId="3630515598" sldId="301"/>
            <ac:spMk id="2" creationId="{456DEA38-95CC-5ED5-5694-32D37AA744C5}"/>
          </ac:spMkLst>
        </pc:spChg>
        <pc:spChg chg="mod">
          <ac:chgData name="nirajthakurxyz0933@outlook.com" userId="5de401e978417caa" providerId="Windows Live" clId="Web-{7D24AD65-7DE1-A9AA-52E1-9C73A1541715}" dt="2024-08-05T17:42:59.674" v="208"/>
          <ac:spMkLst>
            <pc:docMk/>
            <pc:sldMk cId="3630515598" sldId="301"/>
            <ac:spMk id="11" creationId="{699A7E2E-D868-D4C3-F729-CC6E27CD7C3B}"/>
          </ac:spMkLst>
        </pc:spChg>
        <pc:spChg chg="mod">
          <ac:chgData name="nirajthakurxyz0933@outlook.com" userId="5de401e978417caa" providerId="Windows Live" clId="Web-{7D24AD65-7DE1-A9AA-52E1-9C73A1541715}" dt="2024-08-05T17:42:59.674" v="209"/>
          <ac:spMkLst>
            <pc:docMk/>
            <pc:sldMk cId="3630515598" sldId="301"/>
            <ac:spMk id="13" creationId="{BF32B119-6320-4916-EE55-DB57644580B1}"/>
          </ac:spMkLst>
        </pc:spChg>
        <pc:spChg chg="mod">
          <ac:chgData name="nirajthakurxyz0933@outlook.com" userId="5de401e978417caa" providerId="Windows Live" clId="Web-{7D24AD65-7DE1-A9AA-52E1-9C73A1541715}" dt="2024-08-05T17:42:59.674" v="210"/>
          <ac:spMkLst>
            <pc:docMk/>
            <pc:sldMk cId="3630515598" sldId="301"/>
            <ac:spMk id="15" creationId="{2BB89BF0-3275-828F-9E58-CAE0EC45A2D0}"/>
          </ac:spMkLst>
        </pc:spChg>
        <pc:spChg chg="mod">
          <ac:chgData name="nirajthakurxyz0933@outlook.com" userId="5de401e978417caa" providerId="Windows Live" clId="Web-{7D24AD65-7DE1-A9AA-52E1-9C73A1541715}" dt="2024-08-05T17:42:59.674" v="211"/>
          <ac:spMkLst>
            <pc:docMk/>
            <pc:sldMk cId="3630515598" sldId="301"/>
            <ac:spMk id="16" creationId="{DD0B99DE-E81A-9C8E-C136-09A333EF2591}"/>
          </ac:spMkLst>
        </pc:spChg>
        <pc:spChg chg="mod">
          <ac:chgData name="nirajthakurxyz0933@outlook.com" userId="5de401e978417caa" providerId="Windows Live" clId="Web-{7D24AD65-7DE1-A9AA-52E1-9C73A1541715}" dt="2024-08-05T17:42:59.721" v="212"/>
          <ac:spMkLst>
            <pc:docMk/>
            <pc:sldMk cId="3630515598" sldId="301"/>
            <ac:spMk id="17" creationId="{BC37A89F-0CC5-6DB8-E967-3FE528FF80D2}"/>
          </ac:spMkLst>
        </pc:spChg>
        <pc:spChg chg="add">
          <ac:chgData name="nirajthakurxyz0933@outlook.com" userId="5de401e978417caa" providerId="Windows Live" clId="Web-{7D24AD65-7DE1-A9AA-52E1-9C73A1541715}" dt="2024-08-05T17:42:17.721" v="189"/>
          <ac:spMkLst>
            <pc:docMk/>
            <pc:sldMk cId="3630515598" sldId="301"/>
            <ac:spMk id="22" creationId="{BACC6370-2D7E-4714-9D71-7542949D7D5D}"/>
          </ac:spMkLst>
        </pc:spChg>
        <pc:spChg chg="add">
          <ac:chgData name="nirajthakurxyz0933@outlook.com" userId="5de401e978417caa" providerId="Windows Live" clId="Web-{7D24AD65-7DE1-A9AA-52E1-9C73A1541715}" dt="2024-08-05T17:42:17.721" v="189"/>
          <ac:spMkLst>
            <pc:docMk/>
            <pc:sldMk cId="3630515598" sldId="301"/>
            <ac:spMk id="24" creationId="{F68B3F68-107C-434F-AA38-110D5EA91B85}"/>
          </ac:spMkLst>
        </pc:spChg>
        <pc:spChg chg="add">
          <ac:chgData name="nirajthakurxyz0933@outlook.com" userId="5de401e978417caa" providerId="Windows Live" clId="Web-{7D24AD65-7DE1-A9AA-52E1-9C73A1541715}" dt="2024-08-05T17:42:17.721" v="189"/>
          <ac:spMkLst>
            <pc:docMk/>
            <pc:sldMk cId="3630515598" sldId="301"/>
            <ac:spMk id="26" creationId="{AAD0DBB9-1A4B-4391-81D4-CB19F9AB918A}"/>
          </ac:spMkLst>
        </pc:spChg>
        <pc:spChg chg="add">
          <ac:chgData name="nirajthakurxyz0933@outlook.com" userId="5de401e978417caa" providerId="Windows Live" clId="Web-{7D24AD65-7DE1-A9AA-52E1-9C73A1541715}" dt="2024-08-05T17:42:17.721" v="189"/>
          <ac:spMkLst>
            <pc:docMk/>
            <pc:sldMk cId="3630515598" sldId="301"/>
            <ac:spMk id="28" creationId="{063BBA22-50EA-4C4D-BE05-F1CE4E63AA56}"/>
          </ac:spMkLst>
        </pc:spChg>
        <pc:picChg chg="mod">
          <ac:chgData name="nirajthakurxyz0933@outlook.com" userId="5de401e978417caa" providerId="Windows Live" clId="Web-{7D24AD65-7DE1-A9AA-52E1-9C73A1541715}" dt="2024-08-05T17:42:32.612" v="191" actId="1076"/>
          <ac:picMkLst>
            <pc:docMk/>
            <pc:sldMk cId="3630515598" sldId="301"/>
            <ac:picMk id="8" creationId="{386553AC-B8FD-CF8E-60B3-B7573EFC3109}"/>
          </ac:picMkLst>
        </pc:picChg>
        <pc:picChg chg="mod">
          <ac:chgData name="nirajthakurxyz0933@outlook.com" userId="5de401e978417caa" providerId="Windows Live" clId="Web-{7D24AD65-7DE1-A9AA-52E1-9C73A1541715}" dt="2024-08-05T17:43:15.190" v="213" actId="1076"/>
          <ac:picMkLst>
            <pc:docMk/>
            <pc:sldMk cId="3630515598" sldId="301"/>
            <ac:picMk id="9" creationId="{40C4B1B0-2BEF-B63F-B59F-65D0934F2A9A}"/>
          </ac:picMkLst>
        </pc:picChg>
      </pc:sldChg>
      <pc:sldChg chg="addSp modSp mod setBg">
        <pc:chgData name="nirajthakurxyz0933@outlook.com" userId="5de401e978417caa" providerId="Windows Live" clId="Web-{7D24AD65-7DE1-A9AA-52E1-9C73A1541715}" dt="2024-08-05T19:27:36.643" v="910" actId="20577"/>
        <pc:sldMkLst>
          <pc:docMk/>
          <pc:sldMk cId="2400434738" sldId="304"/>
        </pc:sldMkLst>
        <pc:spChg chg="mod ord">
          <ac:chgData name="nirajthakurxyz0933@outlook.com" userId="5de401e978417caa" providerId="Windows Live" clId="Web-{7D24AD65-7DE1-A9AA-52E1-9C73A1541715}" dt="2024-08-05T19:27:36.643" v="910" actId="20577"/>
          <ac:spMkLst>
            <pc:docMk/>
            <pc:sldMk cId="2400434738" sldId="304"/>
            <ac:spMk id="4" creationId="{CFB75365-1263-02AA-2561-6B390FD84C78}"/>
          </ac:spMkLst>
        </pc:spChg>
        <pc:spChg chg="mod">
          <ac:chgData name="nirajthakurxyz0933@outlook.com" userId="5de401e978417caa" providerId="Windows Live" clId="Web-{7D24AD65-7DE1-A9AA-52E1-9C73A1541715}" dt="2024-08-05T19:27:23.846" v="906"/>
          <ac:spMkLst>
            <pc:docMk/>
            <pc:sldMk cId="2400434738" sldId="304"/>
            <ac:spMk id="6" creationId="{B74444C8-09E7-76CD-7E52-8382D9BEEE66}"/>
          </ac:spMkLst>
        </pc:spChg>
        <pc:spChg chg="add">
          <ac:chgData name="nirajthakurxyz0933@outlook.com" userId="5de401e978417caa" providerId="Windows Live" clId="Web-{7D24AD65-7DE1-A9AA-52E1-9C73A1541715}" dt="2024-08-05T19:27:23.846" v="906"/>
          <ac:spMkLst>
            <pc:docMk/>
            <pc:sldMk cId="2400434738" sldId="304"/>
            <ac:spMk id="11" creationId="{1B15ED52-F352-441B-82BF-E0EA34836D08}"/>
          </ac:spMkLst>
        </pc:spChg>
        <pc:spChg chg="add">
          <ac:chgData name="nirajthakurxyz0933@outlook.com" userId="5de401e978417caa" providerId="Windows Live" clId="Web-{7D24AD65-7DE1-A9AA-52E1-9C73A1541715}" dt="2024-08-05T19:27:23.846" v="906"/>
          <ac:spMkLst>
            <pc:docMk/>
            <pc:sldMk cId="2400434738" sldId="304"/>
            <ac:spMk id="13" creationId="{3B2E3793-BFE6-45A2-9B7B-E18844431C99}"/>
          </ac:spMkLst>
        </pc:spChg>
        <pc:spChg chg="add">
          <ac:chgData name="nirajthakurxyz0933@outlook.com" userId="5de401e978417caa" providerId="Windows Live" clId="Web-{7D24AD65-7DE1-A9AA-52E1-9C73A1541715}" dt="2024-08-05T19:27:23.846" v="906"/>
          <ac:spMkLst>
            <pc:docMk/>
            <pc:sldMk cId="2400434738" sldId="304"/>
            <ac:spMk id="15" creationId="{BC4C4868-CB8F-4AF9-9CDB-8108F2C19B67}"/>
          </ac:spMkLst>
        </pc:spChg>
        <pc:spChg chg="add">
          <ac:chgData name="nirajthakurxyz0933@outlook.com" userId="5de401e978417caa" providerId="Windows Live" clId="Web-{7D24AD65-7DE1-A9AA-52E1-9C73A1541715}" dt="2024-08-05T19:27:23.846" v="906"/>
          <ac:spMkLst>
            <pc:docMk/>
            <pc:sldMk cId="2400434738" sldId="304"/>
            <ac:spMk id="17" creationId="{375E0459-6403-40CD-989D-56A4407CA12E}"/>
          </ac:spMkLst>
        </pc:spChg>
        <pc:spChg chg="add">
          <ac:chgData name="nirajthakurxyz0933@outlook.com" userId="5de401e978417caa" providerId="Windows Live" clId="Web-{7D24AD65-7DE1-A9AA-52E1-9C73A1541715}" dt="2024-08-05T19:27:23.846" v="906"/>
          <ac:spMkLst>
            <pc:docMk/>
            <pc:sldMk cId="2400434738" sldId="304"/>
            <ac:spMk id="19" creationId="{53E5B1A8-3AC9-4BD1-9BBC-78CA94F2D1BA}"/>
          </ac:spMkLst>
        </pc:spChg>
      </pc:sldChg>
      <pc:sldChg chg="addSp modSp mod setBg">
        <pc:chgData name="nirajthakurxyz0933@outlook.com" userId="5de401e978417caa" providerId="Windows Live" clId="Web-{7D24AD65-7DE1-A9AA-52E1-9C73A1541715}" dt="2024-08-05T18:19:18.255" v="334"/>
        <pc:sldMkLst>
          <pc:docMk/>
          <pc:sldMk cId="3214335302" sldId="305"/>
        </pc:sldMkLst>
        <pc:spChg chg="mod">
          <ac:chgData name="nirajthakurxyz0933@outlook.com" userId="5de401e978417caa" providerId="Windows Live" clId="Web-{7D24AD65-7DE1-A9AA-52E1-9C73A1541715}" dt="2024-08-05T17:43:33.722" v="214"/>
          <ac:spMkLst>
            <pc:docMk/>
            <pc:sldMk cId="3214335302" sldId="305"/>
            <ac:spMk id="2" creationId="{FBC1F4F1-398F-C84A-6745-6F9F821E6EDC}"/>
          </ac:spMkLst>
        </pc:spChg>
        <pc:spChg chg="mod">
          <ac:chgData name="nirajthakurxyz0933@outlook.com" userId="5de401e978417caa" providerId="Windows Live" clId="Web-{7D24AD65-7DE1-A9AA-52E1-9C73A1541715}" dt="2024-08-05T17:44:09.800" v="223"/>
          <ac:spMkLst>
            <pc:docMk/>
            <pc:sldMk cId="3214335302" sldId="305"/>
            <ac:spMk id="7" creationId="{CA46EF4A-8221-7748-7621-B46E8FD8AC68}"/>
          </ac:spMkLst>
        </pc:spChg>
        <pc:spChg chg="mod">
          <ac:chgData name="nirajthakurxyz0933@outlook.com" userId="5de401e978417caa" providerId="Windows Live" clId="Web-{7D24AD65-7DE1-A9AA-52E1-9C73A1541715}" dt="2024-08-05T17:44:09.800" v="224"/>
          <ac:spMkLst>
            <pc:docMk/>
            <pc:sldMk cId="3214335302" sldId="305"/>
            <ac:spMk id="8" creationId="{0DCF59E4-A17A-3CE1-2668-791A0A3D16B4}"/>
          </ac:spMkLst>
        </pc:spChg>
        <pc:spChg chg="mod">
          <ac:chgData name="nirajthakurxyz0933@outlook.com" userId="5de401e978417caa" providerId="Windows Live" clId="Web-{7D24AD65-7DE1-A9AA-52E1-9C73A1541715}" dt="2024-08-05T17:44:15.300" v="226" actId="1076"/>
          <ac:spMkLst>
            <pc:docMk/>
            <pc:sldMk cId="3214335302" sldId="305"/>
            <ac:spMk id="9" creationId="{4439967F-9A0B-FD32-D592-86FA6B460F3F}"/>
          </ac:spMkLst>
        </pc:spChg>
        <pc:spChg chg="add">
          <ac:chgData name="nirajthakurxyz0933@outlook.com" userId="5de401e978417caa" providerId="Windows Live" clId="Web-{7D24AD65-7DE1-A9AA-52E1-9C73A1541715}" dt="2024-08-05T17:43:33.722" v="214"/>
          <ac:spMkLst>
            <pc:docMk/>
            <pc:sldMk cId="3214335302" sldId="305"/>
            <ac:spMk id="14" creationId="{BACC6370-2D7E-4714-9D71-7542949D7D5D}"/>
          </ac:spMkLst>
        </pc:spChg>
        <pc:spChg chg="add">
          <ac:chgData name="nirajthakurxyz0933@outlook.com" userId="5de401e978417caa" providerId="Windows Live" clId="Web-{7D24AD65-7DE1-A9AA-52E1-9C73A1541715}" dt="2024-08-05T17:43:33.722" v="214"/>
          <ac:spMkLst>
            <pc:docMk/>
            <pc:sldMk cId="3214335302" sldId="305"/>
            <ac:spMk id="16" creationId="{F68B3F68-107C-434F-AA38-110D5EA91B85}"/>
          </ac:spMkLst>
        </pc:spChg>
        <pc:spChg chg="add">
          <ac:chgData name="nirajthakurxyz0933@outlook.com" userId="5de401e978417caa" providerId="Windows Live" clId="Web-{7D24AD65-7DE1-A9AA-52E1-9C73A1541715}" dt="2024-08-05T17:43:33.722" v="214"/>
          <ac:spMkLst>
            <pc:docMk/>
            <pc:sldMk cId="3214335302" sldId="305"/>
            <ac:spMk id="18" creationId="{AAD0DBB9-1A4B-4391-81D4-CB19F9AB918A}"/>
          </ac:spMkLst>
        </pc:spChg>
        <pc:spChg chg="add">
          <ac:chgData name="nirajthakurxyz0933@outlook.com" userId="5de401e978417caa" providerId="Windows Live" clId="Web-{7D24AD65-7DE1-A9AA-52E1-9C73A1541715}" dt="2024-08-05T17:43:33.722" v="214"/>
          <ac:spMkLst>
            <pc:docMk/>
            <pc:sldMk cId="3214335302" sldId="305"/>
            <ac:spMk id="20" creationId="{063BBA22-50EA-4C4D-BE05-F1CE4E63AA56}"/>
          </ac:spMkLst>
        </pc:spChg>
        <pc:picChg chg="mod">
          <ac:chgData name="nirajthakurxyz0933@outlook.com" userId="5de401e978417caa" providerId="Windows Live" clId="Web-{7D24AD65-7DE1-A9AA-52E1-9C73A1541715}" dt="2024-08-05T17:43:33.722" v="214"/>
          <ac:picMkLst>
            <pc:docMk/>
            <pc:sldMk cId="3214335302" sldId="305"/>
            <ac:picMk id="4" creationId="{F13CAEA2-D1C1-9972-BD31-7827F6C44C08}"/>
          </ac:picMkLst>
        </pc:picChg>
        <pc:picChg chg="mod">
          <ac:chgData name="nirajthakurxyz0933@outlook.com" userId="5de401e978417caa" providerId="Windows Live" clId="Web-{7D24AD65-7DE1-A9AA-52E1-9C73A1541715}" dt="2024-08-05T17:43:33.722" v="214"/>
          <ac:picMkLst>
            <pc:docMk/>
            <pc:sldMk cId="3214335302" sldId="305"/>
            <ac:picMk id="6" creationId="{E32AA81B-26EB-0E6D-CB9D-75129520513B}"/>
          </ac:picMkLst>
        </pc:picChg>
      </pc:sldChg>
      <pc:sldChg chg="addSp delSp modSp mod">
        <pc:chgData name="nirajthakurxyz0933@outlook.com" userId="5de401e978417caa" providerId="Windows Live" clId="Web-{7D24AD65-7DE1-A9AA-52E1-9C73A1541715}" dt="2024-08-05T18:53:42.161" v="481"/>
        <pc:sldMkLst>
          <pc:docMk/>
          <pc:sldMk cId="3046487070" sldId="306"/>
        </pc:sldMkLst>
        <pc:picChg chg="del">
          <ac:chgData name="nirajthakurxyz0933@outlook.com" userId="5de401e978417caa" providerId="Windows Live" clId="Web-{7D24AD65-7DE1-A9AA-52E1-9C73A1541715}" dt="2024-08-05T18:50:16.247" v="478"/>
          <ac:picMkLst>
            <pc:docMk/>
            <pc:sldMk cId="3046487070" sldId="306"/>
            <ac:picMk id="2" creationId="{5DD6266D-7C3E-C159-287D-3660B1C16C66}"/>
          </ac:picMkLst>
        </pc:picChg>
        <pc:picChg chg="add del mod">
          <ac:chgData name="nirajthakurxyz0933@outlook.com" userId="5de401e978417caa" providerId="Windows Live" clId="Web-{7D24AD65-7DE1-A9AA-52E1-9C73A1541715}" dt="2024-08-05T18:51:19.343" v="480"/>
          <ac:picMkLst>
            <pc:docMk/>
            <pc:sldMk cId="3046487070" sldId="306"/>
            <ac:picMk id="3" creationId="{F019CD48-708C-78D7-3358-0E4255F32E23}"/>
          </ac:picMkLst>
        </pc:picChg>
        <pc:picChg chg="add mod">
          <ac:chgData name="nirajthakurxyz0933@outlook.com" userId="5de401e978417caa" providerId="Windows Live" clId="Web-{7D24AD65-7DE1-A9AA-52E1-9C73A1541715}" dt="2024-08-05T18:53:42.161" v="481"/>
          <ac:picMkLst>
            <pc:docMk/>
            <pc:sldMk cId="3046487070" sldId="306"/>
            <ac:picMk id="4" creationId="{1ED516A9-6068-4844-83B5-9C70BF58869E}"/>
          </ac:picMkLst>
        </pc:picChg>
      </pc:sldChg>
      <pc:sldChg chg="addSp delSp modSp mod">
        <pc:chgData name="nirajthakurxyz0933@outlook.com" userId="5de401e978417caa" providerId="Windows Live" clId="Web-{7D24AD65-7DE1-A9AA-52E1-9C73A1541715}" dt="2024-08-05T18:54:07.349" v="483"/>
        <pc:sldMkLst>
          <pc:docMk/>
          <pc:sldMk cId="3587744246" sldId="307"/>
        </pc:sldMkLst>
        <pc:picChg chg="del">
          <ac:chgData name="nirajthakurxyz0933@outlook.com" userId="5de401e978417caa" providerId="Windows Live" clId="Web-{7D24AD65-7DE1-A9AA-52E1-9C73A1541715}" dt="2024-08-05T18:53:49.177" v="482"/>
          <ac:picMkLst>
            <pc:docMk/>
            <pc:sldMk cId="3587744246" sldId="307"/>
            <ac:picMk id="2" creationId="{197207BE-584B-6EF2-433C-DD05B847AC4E}"/>
          </ac:picMkLst>
        </pc:picChg>
        <pc:picChg chg="add mod">
          <ac:chgData name="nirajthakurxyz0933@outlook.com" userId="5de401e978417caa" providerId="Windows Live" clId="Web-{7D24AD65-7DE1-A9AA-52E1-9C73A1541715}" dt="2024-08-05T18:54:07.349" v="483"/>
          <ac:picMkLst>
            <pc:docMk/>
            <pc:sldMk cId="3587744246" sldId="307"/>
            <ac:picMk id="3" creationId="{4423662C-29A0-A686-B531-51907CE9FF3B}"/>
          </ac:picMkLst>
        </pc:picChg>
      </pc:sldChg>
      <pc:sldChg chg="addSp delSp modSp mod">
        <pc:chgData name="nirajthakurxyz0933@outlook.com" userId="5de401e978417caa" providerId="Windows Live" clId="Web-{7D24AD65-7DE1-A9AA-52E1-9C73A1541715}" dt="2024-08-05T18:55:12.524" v="485"/>
        <pc:sldMkLst>
          <pc:docMk/>
          <pc:sldMk cId="496207960" sldId="308"/>
        </pc:sldMkLst>
        <pc:picChg chg="del">
          <ac:chgData name="nirajthakurxyz0933@outlook.com" userId="5de401e978417caa" providerId="Windows Live" clId="Web-{7D24AD65-7DE1-A9AA-52E1-9C73A1541715}" dt="2024-08-05T18:55:10.836" v="484"/>
          <ac:picMkLst>
            <pc:docMk/>
            <pc:sldMk cId="496207960" sldId="308"/>
            <ac:picMk id="2" creationId="{81FAECA4-4169-E04F-8046-4EC5AA5866EA}"/>
          </ac:picMkLst>
        </pc:picChg>
        <pc:picChg chg="add mod">
          <ac:chgData name="nirajthakurxyz0933@outlook.com" userId="5de401e978417caa" providerId="Windows Live" clId="Web-{7D24AD65-7DE1-A9AA-52E1-9C73A1541715}" dt="2024-08-05T18:55:12.524" v="485"/>
          <ac:picMkLst>
            <pc:docMk/>
            <pc:sldMk cId="496207960" sldId="308"/>
            <ac:picMk id="3" creationId="{1AA8123B-37F7-7D14-B2FC-C019A13ED956}"/>
          </ac:picMkLst>
        </pc:picChg>
      </pc:sldChg>
      <pc:sldChg chg="add del mod">
        <pc:chgData name="nirajthakurxyz0933@outlook.com" userId="5de401e978417caa" providerId="Windows Live" clId="Web-{7D24AD65-7DE1-A9AA-52E1-9C73A1541715}" dt="2024-08-05T18:19:18.255" v="334"/>
        <pc:sldMkLst>
          <pc:docMk/>
          <pc:sldMk cId="4048724981" sldId="309"/>
        </pc:sldMkLst>
      </pc:sldChg>
      <pc:sldChg chg="mod">
        <pc:chgData name="nirajthakurxyz0933@outlook.com" userId="5de401e978417caa" providerId="Windows Live" clId="Web-{7D24AD65-7DE1-A9AA-52E1-9C73A1541715}" dt="2024-08-05T18:19:18.255" v="334"/>
        <pc:sldMkLst>
          <pc:docMk/>
          <pc:sldMk cId="3484015139" sldId="310"/>
        </pc:sldMkLst>
      </pc:sldChg>
      <pc:sldChg chg="mod">
        <pc:chgData name="nirajthakurxyz0933@outlook.com" userId="5de401e978417caa" providerId="Windows Live" clId="Web-{7D24AD65-7DE1-A9AA-52E1-9C73A1541715}" dt="2024-08-05T18:19:18.255" v="334"/>
        <pc:sldMkLst>
          <pc:docMk/>
          <pc:sldMk cId="1512645525" sldId="312"/>
        </pc:sldMkLst>
      </pc:sldChg>
      <pc:sldChg chg="addSp modSp mod setBg">
        <pc:chgData name="nirajthakurxyz0933@outlook.com" userId="5de401e978417caa" providerId="Windows Live" clId="Web-{7D24AD65-7DE1-A9AA-52E1-9C73A1541715}" dt="2024-08-05T19:28:01.941" v="915" actId="20577"/>
        <pc:sldMkLst>
          <pc:docMk/>
          <pc:sldMk cId="1179405046" sldId="313"/>
        </pc:sldMkLst>
        <pc:spChg chg="mod ord">
          <ac:chgData name="nirajthakurxyz0933@outlook.com" userId="5de401e978417caa" providerId="Windows Live" clId="Web-{7D24AD65-7DE1-A9AA-52E1-9C73A1541715}" dt="2024-08-05T19:28:01.941" v="915" actId="20577"/>
          <ac:spMkLst>
            <pc:docMk/>
            <pc:sldMk cId="1179405046" sldId="313"/>
            <ac:spMk id="2" creationId="{66ACC328-1109-F6BF-0158-AD274BF0E977}"/>
          </ac:spMkLst>
        </pc:spChg>
        <pc:spChg chg="add">
          <ac:chgData name="nirajthakurxyz0933@outlook.com" userId="5de401e978417caa" providerId="Windows Live" clId="Web-{7D24AD65-7DE1-A9AA-52E1-9C73A1541715}" dt="2024-08-05T19:27:08.158" v="905"/>
          <ac:spMkLst>
            <pc:docMk/>
            <pc:sldMk cId="1179405046" sldId="313"/>
            <ac:spMk id="4" creationId="{683A4EB5-76F6-1E94-1A11-24B75A52B07E}"/>
          </ac:spMkLst>
        </pc:spChg>
        <pc:spChg chg="add">
          <ac:chgData name="nirajthakurxyz0933@outlook.com" userId="5de401e978417caa" providerId="Windows Live" clId="Web-{7D24AD65-7DE1-A9AA-52E1-9C73A1541715}" dt="2024-08-05T19:27:46.628" v="911"/>
          <ac:spMkLst>
            <pc:docMk/>
            <pc:sldMk cId="1179405046" sldId="313"/>
            <ac:spMk id="9" creationId="{1B15ED52-F352-441B-82BF-E0EA34836D08}"/>
          </ac:spMkLst>
        </pc:spChg>
        <pc:spChg chg="add">
          <ac:chgData name="nirajthakurxyz0933@outlook.com" userId="5de401e978417caa" providerId="Windows Live" clId="Web-{7D24AD65-7DE1-A9AA-52E1-9C73A1541715}" dt="2024-08-05T19:27:46.628" v="911"/>
          <ac:spMkLst>
            <pc:docMk/>
            <pc:sldMk cId="1179405046" sldId="313"/>
            <ac:spMk id="11" creationId="{3B2E3793-BFE6-45A2-9B7B-E18844431C99}"/>
          </ac:spMkLst>
        </pc:spChg>
        <pc:spChg chg="add">
          <ac:chgData name="nirajthakurxyz0933@outlook.com" userId="5de401e978417caa" providerId="Windows Live" clId="Web-{7D24AD65-7DE1-A9AA-52E1-9C73A1541715}" dt="2024-08-05T19:27:46.628" v="911"/>
          <ac:spMkLst>
            <pc:docMk/>
            <pc:sldMk cId="1179405046" sldId="313"/>
            <ac:spMk id="13" creationId="{BC4C4868-CB8F-4AF9-9CDB-8108F2C19B67}"/>
          </ac:spMkLst>
        </pc:spChg>
        <pc:spChg chg="add">
          <ac:chgData name="nirajthakurxyz0933@outlook.com" userId="5de401e978417caa" providerId="Windows Live" clId="Web-{7D24AD65-7DE1-A9AA-52E1-9C73A1541715}" dt="2024-08-05T19:27:46.628" v="911"/>
          <ac:spMkLst>
            <pc:docMk/>
            <pc:sldMk cId="1179405046" sldId="313"/>
            <ac:spMk id="15" creationId="{375E0459-6403-40CD-989D-56A4407CA12E}"/>
          </ac:spMkLst>
        </pc:spChg>
        <pc:spChg chg="add">
          <ac:chgData name="nirajthakurxyz0933@outlook.com" userId="5de401e978417caa" providerId="Windows Live" clId="Web-{7D24AD65-7DE1-A9AA-52E1-9C73A1541715}" dt="2024-08-05T19:27:46.628" v="911"/>
          <ac:spMkLst>
            <pc:docMk/>
            <pc:sldMk cId="1179405046" sldId="313"/>
            <ac:spMk id="17" creationId="{53E5B1A8-3AC9-4BD1-9BBC-78CA94F2D1BA}"/>
          </ac:spMkLst>
        </pc:spChg>
      </pc:sldChg>
      <pc:sldChg chg="mod">
        <pc:chgData name="nirajthakurxyz0933@outlook.com" userId="5de401e978417caa" providerId="Windows Live" clId="Web-{7D24AD65-7DE1-A9AA-52E1-9C73A1541715}" dt="2024-08-05T18:19:18.255" v="334"/>
        <pc:sldMkLst>
          <pc:docMk/>
          <pc:sldMk cId="2458575686" sldId="314"/>
        </pc:sldMkLst>
      </pc:sldChg>
      <pc:sldChg chg="mod">
        <pc:chgData name="nirajthakurxyz0933@outlook.com" userId="5de401e978417caa" providerId="Windows Live" clId="Web-{7D24AD65-7DE1-A9AA-52E1-9C73A1541715}" dt="2024-08-05T18:19:18.255" v="334"/>
        <pc:sldMkLst>
          <pc:docMk/>
          <pc:sldMk cId="1754252467" sldId="315"/>
        </pc:sldMkLst>
      </pc:sldChg>
      <pc:sldChg chg="addSp modSp mod setBg">
        <pc:chgData name="nirajthakurxyz0933@outlook.com" userId="5de401e978417caa" providerId="Windows Live" clId="Web-{7D24AD65-7DE1-A9AA-52E1-9C73A1541715}" dt="2024-08-05T18:56:25.573" v="515"/>
        <pc:sldMkLst>
          <pc:docMk/>
          <pc:sldMk cId="1914878179" sldId="316"/>
        </pc:sldMkLst>
        <pc:spChg chg="mod">
          <ac:chgData name="nirajthakurxyz0933@outlook.com" userId="5de401e978417caa" providerId="Windows Live" clId="Web-{7D24AD65-7DE1-A9AA-52E1-9C73A1541715}" dt="2024-08-05T18:56:20.979" v="514"/>
          <ac:spMkLst>
            <pc:docMk/>
            <pc:sldMk cId="1914878179" sldId="316"/>
            <ac:spMk id="2" creationId="{63792490-4EA7-24C8-3E50-CE68A67541AA}"/>
          </ac:spMkLst>
        </pc:spChg>
        <pc:spChg chg="add">
          <ac:chgData name="nirajthakurxyz0933@outlook.com" userId="5de401e978417caa" providerId="Windows Live" clId="Web-{7D24AD65-7DE1-A9AA-52E1-9C73A1541715}" dt="2024-08-05T18:56:20.979" v="514"/>
          <ac:spMkLst>
            <pc:docMk/>
            <pc:sldMk cId="1914878179" sldId="316"/>
            <ac:spMk id="8" creationId="{91E5A9A7-95C6-4F4F-B00E-C82E07FE62EF}"/>
          </ac:spMkLst>
        </pc:spChg>
        <pc:spChg chg="add">
          <ac:chgData name="nirajthakurxyz0933@outlook.com" userId="5de401e978417caa" providerId="Windows Live" clId="Web-{7D24AD65-7DE1-A9AA-52E1-9C73A1541715}" dt="2024-08-05T18:56:20.979" v="514"/>
          <ac:spMkLst>
            <pc:docMk/>
            <pc:sldMk cId="1914878179" sldId="316"/>
            <ac:spMk id="9" creationId="{D07DD2DE-F619-49DD-B5E7-03A290FF4ED1}"/>
          </ac:spMkLst>
        </pc:spChg>
        <pc:spChg chg="add">
          <ac:chgData name="nirajthakurxyz0933@outlook.com" userId="5de401e978417caa" providerId="Windows Live" clId="Web-{7D24AD65-7DE1-A9AA-52E1-9C73A1541715}" dt="2024-08-05T18:56:20.979" v="514"/>
          <ac:spMkLst>
            <pc:docMk/>
            <pc:sldMk cId="1914878179" sldId="316"/>
            <ac:spMk id="11" creationId="{A8384FB5-9ADC-4DDC-881B-597D56F5B15D}"/>
          </ac:spMkLst>
        </pc:spChg>
        <pc:spChg chg="add">
          <ac:chgData name="nirajthakurxyz0933@outlook.com" userId="5de401e978417caa" providerId="Windows Live" clId="Web-{7D24AD65-7DE1-A9AA-52E1-9C73A1541715}" dt="2024-08-05T18:56:20.979" v="514"/>
          <ac:spMkLst>
            <pc:docMk/>
            <pc:sldMk cId="1914878179" sldId="316"/>
            <ac:spMk id="12" creationId="{85149191-5F60-4A28-AAFF-039F96B0F3EC}"/>
          </ac:spMkLst>
        </pc:spChg>
        <pc:spChg chg="add">
          <ac:chgData name="nirajthakurxyz0933@outlook.com" userId="5de401e978417caa" providerId="Windows Live" clId="Web-{7D24AD65-7DE1-A9AA-52E1-9C73A1541715}" dt="2024-08-05T18:56:20.979" v="514"/>
          <ac:spMkLst>
            <pc:docMk/>
            <pc:sldMk cId="1914878179" sldId="316"/>
            <ac:spMk id="14" creationId="{F8260ED5-17F7-4158-B241-D51DD4CF1B7E}"/>
          </ac:spMkLst>
        </pc:spChg>
        <pc:picChg chg="mod">
          <ac:chgData name="nirajthakurxyz0933@outlook.com" userId="5de401e978417caa" providerId="Windows Live" clId="Web-{7D24AD65-7DE1-A9AA-52E1-9C73A1541715}" dt="2024-08-05T18:56:20.979" v="514"/>
          <ac:picMkLst>
            <pc:docMk/>
            <pc:sldMk cId="1914878179" sldId="316"/>
            <ac:picMk id="6" creationId="{F8CF3B94-F2F2-B580-A978-9989290CB0A1}"/>
          </ac:picMkLst>
        </pc:picChg>
      </pc:sldChg>
      <pc:sldChg chg="addSp delSp modSp mod setBg">
        <pc:chgData name="nirajthakurxyz0933@outlook.com" userId="5de401e978417caa" providerId="Windows Live" clId="Web-{7D24AD65-7DE1-A9AA-52E1-9C73A1541715}" dt="2024-08-05T18:59:08.767" v="552"/>
        <pc:sldMkLst>
          <pc:docMk/>
          <pc:sldMk cId="172607064" sldId="317"/>
        </pc:sldMkLst>
        <pc:spChg chg="add mod">
          <ac:chgData name="nirajthakurxyz0933@outlook.com" userId="5de401e978417caa" providerId="Windows Live" clId="Web-{7D24AD65-7DE1-A9AA-52E1-9C73A1541715}" dt="2024-08-05T18:58:31.828" v="548"/>
          <ac:spMkLst>
            <pc:docMk/>
            <pc:sldMk cId="172607064" sldId="317"/>
            <ac:spMk id="2" creationId="{727F3442-3A25-5961-3B59-2512E99C2A04}"/>
          </ac:spMkLst>
        </pc:spChg>
        <pc:spChg chg="mod ord">
          <ac:chgData name="nirajthakurxyz0933@outlook.com" userId="5de401e978417caa" providerId="Windows Live" clId="Web-{7D24AD65-7DE1-A9AA-52E1-9C73A1541715}" dt="2024-08-05T18:59:03.157" v="551" actId="20577"/>
          <ac:spMkLst>
            <pc:docMk/>
            <pc:sldMk cId="172607064" sldId="317"/>
            <ac:spMk id="3" creationId="{262B7B54-E9E9-BE93-FC19-E7FE44BDDA7A}"/>
          </ac:spMkLst>
        </pc:spChg>
        <pc:spChg chg="add del">
          <ac:chgData name="nirajthakurxyz0933@outlook.com" userId="5de401e978417caa" providerId="Windows Live" clId="Web-{7D24AD65-7DE1-A9AA-52E1-9C73A1541715}" dt="2024-08-05T18:58:31.828" v="548"/>
          <ac:spMkLst>
            <pc:docMk/>
            <pc:sldMk cId="172607064" sldId="317"/>
            <ac:spMk id="8" creationId="{1B15ED52-F352-441B-82BF-E0EA34836D08}"/>
          </ac:spMkLst>
        </pc:spChg>
        <pc:spChg chg="add del">
          <ac:chgData name="nirajthakurxyz0933@outlook.com" userId="5de401e978417caa" providerId="Windows Live" clId="Web-{7D24AD65-7DE1-A9AA-52E1-9C73A1541715}" dt="2024-08-05T18:58:31.828" v="548"/>
          <ac:spMkLst>
            <pc:docMk/>
            <pc:sldMk cId="172607064" sldId="317"/>
            <ac:spMk id="10" creationId="{3B2E3793-BFE6-45A2-9B7B-E18844431C99}"/>
          </ac:spMkLst>
        </pc:spChg>
        <pc:spChg chg="add del">
          <ac:chgData name="nirajthakurxyz0933@outlook.com" userId="5de401e978417caa" providerId="Windows Live" clId="Web-{7D24AD65-7DE1-A9AA-52E1-9C73A1541715}" dt="2024-08-05T18:58:31.828" v="548"/>
          <ac:spMkLst>
            <pc:docMk/>
            <pc:sldMk cId="172607064" sldId="317"/>
            <ac:spMk id="12" creationId="{BC4C4868-CB8F-4AF9-9CDB-8108F2C19B67}"/>
          </ac:spMkLst>
        </pc:spChg>
        <pc:spChg chg="add del">
          <ac:chgData name="nirajthakurxyz0933@outlook.com" userId="5de401e978417caa" providerId="Windows Live" clId="Web-{7D24AD65-7DE1-A9AA-52E1-9C73A1541715}" dt="2024-08-05T18:58:31.828" v="548"/>
          <ac:spMkLst>
            <pc:docMk/>
            <pc:sldMk cId="172607064" sldId="317"/>
            <ac:spMk id="14" creationId="{375E0459-6403-40CD-989D-56A4407CA12E}"/>
          </ac:spMkLst>
        </pc:spChg>
        <pc:spChg chg="add del">
          <ac:chgData name="nirajthakurxyz0933@outlook.com" userId="5de401e978417caa" providerId="Windows Live" clId="Web-{7D24AD65-7DE1-A9AA-52E1-9C73A1541715}" dt="2024-08-05T18:58:31.828" v="548"/>
          <ac:spMkLst>
            <pc:docMk/>
            <pc:sldMk cId="172607064" sldId="317"/>
            <ac:spMk id="16" creationId="{53E5B1A8-3AC9-4BD1-9BBC-78CA94F2D1BA}"/>
          </ac:spMkLst>
        </pc:spChg>
        <pc:spChg chg="add">
          <ac:chgData name="nirajthakurxyz0933@outlook.com" userId="5de401e978417caa" providerId="Windows Live" clId="Web-{7D24AD65-7DE1-A9AA-52E1-9C73A1541715}" dt="2024-08-05T18:58:31.828" v="548"/>
          <ac:spMkLst>
            <pc:docMk/>
            <pc:sldMk cId="172607064" sldId="317"/>
            <ac:spMk id="21" creationId="{1B15ED52-F352-441B-82BF-E0EA34836D08}"/>
          </ac:spMkLst>
        </pc:spChg>
        <pc:spChg chg="add">
          <ac:chgData name="nirajthakurxyz0933@outlook.com" userId="5de401e978417caa" providerId="Windows Live" clId="Web-{7D24AD65-7DE1-A9AA-52E1-9C73A1541715}" dt="2024-08-05T18:58:31.828" v="548"/>
          <ac:spMkLst>
            <pc:docMk/>
            <pc:sldMk cId="172607064" sldId="317"/>
            <ac:spMk id="23" creationId="{3B2E3793-BFE6-45A2-9B7B-E18844431C99}"/>
          </ac:spMkLst>
        </pc:spChg>
        <pc:spChg chg="add">
          <ac:chgData name="nirajthakurxyz0933@outlook.com" userId="5de401e978417caa" providerId="Windows Live" clId="Web-{7D24AD65-7DE1-A9AA-52E1-9C73A1541715}" dt="2024-08-05T18:58:31.828" v="548"/>
          <ac:spMkLst>
            <pc:docMk/>
            <pc:sldMk cId="172607064" sldId="317"/>
            <ac:spMk id="25" creationId="{BC4C4868-CB8F-4AF9-9CDB-8108F2C19B67}"/>
          </ac:spMkLst>
        </pc:spChg>
        <pc:spChg chg="add">
          <ac:chgData name="nirajthakurxyz0933@outlook.com" userId="5de401e978417caa" providerId="Windows Live" clId="Web-{7D24AD65-7DE1-A9AA-52E1-9C73A1541715}" dt="2024-08-05T18:58:31.828" v="548"/>
          <ac:spMkLst>
            <pc:docMk/>
            <pc:sldMk cId="172607064" sldId="317"/>
            <ac:spMk id="27" creationId="{375E0459-6403-40CD-989D-56A4407CA12E}"/>
          </ac:spMkLst>
        </pc:spChg>
        <pc:spChg chg="add">
          <ac:chgData name="nirajthakurxyz0933@outlook.com" userId="5de401e978417caa" providerId="Windows Live" clId="Web-{7D24AD65-7DE1-A9AA-52E1-9C73A1541715}" dt="2024-08-05T18:58:31.828" v="548"/>
          <ac:spMkLst>
            <pc:docMk/>
            <pc:sldMk cId="172607064" sldId="317"/>
            <ac:spMk id="29" creationId="{53E5B1A8-3AC9-4BD1-9BBC-78CA94F2D1BA}"/>
          </ac:spMkLst>
        </pc:spChg>
      </pc:sldChg>
      <pc:sldChg chg="mod">
        <pc:chgData name="nirajthakurxyz0933@outlook.com" userId="5de401e978417caa" providerId="Windows Live" clId="Web-{7D24AD65-7DE1-A9AA-52E1-9C73A1541715}" dt="2024-08-05T18:19:18.255" v="334"/>
        <pc:sldMkLst>
          <pc:docMk/>
          <pc:sldMk cId="832741124" sldId="318"/>
        </pc:sldMkLst>
      </pc:sldChg>
      <pc:sldChg chg="addSp modSp mod setBg">
        <pc:chgData name="nirajthakurxyz0933@outlook.com" userId="5de401e978417caa" providerId="Windows Live" clId="Web-{7D24AD65-7DE1-A9AA-52E1-9C73A1541715}" dt="2024-08-05T19:00:14.019" v="577" actId="20577"/>
        <pc:sldMkLst>
          <pc:docMk/>
          <pc:sldMk cId="4251082147" sldId="319"/>
        </pc:sldMkLst>
        <pc:spChg chg="add mod">
          <ac:chgData name="nirajthakurxyz0933@outlook.com" userId="5de401e978417caa" providerId="Windows Live" clId="Web-{7D24AD65-7DE1-A9AA-52E1-9C73A1541715}" dt="2024-08-05T19:00:05.581" v="573"/>
          <ac:spMkLst>
            <pc:docMk/>
            <pc:sldMk cId="4251082147" sldId="319"/>
            <ac:spMk id="2" creationId="{F525E60D-1EF4-D018-AA0F-0B23C7E1F85F}"/>
          </ac:spMkLst>
        </pc:spChg>
        <pc:spChg chg="mod ord">
          <ac:chgData name="nirajthakurxyz0933@outlook.com" userId="5de401e978417caa" providerId="Windows Live" clId="Web-{7D24AD65-7DE1-A9AA-52E1-9C73A1541715}" dt="2024-08-05T19:00:14.019" v="577" actId="20577"/>
          <ac:spMkLst>
            <pc:docMk/>
            <pc:sldMk cId="4251082147" sldId="319"/>
            <ac:spMk id="3" creationId="{25409D6A-9323-776C-D950-0F05640C0FE4}"/>
          </ac:spMkLst>
        </pc:spChg>
        <pc:spChg chg="add">
          <ac:chgData name="nirajthakurxyz0933@outlook.com" userId="5de401e978417caa" providerId="Windows Live" clId="Web-{7D24AD65-7DE1-A9AA-52E1-9C73A1541715}" dt="2024-08-05T19:00:05.581" v="573"/>
          <ac:spMkLst>
            <pc:docMk/>
            <pc:sldMk cId="4251082147" sldId="319"/>
            <ac:spMk id="8" creationId="{1B15ED52-F352-441B-82BF-E0EA34836D08}"/>
          </ac:spMkLst>
        </pc:spChg>
        <pc:spChg chg="add">
          <ac:chgData name="nirajthakurxyz0933@outlook.com" userId="5de401e978417caa" providerId="Windows Live" clId="Web-{7D24AD65-7DE1-A9AA-52E1-9C73A1541715}" dt="2024-08-05T19:00:05.581" v="573"/>
          <ac:spMkLst>
            <pc:docMk/>
            <pc:sldMk cId="4251082147" sldId="319"/>
            <ac:spMk id="10" creationId="{3B2E3793-BFE6-45A2-9B7B-E18844431C99}"/>
          </ac:spMkLst>
        </pc:spChg>
        <pc:spChg chg="add">
          <ac:chgData name="nirajthakurxyz0933@outlook.com" userId="5de401e978417caa" providerId="Windows Live" clId="Web-{7D24AD65-7DE1-A9AA-52E1-9C73A1541715}" dt="2024-08-05T19:00:05.581" v="573"/>
          <ac:spMkLst>
            <pc:docMk/>
            <pc:sldMk cId="4251082147" sldId="319"/>
            <ac:spMk id="12" creationId="{BC4C4868-CB8F-4AF9-9CDB-8108F2C19B67}"/>
          </ac:spMkLst>
        </pc:spChg>
        <pc:spChg chg="add">
          <ac:chgData name="nirajthakurxyz0933@outlook.com" userId="5de401e978417caa" providerId="Windows Live" clId="Web-{7D24AD65-7DE1-A9AA-52E1-9C73A1541715}" dt="2024-08-05T19:00:05.581" v="573"/>
          <ac:spMkLst>
            <pc:docMk/>
            <pc:sldMk cId="4251082147" sldId="319"/>
            <ac:spMk id="14" creationId="{375E0459-6403-40CD-989D-56A4407CA12E}"/>
          </ac:spMkLst>
        </pc:spChg>
        <pc:spChg chg="add">
          <ac:chgData name="nirajthakurxyz0933@outlook.com" userId="5de401e978417caa" providerId="Windows Live" clId="Web-{7D24AD65-7DE1-A9AA-52E1-9C73A1541715}" dt="2024-08-05T19:00:05.581" v="573"/>
          <ac:spMkLst>
            <pc:docMk/>
            <pc:sldMk cId="4251082147" sldId="319"/>
            <ac:spMk id="16" creationId="{53E5B1A8-3AC9-4BD1-9BBC-78CA94F2D1BA}"/>
          </ac:spMkLst>
        </pc:spChg>
      </pc:sldChg>
      <pc:sldChg chg="addSp delSp modSp mod setBg">
        <pc:chgData name="nirajthakurxyz0933@outlook.com" userId="5de401e978417caa" providerId="Windows Live" clId="Web-{7D24AD65-7DE1-A9AA-52E1-9C73A1541715}" dt="2024-08-05T19:01:12.522" v="580" actId="14100"/>
        <pc:sldMkLst>
          <pc:docMk/>
          <pc:sldMk cId="1525050348" sldId="320"/>
        </pc:sldMkLst>
        <pc:spChg chg="mod">
          <ac:chgData name="nirajthakurxyz0933@outlook.com" userId="5de401e978417caa" providerId="Windows Live" clId="Web-{7D24AD65-7DE1-A9AA-52E1-9C73A1541715}" dt="2024-08-05T19:01:00.584" v="578"/>
          <ac:spMkLst>
            <pc:docMk/>
            <pc:sldMk cId="1525050348" sldId="320"/>
            <ac:spMk id="2" creationId="{CE20B656-B79D-E649-EE0F-120A41DCB9DF}"/>
          </ac:spMkLst>
        </pc:spChg>
        <pc:spChg chg="del">
          <ac:chgData name="nirajthakurxyz0933@outlook.com" userId="5de401e978417caa" providerId="Windows Live" clId="Web-{7D24AD65-7DE1-A9AA-52E1-9C73A1541715}" dt="2024-08-05T19:01:00.584" v="578"/>
          <ac:spMkLst>
            <pc:docMk/>
            <pc:sldMk cId="1525050348" sldId="320"/>
            <ac:spMk id="25" creationId="{022BDE4A-8A20-4A69-9C5A-581C82036A4D}"/>
          </ac:spMkLst>
        </pc:spChg>
        <pc:spChg chg="add">
          <ac:chgData name="nirajthakurxyz0933@outlook.com" userId="5de401e978417caa" providerId="Windows Live" clId="Web-{7D24AD65-7DE1-A9AA-52E1-9C73A1541715}" dt="2024-08-05T19:01:00.584" v="578"/>
          <ac:spMkLst>
            <pc:docMk/>
            <pc:sldMk cId="1525050348" sldId="320"/>
            <ac:spMk id="30" creationId="{2151139A-886F-4B97-8815-729AD3831BBD}"/>
          </ac:spMkLst>
        </pc:spChg>
        <pc:spChg chg="add">
          <ac:chgData name="nirajthakurxyz0933@outlook.com" userId="5de401e978417caa" providerId="Windows Live" clId="Web-{7D24AD65-7DE1-A9AA-52E1-9C73A1541715}" dt="2024-08-05T19:01:00.584" v="578"/>
          <ac:spMkLst>
            <pc:docMk/>
            <pc:sldMk cId="1525050348" sldId="320"/>
            <ac:spMk id="32" creationId="{AB5E08C4-8CDD-4623-A5B8-E998C6DEE3B7}"/>
          </ac:spMkLst>
        </pc:spChg>
        <pc:spChg chg="add">
          <ac:chgData name="nirajthakurxyz0933@outlook.com" userId="5de401e978417caa" providerId="Windows Live" clId="Web-{7D24AD65-7DE1-A9AA-52E1-9C73A1541715}" dt="2024-08-05T19:01:00.584" v="578"/>
          <ac:spMkLst>
            <pc:docMk/>
            <pc:sldMk cId="1525050348" sldId="320"/>
            <ac:spMk id="34" creationId="{15F33878-D502-4FFA-8ACE-F2AECDB2A23F}"/>
          </ac:spMkLst>
        </pc:spChg>
        <pc:spChg chg="add">
          <ac:chgData name="nirajthakurxyz0933@outlook.com" userId="5de401e978417caa" providerId="Windows Live" clId="Web-{7D24AD65-7DE1-A9AA-52E1-9C73A1541715}" dt="2024-08-05T19:01:00.584" v="578"/>
          <ac:spMkLst>
            <pc:docMk/>
            <pc:sldMk cId="1525050348" sldId="320"/>
            <ac:spMk id="36" creationId="{D3539FEE-81D3-4406-802E-60B20B16F4F6}"/>
          </ac:spMkLst>
        </pc:spChg>
        <pc:spChg chg="add">
          <ac:chgData name="nirajthakurxyz0933@outlook.com" userId="5de401e978417caa" providerId="Windows Live" clId="Web-{7D24AD65-7DE1-A9AA-52E1-9C73A1541715}" dt="2024-08-05T19:01:00.584" v="578"/>
          <ac:spMkLst>
            <pc:docMk/>
            <pc:sldMk cId="1525050348" sldId="320"/>
            <ac:spMk id="38" creationId="{DC701763-729E-462F-A5A8-E0DEFEB1E2E4}"/>
          </ac:spMkLst>
        </pc:spChg>
        <pc:picChg chg="mod">
          <ac:chgData name="nirajthakurxyz0933@outlook.com" userId="5de401e978417caa" providerId="Windows Live" clId="Web-{7D24AD65-7DE1-A9AA-52E1-9C73A1541715}" dt="2024-08-05T19:01:08.990" v="579" actId="14100"/>
          <ac:picMkLst>
            <pc:docMk/>
            <pc:sldMk cId="1525050348" sldId="320"/>
            <ac:picMk id="7" creationId="{AC850D75-44BF-9D5A-95BE-402111F4455A}"/>
          </ac:picMkLst>
        </pc:picChg>
        <pc:picChg chg="mod ord">
          <ac:chgData name="nirajthakurxyz0933@outlook.com" userId="5de401e978417caa" providerId="Windows Live" clId="Web-{7D24AD65-7DE1-A9AA-52E1-9C73A1541715}" dt="2024-08-05T19:01:12.522" v="580" actId="14100"/>
          <ac:picMkLst>
            <pc:docMk/>
            <pc:sldMk cId="1525050348" sldId="320"/>
            <ac:picMk id="9" creationId="{C4240AF3-E65E-7B1B-1F08-17BEC1861181}"/>
          </ac:picMkLst>
        </pc:picChg>
      </pc:sldChg>
      <pc:sldChg chg="mod">
        <pc:chgData name="nirajthakurxyz0933@outlook.com" userId="5de401e978417caa" providerId="Windows Live" clId="Web-{7D24AD65-7DE1-A9AA-52E1-9C73A1541715}" dt="2024-08-05T18:19:18.255" v="334"/>
        <pc:sldMkLst>
          <pc:docMk/>
          <pc:sldMk cId="1604305189" sldId="321"/>
        </pc:sldMkLst>
      </pc:sldChg>
      <pc:sldChg chg="mod">
        <pc:chgData name="nirajthakurxyz0933@outlook.com" userId="5de401e978417caa" providerId="Windows Live" clId="Web-{7D24AD65-7DE1-A9AA-52E1-9C73A1541715}" dt="2024-08-05T18:19:18.255" v="334"/>
        <pc:sldMkLst>
          <pc:docMk/>
          <pc:sldMk cId="1918191056" sldId="322"/>
        </pc:sldMkLst>
      </pc:sldChg>
      <pc:sldChg chg="addSp modSp mod setBg">
        <pc:chgData name="nirajthakurxyz0933@outlook.com" userId="5de401e978417caa" providerId="Windows Live" clId="Web-{7D24AD65-7DE1-A9AA-52E1-9C73A1541715}" dt="2024-08-05T19:03:13.276" v="603"/>
        <pc:sldMkLst>
          <pc:docMk/>
          <pc:sldMk cId="2739476488" sldId="323"/>
        </pc:sldMkLst>
        <pc:spChg chg="add mod">
          <ac:chgData name="nirajthakurxyz0933@outlook.com" userId="5de401e978417caa" providerId="Windows Live" clId="Web-{7D24AD65-7DE1-A9AA-52E1-9C73A1541715}" dt="2024-08-05T19:02:30.947" v="602" actId="20577"/>
          <ac:spMkLst>
            <pc:docMk/>
            <pc:sldMk cId="2739476488" sldId="323"/>
            <ac:spMk id="2" creationId="{BEAEE1F5-943D-42C0-F954-4DE3B7994809}"/>
          </ac:spMkLst>
        </pc:spChg>
        <pc:spChg chg="mod">
          <ac:chgData name="nirajthakurxyz0933@outlook.com" userId="5de401e978417caa" providerId="Windows Live" clId="Web-{7D24AD65-7DE1-A9AA-52E1-9C73A1541715}" dt="2024-08-05T19:02:24.540" v="599" actId="20577"/>
          <ac:spMkLst>
            <pc:docMk/>
            <pc:sldMk cId="2739476488" sldId="323"/>
            <ac:spMk id="3" creationId="{58D518F8-9276-DDC7-8BDD-93B5A50A8335}"/>
          </ac:spMkLst>
        </pc:spChg>
        <pc:spChg chg="add">
          <ac:chgData name="nirajthakurxyz0933@outlook.com" userId="5de401e978417caa" providerId="Windows Live" clId="Web-{7D24AD65-7DE1-A9AA-52E1-9C73A1541715}" dt="2024-08-05T19:01:17.178" v="581"/>
          <ac:spMkLst>
            <pc:docMk/>
            <pc:sldMk cId="2739476488" sldId="323"/>
            <ac:spMk id="8" creationId="{1B15ED52-F352-441B-82BF-E0EA34836D08}"/>
          </ac:spMkLst>
        </pc:spChg>
        <pc:spChg chg="add">
          <ac:chgData name="nirajthakurxyz0933@outlook.com" userId="5de401e978417caa" providerId="Windows Live" clId="Web-{7D24AD65-7DE1-A9AA-52E1-9C73A1541715}" dt="2024-08-05T19:01:17.178" v="581"/>
          <ac:spMkLst>
            <pc:docMk/>
            <pc:sldMk cId="2739476488" sldId="323"/>
            <ac:spMk id="10" creationId="{3B2E3793-BFE6-45A2-9B7B-E18844431C99}"/>
          </ac:spMkLst>
        </pc:spChg>
        <pc:spChg chg="add">
          <ac:chgData name="nirajthakurxyz0933@outlook.com" userId="5de401e978417caa" providerId="Windows Live" clId="Web-{7D24AD65-7DE1-A9AA-52E1-9C73A1541715}" dt="2024-08-05T19:01:17.178" v="581"/>
          <ac:spMkLst>
            <pc:docMk/>
            <pc:sldMk cId="2739476488" sldId="323"/>
            <ac:spMk id="12" creationId="{BC4C4868-CB8F-4AF9-9CDB-8108F2C19B67}"/>
          </ac:spMkLst>
        </pc:spChg>
        <pc:spChg chg="add">
          <ac:chgData name="nirajthakurxyz0933@outlook.com" userId="5de401e978417caa" providerId="Windows Live" clId="Web-{7D24AD65-7DE1-A9AA-52E1-9C73A1541715}" dt="2024-08-05T19:01:17.178" v="581"/>
          <ac:spMkLst>
            <pc:docMk/>
            <pc:sldMk cId="2739476488" sldId="323"/>
            <ac:spMk id="14" creationId="{375E0459-6403-40CD-989D-56A4407CA12E}"/>
          </ac:spMkLst>
        </pc:spChg>
        <pc:spChg chg="add">
          <ac:chgData name="nirajthakurxyz0933@outlook.com" userId="5de401e978417caa" providerId="Windows Live" clId="Web-{7D24AD65-7DE1-A9AA-52E1-9C73A1541715}" dt="2024-08-05T19:01:17.178" v="581"/>
          <ac:spMkLst>
            <pc:docMk/>
            <pc:sldMk cId="2739476488" sldId="323"/>
            <ac:spMk id="16" creationId="{53E5B1A8-3AC9-4BD1-9BBC-78CA94F2D1BA}"/>
          </ac:spMkLst>
        </pc:spChg>
      </pc:sldChg>
      <pc:sldChg chg="addSp modSp mod setBg">
        <pc:chgData name="nirajthakurxyz0933@outlook.com" userId="5de401e978417caa" providerId="Windows Live" clId="Web-{7D24AD65-7DE1-A9AA-52E1-9C73A1541715}" dt="2024-08-05T19:03:34.418" v="605"/>
        <pc:sldMkLst>
          <pc:docMk/>
          <pc:sldMk cId="3638442742" sldId="324"/>
        </pc:sldMkLst>
        <pc:spChg chg="mod">
          <ac:chgData name="nirajthakurxyz0933@outlook.com" userId="5de401e978417caa" providerId="Windows Live" clId="Web-{7D24AD65-7DE1-A9AA-52E1-9C73A1541715}" dt="2024-08-05T19:03:26.980" v="604"/>
          <ac:spMkLst>
            <pc:docMk/>
            <pc:sldMk cId="3638442742" sldId="324"/>
            <ac:spMk id="2" creationId="{AEC6F60F-04BF-5964-E9E0-021AF80EBB31}"/>
          </ac:spMkLst>
        </pc:spChg>
        <pc:spChg chg="add">
          <ac:chgData name="nirajthakurxyz0933@outlook.com" userId="5de401e978417caa" providerId="Windows Live" clId="Web-{7D24AD65-7DE1-A9AA-52E1-9C73A1541715}" dt="2024-08-05T19:03:26.980" v="604"/>
          <ac:spMkLst>
            <pc:docMk/>
            <pc:sldMk cId="3638442742" sldId="324"/>
            <ac:spMk id="10" creationId="{A8384FB5-9ADC-4DDC-881B-597D56F5B15D}"/>
          </ac:spMkLst>
        </pc:spChg>
        <pc:spChg chg="add">
          <ac:chgData name="nirajthakurxyz0933@outlook.com" userId="5de401e978417caa" providerId="Windows Live" clId="Web-{7D24AD65-7DE1-A9AA-52E1-9C73A1541715}" dt="2024-08-05T19:03:26.980" v="604"/>
          <ac:spMkLst>
            <pc:docMk/>
            <pc:sldMk cId="3638442742" sldId="324"/>
            <ac:spMk id="12" creationId="{91E5A9A7-95C6-4F4F-B00E-C82E07FE62EF}"/>
          </ac:spMkLst>
        </pc:spChg>
        <pc:spChg chg="add">
          <ac:chgData name="nirajthakurxyz0933@outlook.com" userId="5de401e978417caa" providerId="Windows Live" clId="Web-{7D24AD65-7DE1-A9AA-52E1-9C73A1541715}" dt="2024-08-05T19:03:26.980" v="604"/>
          <ac:spMkLst>
            <pc:docMk/>
            <pc:sldMk cId="3638442742" sldId="324"/>
            <ac:spMk id="14" creationId="{D07DD2DE-F619-49DD-B5E7-03A290FF4ED1}"/>
          </ac:spMkLst>
        </pc:spChg>
        <pc:spChg chg="add">
          <ac:chgData name="nirajthakurxyz0933@outlook.com" userId="5de401e978417caa" providerId="Windows Live" clId="Web-{7D24AD65-7DE1-A9AA-52E1-9C73A1541715}" dt="2024-08-05T19:03:26.980" v="604"/>
          <ac:spMkLst>
            <pc:docMk/>
            <pc:sldMk cId="3638442742" sldId="324"/>
            <ac:spMk id="16" creationId="{85149191-5F60-4A28-AAFF-039F96B0F3EC}"/>
          </ac:spMkLst>
        </pc:spChg>
        <pc:spChg chg="add">
          <ac:chgData name="nirajthakurxyz0933@outlook.com" userId="5de401e978417caa" providerId="Windows Live" clId="Web-{7D24AD65-7DE1-A9AA-52E1-9C73A1541715}" dt="2024-08-05T19:03:26.980" v="604"/>
          <ac:spMkLst>
            <pc:docMk/>
            <pc:sldMk cId="3638442742" sldId="324"/>
            <ac:spMk id="18" creationId="{F8260ED5-17F7-4158-B241-D51DD4CF1B7E}"/>
          </ac:spMkLst>
        </pc:spChg>
        <pc:picChg chg="mod">
          <ac:chgData name="nirajthakurxyz0933@outlook.com" userId="5de401e978417caa" providerId="Windows Live" clId="Web-{7D24AD65-7DE1-A9AA-52E1-9C73A1541715}" dt="2024-08-05T19:03:26.980" v="604"/>
          <ac:picMkLst>
            <pc:docMk/>
            <pc:sldMk cId="3638442742" sldId="324"/>
            <ac:picMk id="5" creationId="{EEE7C619-585D-F8AD-5229-287A652A0594}"/>
          </ac:picMkLst>
        </pc:picChg>
      </pc:sldChg>
      <pc:sldChg chg="addSp modSp mod setBg">
        <pc:chgData name="nirajthakurxyz0933@outlook.com" userId="5de401e978417caa" providerId="Windows Live" clId="Web-{7D24AD65-7DE1-A9AA-52E1-9C73A1541715}" dt="2024-08-05T19:06:24.846" v="628"/>
        <pc:sldMkLst>
          <pc:docMk/>
          <pc:sldMk cId="1779495789" sldId="325"/>
        </pc:sldMkLst>
        <pc:spChg chg="add mod">
          <ac:chgData name="nirajthakurxyz0933@outlook.com" userId="5de401e978417caa" providerId="Windows Live" clId="Web-{7D24AD65-7DE1-A9AA-52E1-9C73A1541715}" dt="2024-08-05T19:06:12.095" v="623"/>
          <ac:spMkLst>
            <pc:docMk/>
            <pc:sldMk cId="1779495789" sldId="325"/>
            <ac:spMk id="2" creationId="{37272352-AEA8-2176-C745-38DBDDDC03CA}"/>
          </ac:spMkLst>
        </pc:spChg>
        <pc:spChg chg="mod ord">
          <ac:chgData name="nirajthakurxyz0933@outlook.com" userId="5de401e978417caa" providerId="Windows Live" clId="Web-{7D24AD65-7DE1-A9AA-52E1-9C73A1541715}" dt="2024-08-05T19:06:22.080" v="627" actId="20577"/>
          <ac:spMkLst>
            <pc:docMk/>
            <pc:sldMk cId="1779495789" sldId="325"/>
            <ac:spMk id="3" creationId="{E56F2212-97D8-4231-0972-2A9C87F6863A}"/>
          </ac:spMkLst>
        </pc:spChg>
        <pc:spChg chg="add">
          <ac:chgData name="nirajthakurxyz0933@outlook.com" userId="5de401e978417caa" providerId="Windows Live" clId="Web-{7D24AD65-7DE1-A9AA-52E1-9C73A1541715}" dt="2024-08-05T19:06:12.095" v="623"/>
          <ac:spMkLst>
            <pc:docMk/>
            <pc:sldMk cId="1779495789" sldId="325"/>
            <ac:spMk id="8" creationId="{1B15ED52-F352-441B-82BF-E0EA34836D08}"/>
          </ac:spMkLst>
        </pc:spChg>
        <pc:spChg chg="add">
          <ac:chgData name="nirajthakurxyz0933@outlook.com" userId="5de401e978417caa" providerId="Windows Live" clId="Web-{7D24AD65-7DE1-A9AA-52E1-9C73A1541715}" dt="2024-08-05T19:06:12.095" v="623"/>
          <ac:spMkLst>
            <pc:docMk/>
            <pc:sldMk cId="1779495789" sldId="325"/>
            <ac:spMk id="10" creationId="{3B2E3793-BFE6-45A2-9B7B-E18844431C99}"/>
          </ac:spMkLst>
        </pc:spChg>
        <pc:spChg chg="add">
          <ac:chgData name="nirajthakurxyz0933@outlook.com" userId="5de401e978417caa" providerId="Windows Live" clId="Web-{7D24AD65-7DE1-A9AA-52E1-9C73A1541715}" dt="2024-08-05T19:06:12.095" v="623"/>
          <ac:spMkLst>
            <pc:docMk/>
            <pc:sldMk cId="1779495789" sldId="325"/>
            <ac:spMk id="12" creationId="{BC4C4868-CB8F-4AF9-9CDB-8108F2C19B67}"/>
          </ac:spMkLst>
        </pc:spChg>
        <pc:spChg chg="add">
          <ac:chgData name="nirajthakurxyz0933@outlook.com" userId="5de401e978417caa" providerId="Windows Live" clId="Web-{7D24AD65-7DE1-A9AA-52E1-9C73A1541715}" dt="2024-08-05T19:06:12.095" v="623"/>
          <ac:spMkLst>
            <pc:docMk/>
            <pc:sldMk cId="1779495789" sldId="325"/>
            <ac:spMk id="14" creationId="{375E0459-6403-40CD-989D-56A4407CA12E}"/>
          </ac:spMkLst>
        </pc:spChg>
        <pc:spChg chg="add">
          <ac:chgData name="nirajthakurxyz0933@outlook.com" userId="5de401e978417caa" providerId="Windows Live" clId="Web-{7D24AD65-7DE1-A9AA-52E1-9C73A1541715}" dt="2024-08-05T19:06:12.095" v="623"/>
          <ac:spMkLst>
            <pc:docMk/>
            <pc:sldMk cId="1779495789" sldId="325"/>
            <ac:spMk id="16" creationId="{53E5B1A8-3AC9-4BD1-9BBC-78CA94F2D1BA}"/>
          </ac:spMkLst>
        </pc:spChg>
      </pc:sldChg>
      <pc:sldChg chg="addSp modSp mod setBg">
        <pc:chgData name="nirajthakurxyz0933@outlook.com" userId="5de401e978417caa" providerId="Windows Live" clId="Web-{7D24AD65-7DE1-A9AA-52E1-9C73A1541715}" dt="2024-08-05T19:06:40.206" v="630"/>
        <pc:sldMkLst>
          <pc:docMk/>
          <pc:sldMk cId="1752387216" sldId="326"/>
        </pc:sldMkLst>
        <pc:spChg chg="mod">
          <ac:chgData name="nirajthakurxyz0933@outlook.com" userId="5de401e978417caa" providerId="Windows Live" clId="Web-{7D24AD65-7DE1-A9AA-52E1-9C73A1541715}" dt="2024-08-05T19:06:31.518" v="629"/>
          <ac:spMkLst>
            <pc:docMk/>
            <pc:sldMk cId="1752387216" sldId="326"/>
            <ac:spMk id="2" creationId="{88016853-7A22-7964-1D32-D2EBA3C9918A}"/>
          </ac:spMkLst>
        </pc:spChg>
        <pc:spChg chg="add">
          <ac:chgData name="nirajthakurxyz0933@outlook.com" userId="5de401e978417caa" providerId="Windows Live" clId="Web-{7D24AD65-7DE1-A9AA-52E1-9C73A1541715}" dt="2024-08-05T19:06:31.518" v="629"/>
          <ac:spMkLst>
            <pc:docMk/>
            <pc:sldMk cId="1752387216" sldId="326"/>
            <ac:spMk id="11" creationId="{A8384FB5-9ADC-4DDC-881B-597D56F5B15D}"/>
          </ac:spMkLst>
        </pc:spChg>
        <pc:spChg chg="add">
          <ac:chgData name="nirajthakurxyz0933@outlook.com" userId="5de401e978417caa" providerId="Windows Live" clId="Web-{7D24AD65-7DE1-A9AA-52E1-9C73A1541715}" dt="2024-08-05T19:06:31.518" v="629"/>
          <ac:spMkLst>
            <pc:docMk/>
            <pc:sldMk cId="1752387216" sldId="326"/>
            <ac:spMk id="13" creationId="{91E5A9A7-95C6-4F4F-B00E-C82E07FE62EF}"/>
          </ac:spMkLst>
        </pc:spChg>
        <pc:spChg chg="add">
          <ac:chgData name="nirajthakurxyz0933@outlook.com" userId="5de401e978417caa" providerId="Windows Live" clId="Web-{7D24AD65-7DE1-A9AA-52E1-9C73A1541715}" dt="2024-08-05T19:06:31.518" v="629"/>
          <ac:spMkLst>
            <pc:docMk/>
            <pc:sldMk cId="1752387216" sldId="326"/>
            <ac:spMk id="15" creationId="{D07DD2DE-F619-49DD-B5E7-03A290FF4ED1}"/>
          </ac:spMkLst>
        </pc:spChg>
        <pc:spChg chg="add">
          <ac:chgData name="nirajthakurxyz0933@outlook.com" userId="5de401e978417caa" providerId="Windows Live" clId="Web-{7D24AD65-7DE1-A9AA-52E1-9C73A1541715}" dt="2024-08-05T19:06:31.518" v="629"/>
          <ac:spMkLst>
            <pc:docMk/>
            <pc:sldMk cId="1752387216" sldId="326"/>
            <ac:spMk id="17" creationId="{85149191-5F60-4A28-AAFF-039F96B0F3EC}"/>
          </ac:spMkLst>
        </pc:spChg>
        <pc:spChg chg="add">
          <ac:chgData name="nirajthakurxyz0933@outlook.com" userId="5de401e978417caa" providerId="Windows Live" clId="Web-{7D24AD65-7DE1-A9AA-52E1-9C73A1541715}" dt="2024-08-05T19:06:31.518" v="629"/>
          <ac:spMkLst>
            <pc:docMk/>
            <pc:sldMk cId="1752387216" sldId="326"/>
            <ac:spMk id="19" creationId="{F8260ED5-17F7-4158-B241-D51DD4CF1B7E}"/>
          </ac:spMkLst>
        </pc:spChg>
        <pc:picChg chg="mod">
          <ac:chgData name="nirajthakurxyz0933@outlook.com" userId="5de401e978417caa" providerId="Windows Live" clId="Web-{7D24AD65-7DE1-A9AA-52E1-9C73A1541715}" dt="2024-08-05T19:06:31.518" v="629"/>
          <ac:picMkLst>
            <pc:docMk/>
            <pc:sldMk cId="1752387216" sldId="326"/>
            <ac:picMk id="6" creationId="{AECB3AA8-F580-1B47-2D86-359E07FB2A74}"/>
          </ac:picMkLst>
        </pc:picChg>
      </pc:sldChg>
      <pc:sldChg chg="addSp delSp modSp mod setBg">
        <pc:chgData name="nirajthakurxyz0933@outlook.com" userId="5de401e978417caa" providerId="Windows Live" clId="Web-{7D24AD65-7DE1-A9AA-52E1-9C73A1541715}" dt="2024-08-05T18:36:11.692" v="391"/>
        <pc:sldMkLst>
          <pc:docMk/>
          <pc:sldMk cId="3801372042" sldId="327"/>
        </pc:sldMkLst>
        <pc:spChg chg="add mod">
          <ac:chgData name="nirajthakurxyz0933@outlook.com" userId="5de401e978417caa" providerId="Windows Live" clId="Web-{7D24AD65-7DE1-A9AA-52E1-9C73A1541715}" dt="2024-08-05T18:35:48.720" v="389"/>
          <ac:spMkLst>
            <pc:docMk/>
            <pc:sldMk cId="3801372042" sldId="327"/>
            <ac:spMk id="2" creationId="{540B51F9-A8AF-38E0-B29C-294B010B9000}"/>
          </ac:spMkLst>
        </pc:spChg>
        <pc:spChg chg="mod ord">
          <ac:chgData name="nirajthakurxyz0933@outlook.com" userId="5de401e978417caa" providerId="Windows Live" clId="Web-{7D24AD65-7DE1-A9AA-52E1-9C73A1541715}" dt="2024-08-05T18:36:00.220" v="390" actId="1076"/>
          <ac:spMkLst>
            <pc:docMk/>
            <pc:sldMk cId="3801372042" sldId="327"/>
            <ac:spMk id="3" creationId="{452EE8B3-14E8-5CBD-23F4-77EEBF55235F}"/>
          </ac:spMkLst>
        </pc:spChg>
        <pc:spChg chg="add del">
          <ac:chgData name="nirajthakurxyz0933@outlook.com" userId="5de401e978417caa" providerId="Windows Live" clId="Web-{7D24AD65-7DE1-A9AA-52E1-9C73A1541715}" dt="2024-08-05T18:34:42.854" v="373"/>
          <ac:spMkLst>
            <pc:docMk/>
            <pc:sldMk cId="3801372042" sldId="327"/>
            <ac:spMk id="8" creationId="{1B15ED52-F352-441B-82BF-E0EA34836D08}"/>
          </ac:spMkLst>
        </pc:spChg>
        <pc:spChg chg="add del">
          <ac:chgData name="nirajthakurxyz0933@outlook.com" userId="5de401e978417caa" providerId="Windows Live" clId="Web-{7D24AD65-7DE1-A9AA-52E1-9C73A1541715}" dt="2024-08-05T18:34:42.854" v="373"/>
          <ac:spMkLst>
            <pc:docMk/>
            <pc:sldMk cId="3801372042" sldId="327"/>
            <ac:spMk id="10" creationId="{3B2E3793-BFE6-45A2-9B7B-E18844431C99}"/>
          </ac:spMkLst>
        </pc:spChg>
        <pc:spChg chg="add del">
          <ac:chgData name="nirajthakurxyz0933@outlook.com" userId="5de401e978417caa" providerId="Windows Live" clId="Web-{7D24AD65-7DE1-A9AA-52E1-9C73A1541715}" dt="2024-08-05T18:34:42.854" v="373"/>
          <ac:spMkLst>
            <pc:docMk/>
            <pc:sldMk cId="3801372042" sldId="327"/>
            <ac:spMk id="12" creationId="{BC4C4868-CB8F-4AF9-9CDB-8108F2C19B67}"/>
          </ac:spMkLst>
        </pc:spChg>
        <pc:spChg chg="add del">
          <ac:chgData name="nirajthakurxyz0933@outlook.com" userId="5de401e978417caa" providerId="Windows Live" clId="Web-{7D24AD65-7DE1-A9AA-52E1-9C73A1541715}" dt="2024-08-05T18:34:42.854" v="373"/>
          <ac:spMkLst>
            <pc:docMk/>
            <pc:sldMk cId="3801372042" sldId="327"/>
            <ac:spMk id="14" creationId="{375E0459-6403-40CD-989D-56A4407CA12E}"/>
          </ac:spMkLst>
        </pc:spChg>
        <pc:spChg chg="add del">
          <ac:chgData name="nirajthakurxyz0933@outlook.com" userId="5de401e978417caa" providerId="Windows Live" clId="Web-{7D24AD65-7DE1-A9AA-52E1-9C73A1541715}" dt="2024-08-05T18:34:42.854" v="373"/>
          <ac:spMkLst>
            <pc:docMk/>
            <pc:sldMk cId="3801372042" sldId="327"/>
            <ac:spMk id="16" creationId="{53E5B1A8-3AC9-4BD1-9BBC-78CA94F2D1BA}"/>
          </ac:spMkLst>
        </pc:spChg>
        <pc:spChg chg="add del">
          <ac:chgData name="nirajthakurxyz0933@outlook.com" userId="5de401e978417caa" providerId="Windows Live" clId="Web-{7D24AD65-7DE1-A9AA-52E1-9C73A1541715}" dt="2024-08-05T18:35:48.720" v="389"/>
          <ac:spMkLst>
            <pc:docMk/>
            <pc:sldMk cId="3801372042" sldId="327"/>
            <ac:spMk id="18" creationId="{70DFC902-7D23-471A-B557-B6B6917D7A0D}"/>
          </ac:spMkLst>
        </pc:spChg>
        <pc:spChg chg="add del">
          <ac:chgData name="nirajthakurxyz0933@outlook.com" userId="5de401e978417caa" providerId="Windows Live" clId="Web-{7D24AD65-7DE1-A9AA-52E1-9C73A1541715}" dt="2024-08-05T18:35:48.720" v="389"/>
          <ac:spMkLst>
            <pc:docMk/>
            <pc:sldMk cId="3801372042" sldId="327"/>
            <ac:spMk id="19" creationId="{A55D5633-D557-4DCA-982C-FF36EB7A1C00}"/>
          </ac:spMkLst>
        </pc:spChg>
        <pc:spChg chg="add del">
          <ac:chgData name="nirajthakurxyz0933@outlook.com" userId="5de401e978417caa" providerId="Windows Live" clId="Web-{7D24AD65-7DE1-A9AA-52E1-9C73A1541715}" dt="2024-08-05T18:35:48.720" v="389"/>
          <ac:spMkLst>
            <pc:docMk/>
            <pc:sldMk cId="3801372042" sldId="327"/>
            <ac:spMk id="20" creationId="{450D3AD2-FA80-415F-A9CE-54D884561CD7}"/>
          </ac:spMkLst>
        </pc:spChg>
        <pc:spChg chg="add">
          <ac:chgData name="nirajthakurxyz0933@outlook.com" userId="5de401e978417caa" providerId="Windows Live" clId="Web-{7D24AD65-7DE1-A9AA-52E1-9C73A1541715}" dt="2024-08-05T18:35:48.720" v="389"/>
          <ac:spMkLst>
            <pc:docMk/>
            <pc:sldMk cId="3801372042" sldId="327"/>
            <ac:spMk id="25" creationId="{1B15ED52-F352-441B-82BF-E0EA34836D08}"/>
          </ac:spMkLst>
        </pc:spChg>
        <pc:spChg chg="add">
          <ac:chgData name="nirajthakurxyz0933@outlook.com" userId="5de401e978417caa" providerId="Windows Live" clId="Web-{7D24AD65-7DE1-A9AA-52E1-9C73A1541715}" dt="2024-08-05T18:35:48.720" v="389"/>
          <ac:spMkLst>
            <pc:docMk/>
            <pc:sldMk cId="3801372042" sldId="327"/>
            <ac:spMk id="27" creationId="{3B2E3793-BFE6-45A2-9B7B-E18844431C99}"/>
          </ac:spMkLst>
        </pc:spChg>
        <pc:spChg chg="add">
          <ac:chgData name="nirajthakurxyz0933@outlook.com" userId="5de401e978417caa" providerId="Windows Live" clId="Web-{7D24AD65-7DE1-A9AA-52E1-9C73A1541715}" dt="2024-08-05T18:35:48.720" v="389"/>
          <ac:spMkLst>
            <pc:docMk/>
            <pc:sldMk cId="3801372042" sldId="327"/>
            <ac:spMk id="29" creationId="{BC4C4868-CB8F-4AF9-9CDB-8108F2C19B67}"/>
          </ac:spMkLst>
        </pc:spChg>
        <pc:spChg chg="add">
          <ac:chgData name="nirajthakurxyz0933@outlook.com" userId="5de401e978417caa" providerId="Windows Live" clId="Web-{7D24AD65-7DE1-A9AA-52E1-9C73A1541715}" dt="2024-08-05T18:35:48.720" v="389"/>
          <ac:spMkLst>
            <pc:docMk/>
            <pc:sldMk cId="3801372042" sldId="327"/>
            <ac:spMk id="31" creationId="{375E0459-6403-40CD-989D-56A4407CA12E}"/>
          </ac:spMkLst>
        </pc:spChg>
        <pc:spChg chg="add">
          <ac:chgData name="nirajthakurxyz0933@outlook.com" userId="5de401e978417caa" providerId="Windows Live" clId="Web-{7D24AD65-7DE1-A9AA-52E1-9C73A1541715}" dt="2024-08-05T18:35:48.720" v="389"/>
          <ac:spMkLst>
            <pc:docMk/>
            <pc:sldMk cId="3801372042" sldId="327"/>
            <ac:spMk id="33" creationId="{53E5B1A8-3AC9-4BD1-9BBC-78CA94F2D1BA}"/>
          </ac:spMkLst>
        </pc:spChg>
      </pc:sldChg>
      <pc:sldChg chg="addSp delSp modSp mod setBg">
        <pc:chgData name="nirajthakurxyz0933@outlook.com" userId="5de401e978417caa" providerId="Windows Live" clId="Web-{7D24AD65-7DE1-A9AA-52E1-9C73A1541715}" dt="2024-08-05T18:37:17.992" v="408" actId="1076"/>
        <pc:sldMkLst>
          <pc:docMk/>
          <pc:sldMk cId="4127223401" sldId="328"/>
        </pc:sldMkLst>
        <pc:spChg chg="add mod">
          <ac:chgData name="nirajthakurxyz0933@outlook.com" userId="5de401e978417caa" providerId="Windows Live" clId="Web-{7D24AD65-7DE1-A9AA-52E1-9C73A1541715}" dt="2024-08-05T18:37:08.710" v="406"/>
          <ac:spMkLst>
            <pc:docMk/>
            <pc:sldMk cId="4127223401" sldId="328"/>
            <ac:spMk id="2" creationId="{2CECDA39-EC65-B9AE-AD52-4E0B3C738452}"/>
          </ac:spMkLst>
        </pc:spChg>
        <pc:spChg chg="mod ord">
          <ac:chgData name="nirajthakurxyz0933@outlook.com" userId="5de401e978417caa" providerId="Windows Live" clId="Web-{7D24AD65-7DE1-A9AA-52E1-9C73A1541715}" dt="2024-08-05T18:37:17.992" v="408" actId="1076"/>
          <ac:spMkLst>
            <pc:docMk/>
            <pc:sldMk cId="4127223401" sldId="328"/>
            <ac:spMk id="3" creationId="{452EE8B3-14E8-5CBD-23F4-77EEBF55235F}"/>
          </ac:spMkLst>
        </pc:spChg>
        <pc:spChg chg="add del">
          <ac:chgData name="nirajthakurxyz0933@outlook.com" userId="5de401e978417caa" providerId="Windows Live" clId="Web-{7D24AD65-7DE1-A9AA-52E1-9C73A1541715}" dt="2024-08-05T18:37:08.710" v="406"/>
          <ac:spMkLst>
            <pc:docMk/>
            <pc:sldMk cId="4127223401" sldId="328"/>
            <ac:spMk id="8" creationId="{100EDD19-6802-4EC3-95CE-CFFAB042CFD6}"/>
          </ac:spMkLst>
        </pc:spChg>
        <pc:spChg chg="add del">
          <ac:chgData name="nirajthakurxyz0933@outlook.com" userId="5de401e978417caa" providerId="Windows Live" clId="Web-{7D24AD65-7DE1-A9AA-52E1-9C73A1541715}" dt="2024-08-05T18:37:08.710" v="406"/>
          <ac:spMkLst>
            <pc:docMk/>
            <pc:sldMk cId="4127223401" sldId="328"/>
            <ac:spMk id="10" creationId="{DB17E863-922E-4C26-BD64-E8FD41D28661}"/>
          </ac:spMkLst>
        </pc:spChg>
        <pc:spChg chg="add">
          <ac:chgData name="nirajthakurxyz0933@outlook.com" userId="5de401e978417caa" providerId="Windows Live" clId="Web-{7D24AD65-7DE1-A9AA-52E1-9C73A1541715}" dt="2024-08-05T18:37:08.710" v="406"/>
          <ac:spMkLst>
            <pc:docMk/>
            <pc:sldMk cId="4127223401" sldId="328"/>
            <ac:spMk id="15" creationId="{1B15ED52-F352-441B-82BF-E0EA34836D08}"/>
          </ac:spMkLst>
        </pc:spChg>
        <pc:spChg chg="add">
          <ac:chgData name="nirajthakurxyz0933@outlook.com" userId="5de401e978417caa" providerId="Windows Live" clId="Web-{7D24AD65-7DE1-A9AA-52E1-9C73A1541715}" dt="2024-08-05T18:37:08.710" v="406"/>
          <ac:spMkLst>
            <pc:docMk/>
            <pc:sldMk cId="4127223401" sldId="328"/>
            <ac:spMk id="17" creationId="{3B2E3793-BFE6-45A2-9B7B-E18844431C99}"/>
          </ac:spMkLst>
        </pc:spChg>
        <pc:spChg chg="add">
          <ac:chgData name="nirajthakurxyz0933@outlook.com" userId="5de401e978417caa" providerId="Windows Live" clId="Web-{7D24AD65-7DE1-A9AA-52E1-9C73A1541715}" dt="2024-08-05T18:37:08.710" v="406"/>
          <ac:spMkLst>
            <pc:docMk/>
            <pc:sldMk cId="4127223401" sldId="328"/>
            <ac:spMk id="19" creationId="{BC4C4868-CB8F-4AF9-9CDB-8108F2C19B67}"/>
          </ac:spMkLst>
        </pc:spChg>
        <pc:spChg chg="add">
          <ac:chgData name="nirajthakurxyz0933@outlook.com" userId="5de401e978417caa" providerId="Windows Live" clId="Web-{7D24AD65-7DE1-A9AA-52E1-9C73A1541715}" dt="2024-08-05T18:37:08.710" v="406"/>
          <ac:spMkLst>
            <pc:docMk/>
            <pc:sldMk cId="4127223401" sldId="328"/>
            <ac:spMk id="21" creationId="{375E0459-6403-40CD-989D-56A4407CA12E}"/>
          </ac:spMkLst>
        </pc:spChg>
        <pc:spChg chg="add">
          <ac:chgData name="nirajthakurxyz0933@outlook.com" userId="5de401e978417caa" providerId="Windows Live" clId="Web-{7D24AD65-7DE1-A9AA-52E1-9C73A1541715}" dt="2024-08-05T18:37:08.710" v="406"/>
          <ac:spMkLst>
            <pc:docMk/>
            <pc:sldMk cId="4127223401" sldId="328"/>
            <ac:spMk id="23" creationId="{53E5B1A8-3AC9-4BD1-9BBC-78CA94F2D1BA}"/>
          </ac:spMkLst>
        </pc:spChg>
      </pc:sldChg>
      <pc:sldChg chg="addSp modSp mod setBg">
        <pc:chgData name="nirajthakurxyz0933@outlook.com" userId="5de401e978417caa" providerId="Windows Live" clId="Web-{7D24AD65-7DE1-A9AA-52E1-9C73A1541715}" dt="2024-08-05T18:38:47.057" v="429"/>
        <pc:sldMkLst>
          <pc:docMk/>
          <pc:sldMk cId="827965364" sldId="329"/>
        </pc:sldMkLst>
        <pc:spChg chg="add mod">
          <ac:chgData name="nirajthakurxyz0933@outlook.com" userId="5de401e978417caa" providerId="Windows Live" clId="Web-{7D24AD65-7DE1-A9AA-52E1-9C73A1541715}" dt="2024-08-05T18:38:19.525" v="425"/>
          <ac:spMkLst>
            <pc:docMk/>
            <pc:sldMk cId="827965364" sldId="329"/>
            <ac:spMk id="2" creationId="{A417748D-0367-6ED1-40F5-4F23DA5EC984}"/>
          </ac:spMkLst>
        </pc:spChg>
        <pc:spChg chg="mod ord">
          <ac:chgData name="nirajthakurxyz0933@outlook.com" userId="5de401e978417caa" providerId="Windows Live" clId="Web-{7D24AD65-7DE1-A9AA-52E1-9C73A1541715}" dt="2024-08-05T18:38:26.432" v="428" actId="20577"/>
          <ac:spMkLst>
            <pc:docMk/>
            <pc:sldMk cId="827965364" sldId="329"/>
            <ac:spMk id="3" creationId="{6BE4FF73-A64B-3467-2E95-AD98D9E9C5B1}"/>
          </ac:spMkLst>
        </pc:spChg>
        <pc:spChg chg="add">
          <ac:chgData name="nirajthakurxyz0933@outlook.com" userId="5de401e978417caa" providerId="Windows Live" clId="Web-{7D24AD65-7DE1-A9AA-52E1-9C73A1541715}" dt="2024-08-05T18:38:19.525" v="425"/>
          <ac:spMkLst>
            <pc:docMk/>
            <pc:sldMk cId="827965364" sldId="329"/>
            <ac:spMk id="8" creationId="{1B15ED52-F352-441B-82BF-E0EA34836D08}"/>
          </ac:spMkLst>
        </pc:spChg>
        <pc:spChg chg="add">
          <ac:chgData name="nirajthakurxyz0933@outlook.com" userId="5de401e978417caa" providerId="Windows Live" clId="Web-{7D24AD65-7DE1-A9AA-52E1-9C73A1541715}" dt="2024-08-05T18:38:19.525" v="425"/>
          <ac:spMkLst>
            <pc:docMk/>
            <pc:sldMk cId="827965364" sldId="329"/>
            <ac:spMk id="10" creationId="{3B2E3793-BFE6-45A2-9B7B-E18844431C99}"/>
          </ac:spMkLst>
        </pc:spChg>
        <pc:spChg chg="add">
          <ac:chgData name="nirajthakurxyz0933@outlook.com" userId="5de401e978417caa" providerId="Windows Live" clId="Web-{7D24AD65-7DE1-A9AA-52E1-9C73A1541715}" dt="2024-08-05T18:38:19.525" v="425"/>
          <ac:spMkLst>
            <pc:docMk/>
            <pc:sldMk cId="827965364" sldId="329"/>
            <ac:spMk id="12" creationId="{BC4C4868-CB8F-4AF9-9CDB-8108F2C19B67}"/>
          </ac:spMkLst>
        </pc:spChg>
        <pc:spChg chg="add">
          <ac:chgData name="nirajthakurxyz0933@outlook.com" userId="5de401e978417caa" providerId="Windows Live" clId="Web-{7D24AD65-7DE1-A9AA-52E1-9C73A1541715}" dt="2024-08-05T18:38:19.525" v="425"/>
          <ac:spMkLst>
            <pc:docMk/>
            <pc:sldMk cId="827965364" sldId="329"/>
            <ac:spMk id="14" creationId="{375E0459-6403-40CD-989D-56A4407CA12E}"/>
          </ac:spMkLst>
        </pc:spChg>
        <pc:spChg chg="add">
          <ac:chgData name="nirajthakurxyz0933@outlook.com" userId="5de401e978417caa" providerId="Windows Live" clId="Web-{7D24AD65-7DE1-A9AA-52E1-9C73A1541715}" dt="2024-08-05T18:38:19.525" v="425"/>
          <ac:spMkLst>
            <pc:docMk/>
            <pc:sldMk cId="827965364" sldId="329"/>
            <ac:spMk id="16" creationId="{53E5B1A8-3AC9-4BD1-9BBC-78CA94F2D1BA}"/>
          </ac:spMkLst>
        </pc:spChg>
      </pc:sldChg>
      <pc:sldChg chg="addSp modSp mod setBg">
        <pc:chgData name="nirajthakurxyz0933@outlook.com" userId="5de401e978417caa" providerId="Windows Live" clId="Web-{7D24AD65-7DE1-A9AA-52E1-9C73A1541715}" dt="2024-08-05T18:39:47.091" v="453"/>
        <pc:sldMkLst>
          <pc:docMk/>
          <pc:sldMk cId="1184308943" sldId="330"/>
        </pc:sldMkLst>
        <pc:spChg chg="add mod">
          <ac:chgData name="nirajthakurxyz0933@outlook.com" userId="5de401e978417caa" providerId="Windows Live" clId="Web-{7D24AD65-7DE1-A9AA-52E1-9C73A1541715}" dt="2024-08-05T18:39:34.715" v="450" actId="1076"/>
          <ac:spMkLst>
            <pc:docMk/>
            <pc:sldMk cId="1184308943" sldId="330"/>
            <ac:spMk id="2" creationId="{AD50CE8D-8426-2A57-2920-347FB580CBCC}"/>
          </ac:spMkLst>
        </pc:spChg>
        <pc:spChg chg="mod">
          <ac:chgData name="nirajthakurxyz0933@outlook.com" userId="5de401e978417caa" providerId="Windows Live" clId="Web-{7D24AD65-7DE1-A9AA-52E1-9C73A1541715}" dt="2024-08-05T18:39:46.747" v="452" actId="20577"/>
          <ac:spMkLst>
            <pc:docMk/>
            <pc:sldMk cId="1184308943" sldId="330"/>
            <ac:spMk id="3" creationId="{598D09DC-221C-F1CC-37C4-696585983E45}"/>
          </ac:spMkLst>
        </pc:spChg>
        <pc:spChg chg="add">
          <ac:chgData name="nirajthakurxyz0933@outlook.com" userId="5de401e978417caa" providerId="Windows Live" clId="Web-{7D24AD65-7DE1-A9AA-52E1-9C73A1541715}" dt="2024-08-05T18:38:56.573" v="430"/>
          <ac:spMkLst>
            <pc:docMk/>
            <pc:sldMk cId="1184308943" sldId="330"/>
            <ac:spMk id="8" creationId="{1B15ED52-F352-441B-82BF-E0EA34836D08}"/>
          </ac:spMkLst>
        </pc:spChg>
        <pc:spChg chg="add">
          <ac:chgData name="nirajthakurxyz0933@outlook.com" userId="5de401e978417caa" providerId="Windows Live" clId="Web-{7D24AD65-7DE1-A9AA-52E1-9C73A1541715}" dt="2024-08-05T18:38:56.573" v="430"/>
          <ac:spMkLst>
            <pc:docMk/>
            <pc:sldMk cId="1184308943" sldId="330"/>
            <ac:spMk id="10" creationId="{3B2E3793-BFE6-45A2-9B7B-E18844431C99}"/>
          </ac:spMkLst>
        </pc:spChg>
        <pc:spChg chg="add">
          <ac:chgData name="nirajthakurxyz0933@outlook.com" userId="5de401e978417caa" providerId="Windows Live" clId="Web-{7D24AD65-7DE1-A9AA-52E1-9C73A1541715}" dt="2024-08-05T18:38:56.573" v="430"/>
          <ac:spMkLst>
            <pc:docMk/>
            <pc:sldMk cId="1184308943" sldId="330"/>
            <ac:spMk id="12" creationId="{BC4C4868-CB8F-4AF9-9CDB-8108F2C19B67}"/>
          </ac:spMkLst>
        </pc:spChg>
        <pc:spChg chg="add">
          <ac:chgData name="nirajthakurxyz0933@outlook.com" userId="5de401e978417caa" providerId="Windows Live" clId="Web-{7D24AD65-7DE1-A9AA-52E1-9C73A1541715}" dt="2024-08-05T18:38:56.573" v="430"/>
          <ac:spMkLst>
            <pc:docMk/>
            <pc:sldMk cId="1184308943" sldId="330"/>
            <ac:spMk id="14" creationId="{375E0459-6403-40CD-989D-56A4407CA12E}"/>
          </ac:spMkLst>
        </pc:spChg>
        <pc:spChg chg="add">
          <ac:chgData name="nirajthakurxyz0933@outlook.com" userId="5de401e978417caa" providerId="Windows Live" clId="Web-{7D24AD65-7DE1-A9AA-52E1-9C73A1541715}" dt="2024-08-05T18:38:56.573" v="430"/>
          <ac:spMkLst>
            <pc:docMk/>
            <pc:sldMk cId="1184308943" sldId="330"/>
            <ac:spMk id="16" creationId="{53E5B1A8-3AC9-4BD1-9BBC-78CA94F2D1BA}"/>
          </ac:spMkLst>
        </pc:spChg>
      </pc:sldChg>
      <pc:sldChg chg="addSp delSp modSp mod setBg">
        <pc:chgData name="nirajthakurxyz0933@outlook.com" userId="5de401e978417caa" providerId="Windows Live" clId="Web-{7D24AD65-7DE1-A9AA-52E1-9C73A1541715}" dt="2024-08-05T18:56:10.995" v="513"/>
        <pc:sldMkLst>
          <pc:docMk/>
          <pc:sldMk cId="2122179872" sldId="331"/>
        </pc:sldMkLst>
        <pc:spChg chg="add mod">
          <ac:chgData name="nirajthakurxyz0933@outlook.com" userId="5de401e978417caa" providerId="Windows Live" clId="Web-{7D24AD65-7DE1-A9AA-52E1-9C73A1541715}" dt="2024-08-05T18:55:47.509" v="507"/>
          <ac:spMkLst>
            <pc:docMk/>
            <pc:sldMk cId="2122179872" sldId="331"/>
            <ac:spMk id="2" creationId="{96475B70-691E-E510-C28F-4034D94FA59E}"/>
          </ac:spMkLst>
        </pc:spChg>
        <pc:spChg chg="mod ord">
          <ac:chgData name="nirajthakurxyz0933@outlook.com" userId="5de401e978417caa" providerId="Windows Live" clId="Web-{7D24AD65-7DE1-A9AA-52E1-9C73A1541715}" dt="2024-08-05T18:56:01.697" v="512" actId="20577"/>
          <ac:spMkLst>
            <pc:docMk/>
            <pc:sldMk cId="2122179872" sldId="331"/>
            <ac:spMk id="3" creationId="{598D09DC-221C-F1CC-37C4-696585983E45}"/>
          </ac:spMkLst>
        </pc:spChg>
        <pc:spChg chg="add del">
          <ac:chgData name="nirajthakurxyz0933@outlook.com" userId="5de401e978417caa" providerId="Windows Live" clId="Web-{7D24AD65-7DE1-A9AA-52E1-9C73A1541715}" dt="2024-08-05T18:55:47.509" v="507"/>
          <ac:spMkLst>
            <pc:docMk/>
            <pc:sldMk cId="2122179872" sldId="331"/>
            <ac:spMk id="8" creationId="{1B15ED52-F352-441B-82BF-E0EA34836D08}"/>
          </ac:spMkLst>
        </pc:spChg>
        <pc:spChg chg="add del">
          <ac:chgData name="nirajthakurxyz0933@outlook.com" userId="5de401e978417caa" providerId="Windows Live" clId="Web-{7D24AD65-7DE1-A9AA-52E1-9C73A1541715}" dt="2024-08-05T18:55:47.509" v="507"/>
          <ac:spMkLst>
            <pc:docMk/>
            <pc:sldMk cId="2122179872" sldId="331"/>
            <ac:spMk id="10" creationId="{3B2E3793-BFE6-45A2-9B7B-E18844431C99}"/>
          </ac:spMkLst>
        </pc:spChg>
        <pc:spChg chg="add del">
          <ac:chgData name="nirajthakurxyz0933@outlook.com" userId="5de401e978417caa" providerId="Windows Live" clId="Web-{7D24AD65-7DE1-A9AA-52E1-9C73A1541715}" dt="2024-08-05T18:55:47.509" v="507"/>
          <ac:spMkLst>
            <pc:docMk/>
            <pc:sldMk cId="2122179872" sldId="331"/>
            <ac:spMk id="12" creationId="{BC4C4868-CB8F-4AF9-9CDB-8108F2C19B67}"/>
          </ac:spMkLst>
        </pc:spChg>
        <pc:spChg chg="add del">
          <ac:chgData name="nirajthakurxyz0933@outlook.com" userId="5de401e978417caa" providerId="Windows Live" clId="Web-{7D24AD65-7DE1-A9AA-52E1-9C73A1541715}" dt="2024-08-05T18:55:47.509" v="507"/>
          <ac:spMkLst>
            <pc:docMk/>
            <pc:sldMk cId="2122179872" sldId="331"/>
            <ac:spMk id="14" creationId="{375E0459-6403-40CD-989D-56A4407CA12E}"/>
          </ac:spMkLst>
        </pc:spChg>
        <pc:spChg chg="add del">
          <ac:chgData name="nirajthakurxyz0933@outlook.com" userId="5de401e978417caa" providerId="Windows Live" clId="Web-{7D24AD65-7DE1-A9AA-52E1-9C73A1541715}" dt="2024-08-05T18:55:47.509" v="507"/>
          <ac:spMkLst>
            <pc:docMk/>
            <pc:sldMk cId="2122179872" sldId="331"/>
            <ac:spMk id="16" creationId="{53E5B1A8-3AC9-4BD1-9BBC-78CA94F2D1BA}"/>
          </ac:spMkLst>
        </pc:spChg>
        <pc:spChg chg="add">
          <ac:chgData name="nirajthakurxyz0933@outlook.com" userId="5de401e978417caa" providerId="Windows Live" clId="Web-{7D24AD65-7DE1-A9AA-52E1-9C73A1541715}" dt="2024-08-05T18:55:47.509" v="507"/>
          <ac:spMkLst>
            <pc:docMk/>
            <pc:sldMk cId="2122179872" sldId="331"/>
            <ac:spMk id="21" creationId="{1B15ED52-F352-441B-82BF-E0EA34836D08}"/>
          </ac:spMkLst>
        </pc:spChg>
        <pc:spChg chg="add">
          <ac:chgData name="nirajthakurxyz0933@outlook.com" userId="5de401e978417caa" providerId="Windows Live" clId="Web-{7D24AD65-7DE1-A9AA-52E1-9C73A1541715}" dt="2024-08-05T18:55:47.509" v="507"/>
          <ac:spMkLst>
            <pc:docMk/>
            <pc:sldMk cId="2122179872" sldId="331"/>
            <ac:spMk id="23" creationId="{3B2E3793-BFE6-45A2-9B7B-E18844431C99}"/>
          </ac:spMkLst>
        </pc:spChg>
        <pc:spChg chg="add">
          <ac:chgData name="nirajthakurxyz0933@outlook.com" userId="5de401e978417caa" providerId="Windows Live" clId="Web-{7D24AD65-7DE1-A9AA-52E1-9C73A1541715}" dt="2024-08-05T18:55:47.509" v="507"/>
          <ac:spMkLst>
            <pc:docMk/>
            <pc:sldMk cId="2122179872" sldId="331"/>
            <ac:spMk id="25" creationId="{BC4C4868-CB8F-4AF9-9CDB-8108F2C19B67}"/>
          </ac:spMkLst>
        </pc:spChg>
        <pc:spChg chg="add">
          <ac:chgData name="nirajthakurxyz0933@outlook.com" userId="5de401e978417caa" providerId="Windows Live" clId="Web-{7D24AD65-7DE1-A9AA-52E1-9C73A1541715}" dt="2024-08-05T18:55:47.509" v="507"/>
          <ac:spMkLst>
            <pc:docMk/>
            <pc:sldMk cId="2122179872" sldId="331"/>
            <ac:spMk id="27" creationId="{375E0459-6403-40CD-989D-56A4407CA12E}"/>
          </ac:spMkLst>
        </pc:spChg>
        <pc:spChg chg="add">
          <ac:chgData name="nirajthakurxyz0933@outlook.com" userId="5de401e978417caa" providerId="Windows Live" clId="Web-{7D24AD65-7DE1-A9AA-52E1-9C73A1541715}" dt="2024-08-05T18:55:47.509" v="507"/>
          <ac:spMkLst>
            <pc:docMk/>
            <pc:sldMk cId="2122179872" sldId="331"/>
            <ac:spMk id="29" creationId="{53E5B1A8-3AC9-4BD1-9BBC-78CA94F2D1BA}"/>
          </ac:spMkLst>
        </pc:spChg>
      </pc:sldChg>
      <pc:sldChg chg="addSp modSp mod setBg">
        <pc:chgData name="nirajthakurxyz0933@outlook.com" userId="5de401e978417caa" providerId="Windows Live" clId="Web-{7D24AD65-7DE1-A9AA-52E1-9C73A1541715}" dt="2024-08-05T18:43:21.630" v="477" actId="20577"/>
        <pc:sldMkLst>
          <pc:docMk/>
          <pc:sldMk cId="893700137" sldId="332"/>
        </pc:sldMkLst>
        <pc:spChg chg="add mod">
          <ac:chgData name="nirajthakurxyz0933@outlook.com" userId="5de401e978417caa" providerId="Windows Live" clId="Web-{7D24AD65-7DE1-A9AA-52E1-9C73A1541715}" dt="2024-08-05T18:42:19.315" v="468"/>
          <ac:spMkLst>
            <pc:docMk/>
            <pc:sldMk cId="893700137" sldId="332"/>
            <ac:spMk id="2" creationId="{72C327C6-E395-3660-8EBA-DE0FDB0D8E7B}"/>
          </ac:spMkLst>
        </pc:spChg>
        <pc:spChg chg="mod ord">
          <ac:chgData name="nirajthakurxyz0933@outlook.com" userId="5de401e978417caa" providerId="Windows Live" clId="Web-{7D24AD65-7DE1-A9AA-52E1-9C73A1541715}" dt="2024-08-05T18:43:21.630" v="477" actId="20577"/>
          <ac:spMkLst>
            <pc:docMk/>
            <pc:sldMk cId="893700137" sldId="332"/>
            <ac:spMk id="3" creationId="{598D09DC-221C-F1CC-37C4-696585983E45}"/>
          </ac:spMkLst>
        </pc:spChg>
        <pc:spChg chg="add">
          <ac:chgData name="nirajthakurxyz0933@outlook.com" userId="5de401e978417caa" providerId="Windows Live" clId="Web-{7D24AD65-7DE1-A9AA-52E1-9C73A1541715}" dt="2024-08-05T18:42:19.315" v="468"/>
          <ac:spMkLst>
            <pc:docMk/>
            <pc:sldMk cId="893700137" sldId="332"/>
            <ac:spMk id="8" creationId="{1B15ED52-F352-441B-82BF-E0EA34836D08}"/>
          </ac:spMkLst>
        </pc:spChg>
        <pc:spChg chg="add">
          <ac:chgData name="nirajthakurxyz0933@outlook.com" userId="5de401e978417caa" providerId="Windows Live" clId="Web-{7D24AD65-7DE1-A9AA-52E1-9C73A1541715}" dt="2024-08-05T18:42:19.315" v="468"/>
          <ac:spMkLst>
            <pc:docMk/>
            <pc:sldMk cId="893700137" sldId="332"/>
            <ac:spMk id="10" creationId="{3B2E3793-BFE6-45A2-9B7B-E18844431C99}"/>
          </ac:spMkLst>
        </pc:spChg>
        <pc:spChg chg="add">
          <ac:chgData name="nirajthakurxyz0933@outlook.com" userId="5de401e978417caa" providerId="Windows Live" clId="Web-{7D24AD65-7DE1-A9AA-52E1-9C73A1541715}" dt="2024-08-05T18:42:19.315" v="468"/>
          <ac:spMkLst>
            <pc:docMk/>
            <pc:sldMk cId="893700137" sldId="332"/>
            <ac:spMk id="12" creationId="{BC4C4868-CB8F-4AF9-9CDB-8108F2C19B67}"/>
          </ac:spMkLst>
        </pc:spChg>
        <pc:spChg chg="add">
          <ac:chgData name="nirajthakurxyz0933@outlook.com" userId="5de401e978417caa" providerId="Windows Live" clId="Web-{7D24AD65-7DE1-A9AA-52E1-9C73A1541715}" dt="2024-08-05T18:42:19.315" v="468"/>
          <ac:spMkLst>
            <pc:docMk/>
            <pc:sldMk cId="893700137" sldId="332"/>
            <ac:spMk id="14" creationId="{375E0459-6403-40CD-989D-56A4407CA12E}"/>
          </ac:spMkLst>
        </pc:spChg>
        <pc:spChg chg="add">
          <ac:chgData name="nirajthakurxyz0933@outlook.com" userId="5de401e978417caa" providerId="Windows Live" clId="Web-{7D24AD65-7DE1-A9AA-52E1-9C73A1541715}" dt="2024-08-05T18:42:19.315" v="468"/>
          <ac:spMkLst>
            <pc:docMk/>
            <pc:sldMk cId="893700137" sldId="332"/>
            <ac:spMk id="16" creationId="{53E5B1A8-3AC9-4BD1-9BBC-78CA94F2D1BA}"/>
          </ac:spMkLst>
        </pc:spChg>
      </pc:sldChg>
      <pc:sldChg chg="mod">
        <pc:chgData name="nirajthakurxyz0933@outlook.com" userId="5de401e978417caa" providerId="Windows Live" clId="Web-{7D24AD65-7DE1-A9AA-52E1-9C73A1541715}" dt="2024-08-05T18:19:18.255" v="334"/>
        <pc:sldMkLst>
          <pc:docMk/>
          <pc:sldMk cId="3483566090" sldId="333"/>
        </pc:sldMkLst>
      </pc:sldChg>
      <pc:sldChg chg="mod">
        <pc:chgData name="nirajthakurxyz0933@outlook.com" userId="5de401e978417caa" providerId="Windows Live" clId="Web-{7D24AD65-7DE1-A9AA-52E1-9C73A1541715}" dt="2024-08-05T18:19:18.255" v="334"/>
        <pc:sldMkLst>
          <pc:docMk/>
          <pc:sldMk cId="2297733533" sldId="334"/>
        </pc:sldMkLst>
      </pc:sldChg>
      <pc:sldChg chg="mod">
        <pc:chgData name="nirajthakurxyz0933@outlook.com" userId="5de401e978417caa" providerId="Windows Live" clId="Web-{7D24AD65-7DE1-A9AA-52E1-9C73A1541715}" dt="2024-08-05T18:19:18.255" v="334"/>
        <pc:sldMkLst>
          <pc:docMk/>
          <pc:sldMk cId="972421634" sldId="335"/>
        </pc:sldMkLst>
      </pc:sldChg>
      <pc:sldChg chg="addSp delSp modSp mod">
        <pc:chgData name="nirajthakurxyz0933@outlook.com" userId="5de401e978417caa" providerId="Windows Live" clId="Web-{7D24AD65-7DE1-A9AA-52E1-9C73A1541715}" dt="2024-08-05T18:19:18.255" v="334"/>
        <pc:sldMkLst>
          <pc:docMk/>
          <pc:sldMk cId="3226908154" sldId="336"/>
        </pc:sldMkLst>
        <pc:spChg chg="mod">
          <ac:chgData name="nirajthakurxyz0933@outlook.com" userId="5de401e978417caa" providerId="Windows Live" clId="Web-{7D24AD65-7DE1-A9AA-52E1-9C73A1541715}" dt="2024-08-05T17:03:32.309" v="3" actId="1076"/>
          <ac:spMkLst>
            <pc:docMk/>
            <pc:sldMk cId="3226908154" sldId="336"/>
            <ac:spMk id="2" creationId="{ACDA5594-88CA-35C6-3350-15088C8D453B}"/>
          </ac:spMkLst>
        </pc:spChg>
        <pc:spChg chg="del">
          <ac:chgData name="nirajthakurxyz0933@outlook.com" userId="5de401e978417caa" providerId="Windows Live" clId="Web-{7D24AD65-7DE1-A9AA-52E1-9C73A1541715}" dt="2024-08-05T17:03:20.137" v="2"/>
          <ac:spMkLst>
            <pc:docMk/>
            <pc:sldMk cId="3226908154" sldId="336"/>
            <ac:spMk id="5" creationId="{7331DC4E-3D6E-E266-D092-4EEC780CFBB7}"/>
          </ac:spMkLst>
        </pc:spChg>
        <pc:graphicFrameChg chg="add mod">
          <ac:chgData name="nirajthakurxyz0933@outlook.com" userId="5de401e978417caa" providerId="Windows Live" clId="Web-{7D24AD65-7DE1-A9AA-52E1-9C73A1541715}" dt="2024-08-05T17:04:19.060" v="7" actId="1076"/>
          <ac:graphicFrameMkLst>
            <pc:docMk/>
            <pc:sldMk cId="3226908154" sldId="336"/>
            <ac:graphicFrameMk id="7" creationId="{B6B46AF4-B1E4-1EAB-A352-ADEB05B31949}"/>
          </ac:graphicFrameMkLst>
        </pc:graphicFrameChg>
        <pc:picChg chg="mod">
          <ac:chgData name="nirajthakurxyz0933@outlook.com" userId="5de401e978417caa" providerId="Windows Live" clId="Web-{7D24AD65-7DE1-A9AA-52E1-9C73A1541715}" dt="2024-08-05T17:04:34.513" v="8" actId="1076"/>
          <ac:picMkLst>
            <pc:docMk/>
            <pc:sldMk cId="3226908154" sldId="336"/>
            <ac:picMk id="4" creationId="{E48B9FCF-6B47-BB77-D624-1147C2275715}"/>
          </ac:picMkLst>
        </pc:picChg>
      </pc:sldChg>
      <pc:sldChg chg="addSp modSp mod setBg">
        <pc:chgData name="nirajthakurxyz0933@outlook.com" userId="5de401e978417caa" providerId="Windows Live" clId="Web-{7D24AD65-7DE1-A9AA-52E1-9C73A1541715}" dt="2024-08-05T18:19:18.255" v="334"/>
        <pc:sldMkLst>
          <pc:docMk/>
          <pc:sldMk cId="2648781739" sldId="337"/>
        </pc:sldMkLst>
        <pc:spChg chg="mod">
          <ac:chgData name="nirajthakurxyz0933@outlook.com" userId="5de401e978417caa" providerId="Windows Live" clId="Web-{7D24AD65-7DE1-A9AA-52E1-9C73A1541715}" dt="2024-08-05T17:04:58.404" v="9"/>
          <ac:spMkLst>
            <pc:docMk/>
            <pc:sldMk cId="2648781739" sldId="337"/>
            <ac:spMk id="2" creationId="{8CF59C8A-BC7A-0BAB-DB89-67AE3A5C269E}"/>
          </ac:spMkLst>
        </pc:spChg>
        <pc:spChg chg="mod">
          <ac:chgData name="nirajthakurxyz0933@outlook.com" userId="5de401e978417caa" providerId="Windows Live" clId="Web-{7D24AD65-7DE1-A9AA-52E1-9C73A1541715}" dt="2024-08-05T17:04:58.404" v="9"/>
          <ac:spMkLst>
            <pc:docMk/>
            <pc:sldMk cId="2648781739" sldId="337"/>
            <ac:spMk id="3" creationId="{BC67AC4A-C21F-607D-99E5-FA5BEF8F1FD4}"/>
          </ac:spMkLst>
        </pc:spChg>
        <pc:spChg chg="add">
          <ac:chgData name="nirajthakurxyz0933@outlook.com" userId="5de401e978417caa" providerId="Windows Live" clId="Web-{7D24AD65-7DE1-A9AA-52E1-9C73A1541715}" dt="2024-08-05T17:04:58.404" v="9"/>
          <ac:spMkLst>
            <pc:docMk/>
            <pc:sldMk cId="2648781739" sldId="337"/>
            <ac:spMk id="8" creationId="{100EDD19-6802-4EC3-95CE-CFFAB042CFD6}"/>
          </ac:spMkLst>
        </pc:spChg>
        <pc:spChg chg="add">
          <ac:chgData name="nirajthakurxyz0933@outlook.com" userId="5de401e978417caa" providerId="Windows Live" clId="Web-{7D24AD65-7DE1-A9AA-52E1-9C73A1541715}" dt="2024-08-05T17:04:58.404" v="9"/>
          <ac:spMkLst>
            <pc:docMk/>
            <pc:sldMk cId="2648781739" sldId="337"/>
            <ac:spMk id="10" creationId="{DB17E863-922E-4C26-BD64-E8FD41D28661}"/>
          </ac:spMkLst>
        </pc:spChg>
      </pc:sldChg>
      <pc:sldChg chg="addSp delSp modSp mod setBg">
        <pc:chgData name="nirajthakurxyz0933@outlook.com" userId="5de401e978417caa" providerId="Windows Live" clId="Web-{7D24AD65-7DE1-A9AA-52E1-9C73A1541715}" dt="2024-08-05T18:19:18.255" v="334"/>
        <pc:sldMkLst>
          <pc:docMk/>
          <pc:sldMk cId="4266958255" sldId="338"/>
        </pc:sldMkLst>
        <pc:spChg chg="mod">
          <ac:chgData name="nirajthakurxyz0933@outlook.com" userId="5de401e978417caa" providerId="Windows Live" clId="Web-{7D24AD65-7DE1-A9AA-52E1-9C73A1541715}" dt="2024-08-05T17:09:43.172" v="29" actId="14100"/>
          <ac:spMkLst>
            <pc:docMk/>
            <pc:sldMk cId="4266958255" sldId="338"/>
            <ac:spMk id="2" creationId="{CAA2D4E9-EF8C-394B-64FC-9B6972C10F91}"/>
          </ac:spMkLst>
        </pc:spChg>
        <pc:spChg chg="mod">
          <ac:chgData name="nirajthakurxyz0933@outlook.com" userId="5de401e978417caa" providerId="Windows Live" clId="Web-{7D24AD65-7DE1-A9AA-52E1-9C73A1541715}" dt="2024-08-05T17:09:34.453" v="27" actId="20577"/>
          <ac:spMkLst>
            <pc:docMk/>
            <pc:sldMk cId="4266958255" sldId="338"/>
            <ac:spMk id="6" creationId="{9CD4EED2-015B-6C0F-8762-740850B40AE5}"/>
          </ac:spMkLst>
        </pc:spChg>
        <pc:spChg chg="add del">
          <ac:chgData name="nirajthakurxyz0933@outlook.com" userId="5de401e978417caa" providerId="Windows Live" clId="Web-{7D24AD65-7DE1-A9AA-52E1-9C73A1541715}" dt="2024-08-05T17:07:17.530" v="14"/>
          <ac:spMkLst>
            <pc:docMk/>
            <pc:sldMk cId="4266958255" sldId="338"/>
            <ac:spMk id="8" creationId="{0288C6B4-AFC3-407F-A595-EFFD38D4CCAF}"/>
          </ac:spMkLst>
        </pc:spChg>
        <pc:spChg chg="add del">
          <ac:chgData name="nirajthakurxyz0933@outlook.com" userId="5de401e978417caa" providerId="Windows Live" clId="Web-{7D24AD65-7DE1-A9AA-52E1-9C73A1541715}" dt="2024-08-05T17:07:17.530" v="14"/>
          <ac:spMkLst>
            <pc:docMk/>
            <pc:sldMk cId="4266958255" sldId="338"/>
            <ac:spMk id="9" creationId="{CF236821-17FE-429B-8D2C-08E13A64EA40}"/>
          </ac:spMkLst>
        </pc:spChg>
        <pc:spChg chg="add del">
          <ac:chgData name="nirajthakurxyz0933@outlook.com" userId="5de401e978417caa" providerId="Windows Live" clId="Web-{7D24AD65-7DE1-A9AA-52E1-9C73A1541715}" dt="2024-08-05T17:07:17.530" v="14"/>
          <ac:spMkLst>
            <pc:docMk/>
            <pc:sldMk cId="4266958255" sldId="338"/>
            <ac:spMk id="10" creationId="{C0BDBCD2-E081-43AB-9119-C55465E59757}"/>
          </ac:spMkLst>
        </pc:spChg>
        <pc:spChg chg="add del">
          <ac:chgData name="nirajthakurxyz0933@outlook.com" userId="5de401e978417caa" providerId="Windows Live" clId="Web-{7D24AD65-7DE1-A9AA-52E1-9C73A1541715}" dt="2024-08-05T17:07:17.530" v="14"/>
          <ac:spMkLst>
            <pc:docMk/>
            <pc:sldMk cId="4266958255" sldId="338"/>
            <ac:spMk id="12" creationId="{98E79BE4-34FE-485A-98A5-92CE8F7C4743}"/>
          </ac:spMkLst>
        </pc:spChg>
        <pc:spChg chg="add del">
          <ac:chgData name="nirajthakurxyz0933@outlook.com" userId="5de401e978417caa" providerId="Windows Live" clId="Web-{7D24AD65-7DE1-A9AA-52E1-9C73A1541715}" dt="2024-08-05T17:07:17.530" v="14"/>
          <ac:spMkLst>
            <pc:docMk/>
            <pc:sldMk cId="4266958255" sldId="338"/>
            <ac:spMk id="14" creationId="{7A5F0580-5EE9-419F-96EE-B6529EF6E7D0}"/>
          </ac:spMkLst>
        </pc:spChg>
        <pc:spChg chg="add del">
          <ac:chgData name="nirajthakurxyz0933@outlook.com" userId="5de401e978417caa" providerId="Windows Live" clId="Web-{7D24AD65-7DE1-A9AA-52E1-9C73A1541715}" dt="2024-08-05T17:09:12.422" v="23"/>
          <ac:spMkLst>
            <pc:docMk/>
            <pc:sldMk cId="4266958255" sldId="338"/>
            <ac:spMk id="16" creationId="{1ECAB1E8-8195-4748-BE71-FF806D86892E}"/>
          </ac:spMkLst>
        </pc:spChg>
        <pc:spChg chg="add del">
          <ac:chgData name="nirajthakurxyz0933@outlook.com" userId="5de401e978417caa" providerId="Windows Live" clId="Web-{7D24AD65-7DE1-A9AA-52E1-9C73A1541715}" dt="2024-08-05T17:09:12.422" v="23"/>
          <ac:spMkLst>
            <pc:docMk/>
            <pc:sldMk cId="4266958255" sldId="338"/>
            <ac:spMk id="21" creationId="{57F6BDD4-E066-4008-8011-6CC31AEB4556}"/>
          </ac:spMkLst>
        </pc:spChg>
        <pc:spChg chg="add del">
          <ac:chgData name="nirajthakurxyz0933@outlook.com" userId="5de401e978417caa" providerId="Windows Live" clId="Web-{7D24AD65-7DE1-A9AA-52E1-9C73A1541715}" dt="2024-08-05T17:09:12.422" v="23"/>
          <ac:spMkLst>
            <pc:docMk/>
            <pc:sldMk cId="4266958255" sldId="338"/>
            <ac:spMk id="25" creationId="{2711A8FB-68FC-45FC-B01E-38F809E2D439}"/>
          </ac:spMkLst>
        </pc:spChg>
        <pc:spChg chg="add del">
          <ac:chgData name="nirajthakurxyz0933@outlook.com" userId="5de401e978417caa" providerId="Windows Live" clId="Web-{7D24AD65-7DE1-A9AA-52E1-9C73A1541715}" dt="2024-08-05T17:09:12.422" v="23"/>
          <ac:spMkLst>
            <pc:docMk/>
            <pc:sldMk cId="4266958255" sldId="338"/>
            <ac:spMk id="26" creationId="{2A865FE3-5FC9-4049-87CF-30019C46C0F5}"/>
          </ac:spMkLst>
        </pc:spChg>
        <pc:spChg chg="add">
          <ac:chgData name="nirajthakurxyz0933@outlook.com" userId="5de401e978417caa" providerId="Windows Live" clId="Web-{7D24AD65-7DE1-A9AA-52E1-9C73A1541715}" dt="2024-08-05T17:09:12.422" v="23"/>
          <ac:spMkLst>
            <pc:docMk/>
            <pc:sldMk cId="4266958255" sldId="338"/>
            <ac:spMk id="31" creationId="{0B9EE3F3-89B7-43C3-8651-C4C96830993D}"/>
          </ac:spMkLst>
        </pc:spChg>
        <pc:spChg chg="add">
          <ac:chgData name="nirajthakurxyz0933@outlook.com" userId="5de401e978417caa" providerId="Windows Live" clId="Web-{7D24AD65-7DE1-A9AA-52E1-9C73A1541715}" dt="2024-08-05T17:09:12.422" v="23"/>
          <ac:spMkLst>
            <pc:docMk/>
            <pc:sldMk cId="4266958255" sldId="338"/>
            <ac:spMk id="33" creationId="{33AE4636-AEEC-45D6-84D4-7AC2DA48ECF8}"/>
          </ac:spMkLst>
        </pc:spChg>
        <pc:spChg chg="add">
          <ac:chgData name="nirajthakurxyz0933@outlook.com" userId="5de401e978417caa" providerId="Windows Live" clId="Web-{7D24AD65-7DE1-A9AA-52E1-9C73A1541715}" dt="2024-08-05T17:09:12.422" v="23"/>
          <ac:spMkLst>
            <pc:docMk/>
            <pc:sldMk cId="4266958255" sldId="338"/>
            <ac:spMk id="35" creationId="{8D9CE0F4-2EB2-4F1F-8AAC-DB3571D9FE10}"/>
          </ac:spMkLst>
        </pc:spChg>
        <pc:picChg chg="mod ord modCrop">
          <ac:chgData name="nirajthakurxyz0933@outlook.com" userId="5de401e978417caa" providerId="Windows Live" clId="Web-{7D24AD65-7DE1-A9AA-52E1-9C73A1541715}" dt="2024-08-05T17:09:28.469" v="25" actId="1076"/>
          <ac:picMkLst>
            <pc:docMk/>
            <pc:sldMk cId="4266958255" sldId="338"/>
            <ac:picMk id="4" creationId="{98D637EE-00CB-36DE-DF9D-E25137623E44}"/>
          </ac:picMkLst>
        </pc:picChg>
      </pc:sldChg>
      <pc:sldChg chg="addSp modSp mod setBg">
        <pc:chgData name="nirajthakurxyz0933@outlook.com" userId="5de401e978417caa" providerId="Windows Live" clId="Web-{7D24AD65-7DE1-A9AA-52E1-9C73A1541715}" dt="2024-08-05T18:19:18.255" v="334"/>
        <pc:sldMkLst>
          <pc:docMk/>
          <pc:sldMk cId="1689375610" sldId="339"/>
        </pc:sldMkLst>
        <pc:spChg chg="mod">
          <ac:chgData name="nirajthakurxyz0933@outlook.com" userId="5de401e978417caa" providerId="Windows Live" clId="Web-{7D24AD65-7DE1-A9AA-52E1-9C73A1541715}" dt="2024-08-05T17:11:12.298" v="32"/>
          <ac:spMkLst>
            <pc:docMk/>
            <pc:sldMk cId="1689375610" sldId="339"/>
            <ac:spMk id="2" creationId="{A73FB0FE-90D0-75EF-0EDC-4A222A0997CC}"/>
          </ac:spMkLst>
        </pc:spChg>
        <pc:spChg chg="mod">
          <ac:chgData name="nirajthakurxyz0933@outlook.com" userId="5de401e978417caa" providerId="Windows Live" clId="Web-{7D24AD65-7DE1-A9AA-52E1-9C73A1541715}" dt="2024-08-05T17:11:12.329" v="33"/>
          <ac:spMkLst>
            <pc:docMk/>
            <pc:sldMk cId="1689375610" sldId="339"/>
            <ac:spMk id="3" creationId="{5F068711-4F8F-C014-F5CC-7176E330EEFC}"/>
          </ac:spMkLst>
        </pc:spChg>
        <pc:spChg chg="add">
          <ac:chgData name="nirajthakurxyz0933@outlook.com" userId="5de401e978417caa" providerId="Windows Live" clId="Web-{7D24AD65-7DE1-A9AA-52E1-9C73A1541715}" dt="2024-08-05T17:10:51.454" v="31"/>
          <ac:spMkLst>
            <pc:docMk/>
            <pc:sldMk cId="1689375610" sldId="339"/>
            <ac:spMk id="8" creationId="{100EDD19-6802-4EC3-95CE-CFFAB042CFD6}"/>
          </ac:spMkLst>
        </pc:spChg>
        <pc:spChg chg="add">
          <ac:chgData name="nirajthakurxyz0933@outlook.com" userId="5de401e978417caa" providerId="Windows Live" clId="Web-{7D24AD65-7DE1-A9AA-52E1-9C73A1541715}" dt="2024-08-05T17:10:51.454" v="31"/>
          <ac:spMkLst>
            <pc:docMk/>
            <pc:sldMk cId="1689375610" sldId="339"/>
            <ac:spMk id="10" creationId="{DB17E863-922E-4C26-BD64-E8FD41D28661}"/>
          </ac:spMkLst>
        </pc:spChg>
      </pc:sldChg>
      <pc:sldChg chg="addSp delSp modSp mod setBg">
        <pc:chgData name="nirajthakurxyz0933@outlook.com" userId="5de401e978417caa" providerId="Windows Live" clId="Web-{7D24AD65-7DE1-A9AA-52E1-9C73A1541715}" dt="2024-08-05T18:19:18.255" v="334"/>
        <pc:sldMkLst>
          <pc:docMk/>
          <pc:sldMk cId="164823513" sldId="340"/>
        </pc:sldMkLst>
        <pc:spChg chg="mod">
          <ac:chgData name="nirajthakurxyz0933@outlook.com" userId="5de401e978417caa" providerId="Windows Live" clId="Web-{7D24AD65-7DE1-A9AA-52E1-9C73A1541715}" dt="2024-08-05T17:13:37.580" v="39"/>
          <ac:spMkLst>
            <pc:docMk/>
            <pc:sldMk cId="164823513" sldId="340"/>
            <ac:spMk id="2" creationId="{13C90572-6F8E-9B44-E699-1B1422A65DF8}"/>
          </ac:spMkLst>
        </pc:spChg>
        <pc:spChg chg="add del">
          <ac:chgData name="nirajthakurxyz0933@outlook.com" userId="5de401e978417caa" providerId="Windows Live" clId="Web-{7D24AD65-7DE1-A9AA-52E1-9C73A1541715}" dt="2024-08-05T17:13:34.877" v="36"/>
          <ac:spMkLst>
            <pc:docMk/>
            <pc:sldMk cId="164823513" sldId="340"/>
            <ac:spMk id="9" creationId="{A8384FB5-9ADC-4DDC-881B-597D56F5B15D}"/>
          </ac:spMkLst>
        </pc:spChg>
        <pc:spChg chg="add del">
          <ac:chgData name="nirajthakurxyz0933@outlook.com" userId="5de401e978417caa" providerId="Windows Live" clId="Web-{7D24AD65-7DE1-A9AA-52E1-9C73A1541715}" dt="2024-08-05T17:13:34.877" v="36"/>
          <ac:spMkLst>
            <pc:docMk/>
            <pc:sldMk cId="164823513" sldId="340"/>
            <ac:spMk id="11" creationId="{1199E1B1-A8C0-4FE8-A5A8-1CB41D69F857}"/>
          </ac:spMkLst>
        </pc:spChg>
        <pc:spChg chg="add del">
          <ac:chgData name="nirajthakurxyz0933@outlook.com" userId="5de401e978417caa" providerId="Windows Live" clId="Web-{7D24AD65-7DE1-A9AA-52E1-9C73A1541715}" dt="2024-08-05T17:13:34.877" v="36"/>
          <ac:spMkLst>
            <pc:docMk/>
            <pc:sldMk cId="164823513" sldId="340"/>
            <ac:spMk id="13" creationId="{84A8DE83-DE75-4B41-9DB4-A7EC0B0DEC0B}"/>
          </ac:spMkLst>
        </pc:spChg>
        <pc:spChg chg="add del">
          <ac:chgData name="nirajthakurxyz0933@outlook.com" userId="5de401e978417caa" providerId="Windows Live" clId="Web-{7D24AD65-7DE1-A9AA-52E1-9C73A1541715}" dt="2024-08-05T17:13:34.877" v="36"/>
          <ac:spMkLst>
            <pc:docMk/>
            <pc:sldMk cId="164823513" sldId="340"/>
            <ac:spMk id="15" creationId="{A7009A0A-BEF5-4EAC-AF15-E4F9F002E239}"/>
          </ac:spMkLst>
        </pc:spChg>
        <pc:spChg chg="add del">
          <ac:chgData name="nirajthakurxyz0933@outlook.com" userId="5de401e978417caa" providerId="Windows Live" clId="Web-{7D24AD65-7DE1-A9AA-52E1-9C73A1541715}" dt="2024-08-05T17:13:37.565" v="38"/>
          <ac:spMkLst>
            <pc:docMk/>
            <pc:sldMk cId="164823513" sldId="340"/>
            <ac:spMk id="17" creationId="{A4AC5506-6312-4701-8D3C-40187889A947}"/>
          </ac:spMkLst>
        </pc:spChg>
        <pc:spChg chg="add">
          <ac:chgData name="nirajthakurxyz0933@outlook.com" userId="5de401e978417caa" providerId="Windows Live" clId="Web-{7D24AD65-7DE1-A9AA-52E1-9C73A1541715}" dt="2024-08-05T17:13:37.580" v="39"/>
          <ac:spMkLst>
            <pc:docMk/>
            <pc:sldMk cId="164823513" sldId="340"/>
            <ac:spMk id="19" creationId="{A8384FB5-9ADC-4DDC-881B-597D56F5B15D}"/>
          </ac:spMkLst>
        </pc:spChg>
        <pc:spChg chg="add">
          <ac:chgData name="nirajthakurxyz0933@outlook.com" userId="5de401e978417caa" providerId="Windows Live" clId="Web-{7D24AD65-7DE1-A9AA-52E1-9C73A1541715}" dt="2024-08-05T17:13:37.580" v="39"/>
          <ac:spMkLst>
            <pc:docMk/>
            <pc:sldMk cId="164823513" sldId="340"/>
            <ac:spMk id="20" creationId="{1199E1B1-A8C0-4FE8-A5A8-1CB41D69F857}"/>
          </ac:spMkLst>
        </pc:spChg>
        <pc:spChg chg="add">
          <ac:chgData name="nirajthakurxyz0933@outlook.com" userId="5de401e978417caa" providerId="Windows Live" clId="Web-{7D24AD65-7DE1-A9AA-52E1-9C73A1541715}" dt="2024-08-05T17:13:37.580" v="39"/>
          <ac:spMkLst>
            <pc:docMk/>
            <pc:sldMk cId="164823513" sldId="340"/>
            <ac:spMk id="21" creationId="{84A8DE83-DE75-4B41-9DB4-A7EC0B0DEC0B}"/>
          </ac:spMkLst>
        </pc:spChg>
        <pc:spChg chg="add">
          <ac:chgData name="nirajthakurxyz0933@outlook.com" userId="5de401e978417caa" providerId="Windows Live" clId="Web-{7D24AD65-7DE1-A9AA-52E1-9C73A1541715}" dt="2024-08-05T17:13:37.580" v="39"/>
          <ac:spMkLst>
            <pc:docMk/>
            <pc:sldMk cId="164823513" sldId="340"/>
            <ac:spMk id="22" creationId="{A7009A0A-BEF5-4EAC-AF15-E4F9F002E239}"/>
          </ac:spMkLst>
        </pc:spChg>
        <pc:picChg chg="mod">
          <ac:chgData name="nirajthakurxyz0933@outlook.com" userId="5de401e978417caa" providerId="Windows Live" clId="Web-{7D24AD65-7DE1-A9AA-52E1-9C73A1541715}" dt="2024-08-05T17:13:37.580" v="39"/>
          <ac:picMkLst>
            <pc:docMk/>
            <pc:sldMk cId="164823513" sldId="340"/>
            <ac:picMk id="4" creationId="{4557CBB8-05D3-68CC-C3F2-3467B8E2F90D}"/>
          </ac:picMkLst>
        </pc:picChg>
      </pc:sldChg>
      <pc:sldChg chg="addSp delSp modSp mod setBg">
        <pc:chgData name="nirajthakurxyz0933@outlook.com" userId="5de401e978417caa" providerId="Windows Live" clId="Web-{7D24AD65-7DE1-A9AA-52E1-9C73A1541715}" dt="2024-08-05T18:19:18.255" v="334"/>
        <pc:sldMkLst>
          <pc:docMk/>
          <pc:sldMk cId="219064144" sldId="341"/>
        </pc:sldMkLst>
        <pc:spChg chg="add mod">
          <ac:chgData name="nirajthakurxyz0933@outlook.com" userId="5de401e978417caa" providerId="Windows Live" clId="Web-{7D24AD65-7DE1-A9AA-52E1-9C73A1541715}" dt="2024-08-05T17:15:35.441" v="66"/>
          <ac:spMkLst>
            <pc:docMk/>
            <pc:sldMk cId="219064144" sldId="341"/>
            <ac:spMk id="2" creationId="{44F0DD95-E4EC-8AA5-4D3D-EA93D960D58B}"/>
          </ac:spMkLst>
        </pc:spChg>
        <pc:spChg chg="mod ord">
          <ac:chgData name="nirajthakurxyz0933@outlook.com" userId="5de401e978417caa" providerId="Windows Live" clId="Web-{7D24AD65-7DE1-A9AA-52E1-9C73A1541715}" dt="2024-08-05T17:15:35.441" v="66"/>
          <ac:spMkLst>
            <pc:docMk/>
            <pc:sldMk cId="219064144" sldId="341"/>
            <ac:spMk id="4" creationId="{0B7E3E6B-9510-58ED-0568-D1E85F7FF045}"/>
          </ac:spMkLst>
        </pc:spChg>
        <pc:spChg chg="add del">
          <ac:chgData name="nirajthakurxyz0933@outlook.com" userId="5de401e978417caa" providerId="Windows Live" clId="Web-{7D24AD65-7DE1-A9AA-52E1-9C73A1541715}" dt="2024-08-05T17:15:35.441" v="66"/>
          <ac:spMkLst>
            <pc:docMk/>
            <pc:sldMk cId="219064144" sldId="341"/>
            <ac:spMk id="9" creationId="{100EDD19-6802-4EC3-95CE-CFFAB042CFD6}"/>
          </ac:spMkLst>
        </pc:spChg>
        <pc:spChg chg="add del">
          <ac:chgData name="nirajthakurxyz0933@outlook.com" userId="5de401e978417caa" providerId="Windows Live" clId="Web-{7D24AD65-7DE1-A9AA-52E1-9C73A1541715}" dt="2024-08-05T17:15:35.441" v="66"/>
          <ac:spMkLst>
            <pc:docMk/>
            <pc:sldMk cId="219064144" sldId="341"/>
            <ac:spMk id="11" creationId="{DB17E863-922E-4C26-BD64-E8FD41D28661}"/>
          </ac:spMkLst>
        </pc:spChg>
        <pc:spChg chg="add">
          <ac:chgData name="nirajthakurxyz0933@outlook.com" userId="5de401e978417caa" providerId="Windows Live" clId="Web-{7D24AD65-7DE1-A9AA-52E1-9C73A1541715}" dt="2024-08-05T17:15:35.441" v="66"/>
          <ac:spMkLst>
            <pc:docMk/>
            <pc:sldMk cId="219064144" sldId="341"/>
            <ac:spMk id="16" creationId="{100EDD19-6802-4EC3-95CE-CFFAB042CFD6}"/>
          </ac:spMkLst>
        </pc:spChg>
        <pc:spChg chg="add">
          <ac:chgData name="nirajthakurxyz0933@outlook.com" userId="5de401e978417caa" providerId="Windows Live" clId="Web-{7D24AD65-7DE1-A9AA-52E1-9C73A1541715}" dt="2024-08-05T17:15:35.441" v="66"/>
          <ac:spMkLst>
            <pc:docMk/>
            <pc:sldMk cId="219064144" sldId="341"/>
            <ac:spMk id="18" creationId="{DB17E863-922E-4C26-BD64-E8FD41D28661}"/>
          </ac:spMkLst>
        </pc:spChg>
      </pc:sldChg>
      <pc:sldChg chg="addSp delSp modSp mod setBg">
        <pc:chgData name="nirajthakurxyz0933@outlook.com" userId="5de401e978417caa" providerId="Windows Live" clId="Web-{7D24AD65-7DE1-A9AA-52E1-9C73A1541715}" dt="2024-08-05T18:19:18.255" v="334"/>
        <pc:sldMkLst>
          <pc:docMk/>
          <pc:sldMk cId="4108471624" sldId="342"/>
        </pc:sldMkLst>
        <pc:spChg chg="mod ord">
          <ac:chgData name="nirajthakurxyz0933@outlook.com" userId="5de401e978417caa" providerId="Windows Live" clId="Web-{7D24AD65-7DE1-A9AA-52E1-9C73A1541715}" dt="2024-08-05T17:16:44.020" v="84"/>
          <ac:spMkLst>
            <pc:docMk/>
            <pc:sldMk cId="4108471624" sldId="342"/>
            <ac:spMk id="2" creationId="{C90EDF11-990E-23FB-C529-3B5D0E8080AF}"/>
          </ac:spMkLst>
        </pc:spChg>
        <pc:spChg chg="add mod">
          <ac:chgData name="nirajthakurxyz0933@outlook.com" userId="5de401e978417caa" providerId="Windows Live" clId="Web-{7D24AD65-7DE1-A9AA-52E1-9C73A1541715}" dt="2024-08-05T17:16:44.020" v="84"/>
          <ac:spMkLst>
            <pc:docMk/>
            <pc:sldMk cId="4108471624" sldId="342"/>
            <ac:spMk id="3" creationId="{B7DB8AE7-1243-C78D-F823-133E58C5DC87}"/>
          </ac:spMkLst>
        </pc:spChg>
        <pc:spChg chg="add del">
          <ac:chgData name="nirajthakurxyz0933@outlook.com" userId="5de401e978417caa" providerId="Windows Live" clId="Web-{7D24AD65-7DE1-A9AA-52E1-9C73A1541715}" dt="2024-08-05T17:16:44.020" v="84"/>
          <ac:spMkLst>
            <pc:docMk/>
            <pc:sldMk cId="4108471624" sldId="342"/>
            <ac:spMk id="7" creationId="{100EDD19-6802-4EC3-95CE-CFFAB042CFD6}"/>
          </ac:spMkLst>
        </pc:spChg>
        <pc:spChg chg="add del">
          <ac:chgData name="nirajthakurxyz0933@outlook.com" userId="5de401e978417caa" providerId="Windows Live" clId="Web-{7D24AD65-7DE1-A9AA-52E1-9C73A1541715}" dt="2024-08-05T17:16:44.020" v="84"/>
          <ac:spMkLst>
            <pc:docMk/>
            <pc:sldMk cId="4108471624" sldId="342"/>
            <ac:spMk id="9" creationId="{DB17E863-922E-4C26-BD64-E8FD41D28661}"/>
          </ac:spMkLst>
        </pc:spChg>
        <pc:spChg chg="add">
          <ac:chgData name="nirajthakurxyz0933@outlook.com" userId="5de401e978417caa" providerId="Windows Live" clId="Web-{7D24AD65-7DE1-A9AA-52E1-9C73A1541715}" dt="2024-08-05T17:16:44.020" v="84"/>
          <ac:spMkLst>
            <pc:docMk/>
            <pc:sldMk cId="4108471624" sldId="342"/>
            <ac:spMk id="14" creationId="{100EDD19-6802-4EC3-95CE-CFFAB042CFD6}"/>
          </ac:spMkLst>
        </pc:spChg>
        <pc:spChg chg="add">
          <ac:chgData name="nirajthakurxyz0933@outlook.com" userId="5de401e978417caa" providerId="Windows Live" clId="Web-{7D24AD65-7DE1-A9AA-52E1-9C73A1541715}" dt="2024-08-05T17:16:44.020" v="84"/>
          <ac:spMkLst>
            <pc:docMk/>
            <pc:sldMk cId="4108471624" sldId="342"/>
            <ac:spMk id="16" creationId="{DB17E863-922E-4C26-BD64-E8FD41D28661}"/>
          </ac:spMkLst>
        </pc:spChg>
      </pc:sldChg>
      <pc:sldChg chg="addSp modSp mod setBg">
        <pc:chgData name="nirajthakurxyz0933@outlook.com" userId="5de401e978417caa" providerId="Windows Live" clId="Web-{7D24AD65-7DE1-A9AA-52E1-9C73A1541715}" dt="2024-08-05T18:19:18.255" v="334"/>
        <pc:sldMkLst>
          <pc:docMk/>
          <pc:sldMk cId="3113367066" sldId="343"/>
        </pc:sldMkLst>
        <pc:spChg chg="mod">
          <ac:chgData name="nirajthakurxyz0933@outlook.com" userId="5de401e978417caa" providerId="Windows Live" clId="Web-{7D24AD65-7DE1-A9AA-52E1-9C73A1541715}" dt="2024-08-05T17:18:14.911" v="86"/>
          <ac:spMkLst>
            <pc:docMk/>
            <pc:sldMk cId="3113367066" sldId="343"/>
            <ac:spMk id="2" creationId="{7D37002D-159F-9077-4DB6-DB5BABECDABB}"/>
          </ac:spMkLst>
        </pc:spChg>
        <pc:spChg chg="mod">
          <ac:chgData name="nirajthakurxyz0933@outlook.com" userId="5de401e978417caa" providerId="Windows Live" clId="Web-{7D24AD65-7DE1-A9AA-52E1-9C73A1541715}" dt="2024-08-05T17:18:14.911" v="86"/>
          <ac:spMkLst>
            <pc:docMk/>
            <pc:sldMk cId="3113367066" sldId="343"/>
            <ac:spMk id="9" creationId="{8D3127EC-6A03-868F-FE27-382B93F46D98}"/>
          </ac:spMkLst>
        </pc:spChg>
        <pc:spChg chg="mod">
          <ac:chgData name="nirajthakurxyz0933@outlook.com" userId="5de401e978417caa" providerId="Windows Live" clId="Web-{7D24AD65-7DE1-A9AA-52E1-9C73A1541715}" dt="2024-08-05T17:18:14.911" v="86"/>
          <ac:spMkLst>
            <pc:docMk/>
            <pc:sldMk cId="3113367066" sldId="343"/>
            <ac:spMk id="11" creationId="{71C26938-EAE1-496F-E894-CC0E3C8343D3}"/>
          </ac:spMkLst>
        </pc:spChg>
        <pc:spChg chg="mod">
          <ac:chgData name="nirajthakurxyz0933@outlook.com" userId="5de401e978417caa" providerId="Windows Live" clId="Web-{7D24AD65-7DE1-A9AA-52E1-9C73A1541715}" dt="2024-08-05T17:18:14.911" v="86"/>
          <ac:spMkLst>
            <pc:docMk/>
            <pc:sldMk cId="3113367066" sldId="343"/>
            <ac:spMk id="13" creationId="{5504164F-21CD-20DB-056B-890F8589C0EE}"/>
          </ac:spMkLst>
        </pc:spChg>
        <pc:spChg chg="mod">
          <ac:chgData name="nirajthakurxyz0933@outlook.com" userId="5de401e978417caa" providerId="Windows Live" clId="Web-{7D24AD65-7DE1-A9AA-52E1-9C73A1541715}" dt="2024-08-05T17:18:14.911" v="86"/>
          <ac:spMkLst>
            <pc:docMk/>
            <pc:sldMk cId="3113367066" sldId="343"/>
            <ac:spMk id="15" creationId="{9841D12F-9B89-4D4B-E70E-9389D14D4721}"/>
          </ac:spMkLst>
        </pc:spChg>
        <pc:spChg chg="mod">
          <ac:chgData name="nirajthakurxyz0933@outlook.com" userId="5de401e978417caa" providerId="Windows Live" clId="Web-{7D24AD65-7DE1-A9AA-52E1-9C73A1541715}" dt="2024-08-05T17:18:14.911" v="86"/>
          <ac:spMkLst>
            <pc:docMk/>
            <pc:sldMk cId="3113367066" sldId="343"/>
            <ac:spMk id="17" creationId="{113DF347-CF71-4A49-CD37-3D09B1DBA55C}"/>
          </ac:spMkLst>
        </pc:spChg>
        <pc:spChg chg="add">
          <ac:chgData name="nirajthakurxyz0933@outlook.com" userId="5de401e978417caa" providerId="Windows Live" clId="Web-{7D24AD65-7DE1-A9AA-52E1-9C73A1541715}" dt="2024-08-05T17:18:14.911" v="86"/>
          <ac:spMkLst>
            <pc:docMk/>
            <pc:sldMk cId="3113367066" sldId="343"/>
            <ac:spMk id="22" creationId="{BACC6370-2D7E-4714-9D71-7542949D7D5D}"/>
          </ac:spMkLst>
        </pc:spChg>
        <pc:spChg chg="add">
          <ac:chgData name="nirajthakurxyz0933@outlook.com" userId="5de401e978417caa" providerId="Windows Live" clId="Web-{7D24AD65-7DE1-A9AA-52E1-9C73A1541715}" dt="2024-08-05T17:18:14.911" v="86"/>
          <ac:spMkLst>
            <pc:docMk/>
            <pc:sldMk cId="3113367066" sldId="343"/>
            <ac:spMk id="24" creationId="{F68B3F68-107C-434F-AA38-110D5EA91B85}"/>
          </ac:spMkLst>
        </pc:spChg>
        <pc:spChg chg="add">
          <ac:chgData name="nirajthakurxyz0933@outlook.com" userId="5de401e978417caa" providerId="Windows Live" clId="Web-{7D24AD65-7DE1-A9AA-52E1-9C73A1541715}" dt="2024-08-05T17:18:14.911" v="86"/>
          <ac:spMkLst>
            <pc:docMk/>
            <pc:sldMk cId="3113367066" sldId="343"/>
            <ac:spMk id="26" creationId="{AAD0DBB9-1A4B-4391-81D4-CB19F9AB918A}"/>
          </ac:spMkLst>
        </pc:spChg>
        <pc:spChg chg="add">
          <ac:chgData name="nirajthakurxyz0933@outlook.com" userId="5de401e978417caa" providerId="Windows Live" clId="Web-{7D24AD65-7DE1-A9AA-52E1-9C73A1541715}" dt="2024-08-05T17:18:14.911" v="86"/>
          <ac:spMkLst>
            <pc:docMk/>
            <pc:sldMk cId="3113367066" sldId="343"/>
            <ac:spMk id="28" creationId="{063BBA22-50EA-4C4D-BE05-F1CE4E63AA56}"/>
          </ac:spMkLst>
        </pc:spChg>
        <pc:picChg chg="mod">
          <ac:chgData name="nirajthakurxyz0933@outlook.com" userId="5de401e978417caa" providerId="Windows Live" clId="Web-{7D24AD65-7DE1-A9AA-52E1-9C73A1541715}" dt="2024-08-05T17:18:14.911" v="86"/>
          <ac:picMkLst>
            <pc:docMk/>
            <pc:sldMk cId="3113367066" sldId="343"/>
            <ac:picMk id="7" creationId="{5718102C-39AD-078D-FA65-07472ECEB296}"/>
          </ac:picMkLst>
        </pc:picChg>
      </pc:sldChg>
      <pc:sldChg chg="addSp delSp modSp mod setBg">
        <pc:chgData name="nirajthakurxyz0933@outlook.com" userId="5de401e978417caa" providerId="Windows Live" clId="Web-{7D24AD65-7DE1-A9AA-52E1-9C73A1541715}" dt="2024-08-05T18:19:18.255" v="334"/>
        <pc:sldMkLst>
          <pc:docMk/>
          <pc:sldMk cId="2245784816" sldId="344"/>
        </pc:sldMkLst>
        <pc:spChg chg="add mod">
          <ac:chgData name="nirajthakurxyz0933@outlook.com" userId="5de401e978417caa" providerId="Windows Live" clId="Web-{7D24AD65-7DE1-A9AA-52E1-9C73A1541715}" dt="2024-08-05T17:19:01.224" v="95"/>
          <ac:spMkLst>
            <pc:docMk/>
            <pc:sldMk cId="2245784816" sldId="344"/>
            <ac:spMk id="2" creationId="{F69BBB8B-72AE-2840-0846-7A791BB3D685}"/>
          </ac:spMkLst>
        </pc:spChg>
        <pc:spChg chg="mod ord">
          <ac:chgData name="nirajthakurxyz0933@outlook.com" userId="5de401e978417caa" providerId="Windows Live" clId="Web-{7D24AD65-7DE1-A9AA-52E1-9C73A1541715}" dt="2024-08-05T17:19:01.224" v="95"/>
          <ac:spMkLst>
            <pc:docMk/>
            <pc:sldMk cId="2245784816" sldId="344"/>
            <ac:spMk id="3" creationId="{21925C38-9E87-8DF0-C046-66309B26AE9F}"/>
          </ac:spMkLst>
        </pc:spChg>
        <pc:spChg chg="add del">
          <ac:chgData name="nirajthakurxyz0933@outlook.com" userId="5de401e978417caa" providerId="Windows Live" clId="Web-{7D24AD65-7DE1-A9AA-52E1-9C73A1541715}" dt="2024-08-05T17:19:01.224" v="95"/>
          <ac:spMkLst>
            <pc:docMk/>
            <pc:sldMk cId="2245784816" sldId="344"/>
            <ac:spMk id="8" creationId="{100EDD19-6802-4EC3-95CE-CFFAB042CFD6}"/>
          </ac:spMkLst>
        </pc:spChg>
        <pc:spChg chg="add del">
          <ac:chgData name="nirajthakurxyz0933@outlook.com" userId="5de401e978417caa" providerId="Windows Live" clId="Web-{7D24AD65-7DE1-A9AA-52E1-9C73A1541715}" dt="2024-08-05T17:19:01.224" v="95"/>
          <ac:spMkLst>
            <pc:docMk/>
            <pc:sldMk cId="2245784816" sldId="344"/>
            <ac:spMk id="10" creationId="{DB17E863-922E-4C26-BD64-E8FD41D28661}"/>
          </ac:spMkLst>
        </pc:spChg>
        <pc:spChg chg="add">
          <ac:chgData name="nirajthakurxyz0933@outlook.com" userId="5de401e978417caa" providerId="Windows Live" clId="Web-{7D24AD65-7DE1-A9AA-52E1-9C73A1541715}" dt="2024-08-05T17:19:01.224" v="95"/>
          <ac:spMkLst>
            <pc:docMk/>
            <pc:sldMk cId="2245784816" sldId="344"/>
            <ac:spMk id="15" creationId="{100EDD19-6802-4EC3-95CE-CFFAB042CFD6}"/>
          </ac:spMkLst>
        </pc:spChg>
        <pc:spChg chg="add">
          <ac:chgData name="nirajthakurxyz0933@outlook.com" userId="5de401e978417caa" providerId="Windows Live" clId="Web-{7D24AD65-7DE1-A9AA-52E1-9C73A1541715}" dt="2024-08-05T17:19:01.224" v="95"/>
          <ac:spMkLst>
            <pc:docMk/>
            <pc:sldMk cId="2245784816" sldId="344"/>
            <ac:spMk id="17" creationId="{DB17E863-922E-4C26-BD64-E8FD41D28661}"/>
          </ac:spMkLst>
        </pc:spChg>
      </pc:sldChg>
      <pc:sldChg chg="addSp delSp modSp mod setBg">
        <pc:chgData name="nirajthakurxyz0933@outlook.com" userId="5de401e978417caa" providerId="Windows Live" clId="Web-{7D24AD65-7DE1-A9AA-52E1-9C73A1541715}" dt="2024-08-05T18:19:18.255" v="334"/>
        <pc:sldMkLst>
          <pc:docMk/>
          <pc:sldMk cId="701722769" sldId="345"/>
        </pc:sldMkLst>
        <pc:spChg chg="add del mod ord">
          <ac:chgData name="nirajthakurxyz0933@outlook.com" userId="5de401e978417caa" providerId="Windows Live" clId="Web-{7D24AD65-7DE1-A9AA-52E1-9C73A1541715}" dt="2024-08-05T17:19:38.818" v="107"/>
          <ac:spMkLst>
            <pc:docMk/>
            <pc:sldMk cId="701722769" sldId="345"/>
            <ac:spMk id="3" creationId="{3BA3CD50-C54A-D8BF-2E4B-AD8F8B95476D}"/>
          </ac:spMkLst>
        </pc:spChg>
        <pc:spChg chg="add del mod">
          <ac:chgData name="nirajthakurxyz0933@outlook.com" userId="5de401e978417caa" providerId="Windows Live" clId="Web-{7D24AD65-7DE1-A9AA-52E1-9C73A1541715}" dt="2024-08-05T17:19:23.630" v="101"/>
          <ac:spMkLst>
            <pc:docMk/>
            <pc:sldMk cId="701722769" sldId="345"/>
            <ac:spMk id="4" creationId="{B40DBDE5-2C2B-9067-84D1-D1A893CCE30C}"/>
          </ac:spMkLst>
        </pc:spChg>
        <pc:spChg chg="add mod">
          <ac:chgData name="nirajthakurxyz0933@outlook.com" userId="5de401e978417caa" providerId="Windows Live" clId="Web-{7D24AD65-7DE1-A9AA-52E1-9C73A1541715}" dt="2024-08-05T17:19:38.818" v="107"/>
          <ac:spMkLst>
            <pc:docMk/>
            <pc:sldMk cId="701722769" sldId="345"/>
            <ac:spMk id="5" creationId="{61ED1F87-6662-331F-9642-E21D2BA91E53}"/>
          </ac:spMkLst>
        </pc:spChg>
        <pc:spChg chg="add del">
          <ac:chgData name="nirajthakurxyz0933@outlook.com" userId="5de401e978417caa" providerId="Windows Live" clId="Web-{7D24AD65-7DE1-A9AA-52E1-9C73A1541715}" dt="2024-08-05T17:19:38.818" v="107"/>
          <ac:spMkLst>
            <pc:docMk/>
            <pc:sldMk cId="701722769" sldId="345"/>
            <ac:spMk id="8" creationId="{100EDD19-6802-4EC3-95CE-CFFAB042CFD6}"/>
          </ac:spMkLst>
        </pc:spChg>
        <pc:spChg chg="add del">
          <ac:chgData name="nirajthakurxyz0933@outlook.com" userId="5de401e978417caa" providerId="Windows Live" clId="Web-{7D24AD65-7DE1-A9AA-52E1-9C73A1541715}" dt="2024-08-05T17:19:38.818" v="107"/>
          <ac:spMkLst>
            <pc:docMk/>
            <pc:sldMk cId="701722769" sldId="345"/>
            <ac:spMk id="10" creationId="{DB17E863-922E-4C26-BD64-E8FD41D28661}"/>
          </ac:spMkLst>
        </pc:spChg>
        <pc:spChg chg="add">
          <ac:chgData name="nirajthakurxyz0933@outlook.com" userId="5de401e978417caa" providerId="Windows Live" clId="Web-{7D24AD65-7DE1-A9AA-52E1-9C73A1541715}" dt="2024-08-05T17:19:38.818" v="107"/>
          <ac:spMkLst>
            <pc:docMk/>
            <pc:sldMk cId="701722769" sldId="345"/>
            <ac:spMk id="15" creationId="{100EDD19-6802-4EC3-95CE-CFFAB042CFD6}"/>
          </ac:spMkLst>
        </pc:spChg>
        <pc:spChg chg="add">
          <ac:chgData name="nirajthakurxyz0933@outlook.com" userId="5de401e978417caa" providerId="Windows Live" clId="Web-{7D24AD65-7DE1-A9AA-52E1-9C73A1541715}" dt="2024-08-05T17:19:38.818" v="107"/>
          <ac:spMkLst>
            <pc:docMk/>
            <pc:sldMk cId="701722769" sldId="345"/>
            <ac:spMk id="17" creationId="{DB17E863-922E-4C26-BD64-E8FD41D28661}"/>
          </ac:spMkLst>
        </pc:spChg>
      </pc:sldChg>
      <pc:sldChg chg="addSp modSp mod setBg">
        <pc:chgData name="nirajthakurxyz0933@outlook.com" userId="5de401e978417caa" providerId="Windows Live" clId="Web-{7D24AD65-7DE1-A9AA-52E1-9C73A1541715}" dt="2024-08-05T18:19:18.255" v="334"/>
        <pc:sldMkLst>
          <pc:docMk/>
          <pc:sldMk cId="1298882968" sldId="346"/>
        </pc:sldMkLst>
        <pc:spChg chg="mod">
          <ac:chgData name="nirajthakurxyz0933@outlook.com" userId="5de401e978417caa" providerId="Windows Live" clId="Web-{7D24AD65-7DE1-A9AA-52E1-9C73A1541715}" dt="2024-08-05T17:19:53.349" v="109"/>
          <ac:spMkLst>
            <pc:docMk/>
            <pc:sldMk cId="1298882968" sldId="346"/>
            <ac:spMk id="2" creationId="{C4B07F11-1E07-574D-842F-93D91796AF57}"/>
          </ac:spMkLst>
        </pc:spChg>
        <pc:spChg chg="mod">
          <ac:chgData name="nirajthakurxyz0933@outlook.com" userId="5de401e978417caa" providerId="Windows Live" clId="Web-{7D24AD65-7DE1-A9AA-52E1-9C73A1541715}" dt="2024-08-05T17:19:53.349" v="109"/>
          <ac:spMkLst>
            <pc:docMk/>
            <pc:sldMk cId="1298882968" sldId="346"/>
            <ac:spMk id="5" creationId="{3E97BBB9-87BE-5BE7-0BFF-2C92ED59D69B}"/>
          </ac:spMkLst>
        </pc:spChg>
        <pc:spChg chg="mod">
          <ac:chgData name="nirajthakurxyz0933@outlook.com" userId="5de401e978417caa" providerId="Windows Live" clId="Web-{7D24AD65-7DE1-A9AA-52E1-9C73A1541715}" dt="2024-08-05T17:19:53.349" v="109"/>
          <ac:spMkLst>
            <pc:docMk/>
            <pc:sldMk cId="1298882968" sldId="346"/>
            <ac:spMk id="7" creationId="{708EAC95-7747-ACCF-8961-B277E45D10C1}"/>
          </ac:spMkLst>
        </pc:spChg>
        <pc:spChg chg="add">
          <ac:chgData name="nirajthakurxyz0933@outlook.com" userId="5de401e978417caa" providerId="Windows Live" clId="Web-{7D24AD65-7DE1-A9AA-52E1-9C73A1541715}" dt="2024-08-05T17:19:53.349" v="109"/>
          <ac:spMkLst>
            <pc:docMk/>
            <pc:sldMk cId="1298882968" sldId="346"/>
            <ac:spMk id="12" creationId="{BACC6370-2D7E-4714-9D71-7542949D7D5D}"/>
          </ac:spMkLst>
        </pc:spChg>
        <pc:spChg chg="add">
          <ac:chgData name="nirajthakurxyz0933@outlook.com" userId="5de401e978417caa" providerId="Windows Live" clId="Web-{7D24AD65-7DE1-A9AA-52E1-9C73A1541715}" dt="2024-08-05T17:19:53.349" v="109"/>
          <ac:spMkLst>
            <pc:docMk/>
            <pc:sldMk cId="1298882968" sldId="346"/>
            <ac:spMk id="14" creationId="{F68B3F68-107C-434F-AA38-110D5EA91B85}"/>
          </ac:spMkLst>
        </pc:spChg>
        <pc:spChg chg="add">
          <ac:chgData name="nirajthakurxyz0933@outlook.com" userId="5de401e978417caa" providerId="Windows Live" clId="Web-{7D24AD65-7DE1-A9AA-52E1-9C73A1541715}" dt="2024-08-05T17:19:53.349" v="109"/>
          <ac:spMkLst>
            <pc:docMk/>
            <pc:sldMk cId="1298882968" sldId="346"/>
            <ac:spMk id="16" creationId="{AAD0DBB9-1A4B-4391-81D4-CB19F9AB918A}"/>
          </ac:spMkLst>
        </pc:spChg>
        <pc:spChg chg="add">
          <ac:chgData name="nirajthakurxyz0933@outlook.com" userId="5de401e978417caa" providerId="Windows Live" clId="Web-{7D24AD65-7DE1-A9AA-52E1-9C73A1541715}" dt="2024-08-05T17:19:53.349" v="109"/>
          <ac:spMkLst>
            <pc:docMk/>
            <pc:sldMk cId="1298882968" sldId="346"/>
            <ac:spMk id="18" creationId="{063BBA22-50EA-4C4D-BE05-F1CE4E63AA56}"/>
          </ac:spMkLst>
        </pc:spChg>
        <pc:picChg chg="mod">
          <ac:chgData name="nirajthakurxyz0933@outlook.com" userId="5de401e978417caa" providerId="Windows Live" clId="Web-{7D24AD65-7DE1-A9AA-52E1-9C73A1541715}" dt="2024-08-05T17:19:53.349" v="109"/>
          <ac:picMkLst>
            <pc:docMk/>
            <pc:sldMk cId="1298882968" sldId="346"/>
            <ac:picMk id="4" creationId="{42395EF6-2E68-A59B-D810-48E4175EF172}"/>
          </ac:picMkLst>
        </pc:picChg>
      </pc:sldChg>
      <pc:sldChg chg="addSp delSp modSp mod setBg">
        <pc:chgData name="nirajthakurxyz0933@outlook.com" userId="5de401e978417caa" providerId="Windows Live" clId="Web-{7D24AD65-7DE1-A9AA-52E1-9C73A1541715}" dt="2024-08-05T18:19:18.255" v="334"/>
        <pc:sldMkLst>
          <pc:docMk/>
          <pc:sldMk cId="2658338275" sldId="347"/>
        </pc:sldMkLst>
        <pc:spChg chg="add mod">
          <ac:chgData name="nirajthakurxyz0933@outlook.com" userId="5de401e978417caa" providerId="Windows Live" clId="Web-{7D24AD65-7DE1-A9AA-52E1-9C73A1541715}" dt="2024-08-05T17:21:00.584" v="130"/>
          <ac:spMkLst>
            <pc:docMk/>
            <pc:sldMk cId="2658338275" sldId="347"/>
            <ac:spMk id="2" creationId="{2F669A12-93D9-A56C-48F1-E1B1BF02603C}"/>
          </ac:spMkLst>
        </pc:spChg>
        <pc:spChg chg="mod ord">
          <ac:chgData name="nirajthakurxyz0933@outlook.com" userId="5de401e978417caa" providerId="Windows Live" clId="Web-{7D24AD65-7DE1-A9AA-52E1-9C73A1541715}" dt="2024-08-05T17:21:00.584" v="130"/>
          <ac:spMkLst>
            <pc:docMk/>
            <pc:sldMk cId="2658338275" sldId="347"/>
            <ac:spMk id="3" creationId="{EE846F67-8493-44D7-0BA6-92FD2041F7F2}"/>
          </ac:spMkLst>
        </pc:spChg>
        <pc:spChg chg="add del">
          <ac:chgData name="nirajthakurxyz0933@outlook.com" userId="5de401e978417caa" providerId="Windows Live" clId="Web-{7D24AD65-7DE1-A9AA-52E1-9C73A1541715}" dt="2024-08-05T17:21:00.584" v="130"/>
          <ac:spMkLst>
            <pc:docMk/>
            <pc:sldMk cId="2658338275" sldId="347"/>
            <ac:spMk id="8" creationId="{100EDD19-6802-4EC3-95CE-CFFAB042CFD6}"/>
          </ac:spMkLst>
        </pc:spChg>
        <pc:spChg chg="add del">
          <ac:chgData name="nirajthakurxyz0933@outlook.com" userId="5de401e978417caa" providerId="Windows Live" clId="Web-{7D24AD65-7DE1-A9AA-52E1-9C73A1541715}" dt="2024-08-05T17:21:00.584" v="130"/>
          <ac:spMkLst>
            <pc:docMk/>
            <pc:sldMk cId="2658338275" sldId="347"/>
            <ac:spMk id="10" creationId="{DB17E863-922E-4C26-BD64-E8FD41D28661}"/>
          </ac:spMkLst>
        </pc:spChg>
        <pc:spChg chg="add">
          <ac:chgData name="nirajthakurxyz0933@outlook.com" userId="5de401e978417caa" providerId="Windows Live" clId="Web-{7D24AD65-7DE1-A9AA-52E1-9C73A1541715}" dt="2024-08-05T17:21:00.584" v="130"/>
          <ac:spMkLst>
            <pc:docMk/>
            <pc:sldMk cId="2658338275" sldId="347"/>
            <ac:spMk id="15" creationId="{100EDD19-6802-4EC3-95CE-CFFAB042CFD6}"/>
          </ac:spMkLst>
        </pc:spChg>
        <pc:spChg chg="add">
          <ac:chgData name="nirajthakurxyz0933@outlook.com" userId="5de401e978417caa" providerId="Windows Live" clId="Web-{7D24AD65-7DE1-A9AA-52E1-9C73A1541715}" dt="2024-08-05T17:21:00.584" v="130"/>
          <ac:spMkLst>
            <pc:docMk/>
            <pc:sldMk cId="2658338275" sldId="347"/>
            <ac:spMk id="17" creationId="{DB17E863-922E-4C26-BD64-E8FD41D28661}"/>
          </ac:spMkLst>
        </pc:spChg>
      </pc:sldChg>
      <pc:sldChg chg="addSp delSp modSp mod setBg">
        <pc:chgData name="nirajthakurxyz0933@outlook.com" userId="5de401e978417caa" providerId="Windows Live" clId="Web-{7D24AD65-7DE1-A9AA-52E1-9C73A1541715}" dt="2024-08-05T18:19:18.255" v="334"/>
        <pc:sldMkLst>
          <pc:docMk/>
          <pc:sldMk cId="698732244" sldId="348"/>
        </pc:sldMkLst>
        <pc:spChg chg="add mod">
          <ac:chgData name="nirajthakurxyz0933@outlook.com" userId="5de401e978417caa" providerId="Windows Live" clId="Web-{7D24AD65-7DE1-A9AA-52E1-9C73A1541715}" dt="2024-08-05T17:21:28.538" v="138"/>
          <ac:spMkLst>
            <pc:docMk/>
            <pc:sldMk cId="698732244" sldId="348"/>
            <ac:spMk id="2" creationId="{7615CB09-537A-E913-B53F-AF4DF48FCFC4}"/>
          </ac:spMkLst>
        </pc:spChg>
        <pc:spChg chg="mod ord">
          <ac:chgData name="nirajthakurxyz0933@outlook.com" userId="5de401e978417caa" providerId="Windows Live" clId="Web-{7D24AD65-7DE1-A9AA-52E1-9C73A1541715}" dt="2024-08-05T17:21:28.538" v="138"/>
          <ac:spMkLst>
            <pc:docMk/>
            <pc:sldMk cId="698732244" sldId="348"/>
            <ac:spMk id="3" creationId="{0188764D-3B13-44F2-4558-C7E8900E61EE}"/>
          </ac:spMkLst>
        </pc:spChg>
        <pc:spChg chg="add del">
          <ac:chgData name="nirajthakurxyz0933@outlook.com" userId="5de401e978417caa" providerId="Windows Live" clId="Web-{7D24AD65-7DE1-A9AA-52E1-9C73A1541715}" dt="2024-08-05T17:21:28.538" v="138"/>
          <ac:spMkLst>
            <pc:docMk/>
            <pc:sldMk cId="698732244" sldId="348"/>
            <ac:spMk id="8" creationId="{100EDD19-6802-4EC3-95CE-CFFAB042CFD6}"/>
          </ac:spMkLst>
        </pc:spChg>
        <pc:spChg chg="add del">
          <ac:chgData name="nirajthakurxyz0933@outlook.com" userId="5de401e978417caa" providerId="Windows Live" clId="Web-{7D24AD65-7DE1-A9AA-52E1-9C73A1541715}" dt="2024-08-05T17:21:28.538" v="138"/>
          <ac:spMkLst>
            <pc:docMk/>
            <pc:sldMk cId="698732244" sldId="348"/>
            <ac:spMk id="10" creationId="{DB17E863-922E-4C26-BD64-E8FD41D28661}"/>
          </ac:spMkLst>
        </pc:spChg>
        <pc:spChg chg="add">
          <ac:chgData name="nirajthakurxyz0933@outlook.com" userId="5de401e978417caa" providerId="Windows Live" clId="Web-{7D24AD65-7DE1-A9AA-52E1-9C73A1541715}" dt="2024-08-05T17:21:28.538" v="138"/>
          <ac:spMkLst>
            <pc:docMk/>
            <pc:sldMk cId="698732244" sldId="348"/>
            <ac:spMk id="15" creationId="{100EDD19-6802-4EC3-95CE-CFFAB042CFD6}"/>
          </ac:spMkLst>
        </pc:spChg>
        <pc:spChg chg="add">
          <ac:chgData name="nirajthakurxyz0933@outlook.com" userId="5de401e978417caa" providerId="Windows Live" clId="Web-{7D24AD65-7DE1-A9AA-52E1-9C73A1541715}" dt="2024-08-05T17:21:28.538" v="138"/>
          <ac:spMkLst>
            <pc:docMk/>
            <pc:sldMk cId="698732244" sldId="348"/>
            <ac:spMk id="17" creationId="{DB17E863-922E-4C26-BD64-E8FD41D28661}"/>
          </ac:spMkLst>
        </pc:spChg>
      </pc:sldChg>
      <pc:sldChg chg="addSp delSp modSp mod setBg">
        <pc:chgData name="nirajthakurxyz0933@outlook.com" userId="5de401e978417caa" providerId="Windows Live" clId="Web-{7D24AD65-7DE1-A9AA-52E1-9C73A1541715}" dt="2024-08-05T18:19:18.255" v="334"/>
        <pc:sldMkLst>
          <pc:docMk/>
          <pc:sldMk cId="1083737525" sldId="349"/>
        </pc:sldMkLst>
        <pc:spChg chg="mod">
          <ac:chgData name="nirajthakurxyz0933@outlook.com" userId="5de401e978417caa" providerId="Windows Live" clId="Web-{7D24AD65-7DE1-A9AA-52E1-9C73A1541715}" dt="2024-08-05T17:22:28.820" v="142"/>
          <ac:spMkLst>
            <pc:docMk/>
            <pc:sldMk cId="1083737525" sldId="349"/>
            <ac:spMk id="2" creationId="{12A8BA02-4870-4EA9-28D7-EB512FE28E6D}"/>
          </ac:spMkLst>
        </pc:spChg>
        <pc:spChg chg="mod">
          <ac:chgData name="nirajthakurxyz0933@outlook.com" userId="5de401e978417caa" providerId="Windows Live" clId="Web-{7D24AD65-7DE1-A9AA-52E1-9C73A1541715}" dt="2024-08-05T17:22:28.820" v="142"/>
          <ac:spMkLst>
            <pc:docMk/>
            <pc:sldMk cId="1083737525" sldId="349"/>
            <ac:spMk id="7" creationId="{2C57317B-9392-C71E-79F7-D30F953C4DDA}"/>
          </ac:spMkLst>
        </pc:spChg>
        <pc:spChg chg="mod">
          <ac:chgData name="nirajthakurxyz0933@outlook.com" userId="5de401e978417caa" providerId="Windows Live" clId="Web-{7D24AD65-7DE1-A9AA-52E1-9C73A1541715}" dt="2024-08-05T17:22:28.820" v="142"/>
          <ac:spMkLst>
            <pc:docMk/>
            <pc:sldMk cId="1083737525" sldId="349"/>
            <ac:spMk id="8" creationId="{F2F3850A-161A-8F7E-2D01-CE96F245B2A3}"/>
          </ac:spMkLst>
        </pc:spChg>
        <pc:spChg chg="mod">
          <ac:chgData name="nirajthakurxyz0933@outlook.com" userId="5de401e978417caa" providerId="Windows Live" clId="Web-{7D24AD65-7DE1-A9AA-52E1-9C73A1541715}" dt="2024-08-05T17:22:28.820" v="142"/>
          <ac:spMkLst>
            <pc:docMk/>
            <pc:sldMk cId="1083737525" sldId="349"/>
            <ac:spMk id="9" creationId="{55111E77-4F22-BE23-15EE-F4855EBFBD5E}"/>
          </ac:spMkLst>
        </pc:spChg>
        <pc:spChg chg="add del">
          <ac:chgData name="nirajthakurxyz0933@outlook.com" userId="5de401e978417caa" providerId="Windows Live" clId="Web-{7D24AD65-7DE1-A9AA-52E1-9C73A1541715}" dt="2024-08-05T17:22:28.804" v="141"/>
          <ac:spMkLst>
            <pc:docMk/>
            <pc:sldMk cId="1083737525" sldId="349"/>
            <ac:spMk id="14" creationId="{7301F447-EEF7-48F5-AF73-7566EE7F64AD}"/>
          </ac:spMkLst>
        </pc:spChg>
        <pc:spChg chg="add del">
          <ac:chgData name="nirajthakurxyz0933@outlook.com" userId="5de401e978417caa" providerId="Windows Live" clId="Web-{7D24AD65-7DE1-A9AA-52E1-9C73A1541715}" dt="2024-08-05T17:22:28.804" v="141"/>
          <ac:spMkLst>
            <pc:docMk/>
            <pc:sldMk cId="1083737525" sldId="349"/>
            <ac:spMk id="16" creationId="{F7117410-A2A4-4085-9ADC-46744551DBDE}"/>
          </ac:spMkLst>
        </pc:spChg>
        <pc:spChg chg="add del">
          <ac:chgData name="nirajthakurxyz0933@outlook.com" userId="5de401e978417caa" providerId="Windows Live" clId="Web-{7D24AD65-7DE1-A9AA-52E1-9C73A1541715}" dt="2024-08-05T17:22:28.804" v="141"/>
          <ac:spMkLst>
            <pc:docMk/>
            <pc:sldMk cId="1083737525" sldId="349"/>
            <ac:spMk id="18" creationId="{99F74EB5-E547-4FB4-95F5-BCC788F3C4A0}"/>
          </ac:spMkLst>
        </pc:spChg>
        <pc:spChg chg="add">
          <ac:chgData name="nirajthakurxyz0933@outlook.com" userId="5de401e978417caa" providerId="Windows Live" clId="Web-{7D24AD65-7DE1-A9AA-52E1-9C73A1541715}" dt="2024-08-05T17:22:28.820" v="142"/>
          <ac:spMkLst>
            <pc:docMk/>
            <pc:sldMk cId="1083737525" sldId="349"/>
            <ac:spMk id="20" creationId="{063BBA22-50EA-4C4D-BE05-F1CE4E63AA56}"/>
          </ac:spMkLst>
        </pc:spChg>
        <pc:spChg chg="add">
          <ac:chgData name="nirajthakurxyz0933@outlook.com" userId="5de401e978417caa" providerId="Windows Live" clId="Web-{7D24AD65-7DE1-A9AA-52E1-9C73A1541715}" dt="2024-08-05T17:22:28.820" v="142"/>
          <ac:spMkLst>
            <pc:docMk/>
            <pc:sldMk cId="1083737525" sldId="349"/>
            <ac:spMk id="21" creationId="{BACC6370-2D7E-4714-9D71-7542949D7D5D}"/>
          </ac:spMkLst>
        </pc:spChg>
        <pc:spChg chg="add">
          <ac:chgData name="nirajthakurxyz0933@outlook.com" userId="5de401e978417caa" providerId="Windows Live" clId="Web-{7D24AD65-7DE1-A9AA-52E1-9C73A1541715}" dt="2024-08-05T17:22:28.820" v="142"/>
          <ac:spMkLst>
            <pc:docMk/>
            <pc:sldMk cId="1083737525" sldId="349"/>
            <ac:spMk id="22" creationId="{F68B3F68-107C-434F-AA38-110D5EA91B85}"/>
          </ac:spMkLst>
        </pc:spChg>
        <pc:spChg chg="add">
          <ac:chgData name="nirajthakurxyz0933@outlook.com" userId="5de401e978417caa" providerId="Windows Live" clId="Web-{7D24AD65-7DE1-A9AA-52E1-9C73A1541715}" dt="2024-08-05T17:22:28.820" v="142"/>
          <ac:spMkLst>
            <pc:docMk/>
            <pc:sldMk cId="1083737525" sldId="349"/>
            <ac:spMk id="23" creationId="{AAD0DBB9-1A4B-4391-81D4-CB19F9AB918A}"/>
          </ac:spMkLst>
        </pc:spChg>
        <pc:picChg chg="mod">
          <ac:chgData name="nirajthakurxyz0933@outlook.com" userId="5de401e978417caa" providerId="Windows Live" clId="Web-{7D24AD65-7DE1-A9AA-52E1-9C73A1541715}" dt="2024-08-05T17:22:28.820" v="142"/>
          <ac:picMkLst>
            <pc:docMk/>
            <pc:sldMk cId="1083737525" sldId="349"/>
            <ac:picMk id="4" creationId="{52897ECD-A57E-60C4-2E9D-EF1E174F8A3C}"/>
          </ac:picMkLst>
        </pc:picChg>
        <pc:picChg chg="mod">
          <ac:chgData name="nirajthakurxyz0933@outlook.com" userId="5de401e978417caa" providerId="Windows Live" clId="Web-{7D24AD65-7DE1-A9AA-52E1-9C73A1541715}" dt="2024-08-05T17:22:28.820" v="142"/>
          <ac:picMkLst>
            <pc:docMk/>
            <pc:sldMk cId="1083737525" sldId="349"/>
            <ac:picMk id="5" creationId="{33800D4C-9D53-F7E3-5908-496B7F1FBAF0}"/>
          </ac:picMkLst>
        </pc:picChg>
      </pc:sldChg>
      <pc:sldChg chg="addSp modSp mod setBg">
        <pc:chgData name="nirajthakurxyz0933@outlook.com" userId="5de401e978417caa" providerId="Windows Live" clId="Web-{7D24AD65-7DE1-A9AA-52E1-9C73A1541715}" dt="2024-08-05T18:19:18.255" v="334"/>
        <pc:sldMkLst>
          <pc:docMk/>
          <pc:sldMk cId="1143528513" sldId="350"/>
        </pc:sldMkLst>
        <pc:spChg chg="mod">
          <ac:chgData name="nirajthakurxyz0933@outlook.com" userId="5de401e978417caa" providerId="Windows Live" clId="Web-{7D24AD65-7DE1-A9AA-52E1-9C73A1541715}" dt="2024-08-05T18:17:08.922" v="323"/>
          <ac:spMkLst>
            <pc:docMk/>
            <pc:sldMk cId="1143528513" sldId="350"/>
            <ac:spMk id="2" creationId="{1EB37692-AE8C-8AE4-7B22-8A863A468D29}"/>
          </ac:spMkLst>
        </pc:spChg>
        <pc:spChg chg="mod">
          <ac:chgData name="nirajthakurxyz0933@outlook.com" userId="5de401e978417caa" providerId="Windows Live" clId="Web-{7D24AD65-7DE1-A9AA-52E1-9C73A1541715}" dt="2024-08-05T18:17:08.922" v="323"/>
          <ac:spMkLst>
            <pc:docMk/>
            <pc:sldMk cId="1143528513" sldId="350"/>
            <ac:spMk id="3" creationId="{D4D6584F-FF05-6322-9F2F-FE81A736819F}"/>
          </ac:spMkLst>
        </pc:spChg>
        <pc:spChg chg="add">
          <ac:chgData name="nirajthakurxyz0933@outlook.com" userId="5de401e978417caa" providerId="Windows Live" clId="Web-{7D24AD65-7DE1-A9AA-52E1-9C73A1541715}" dt="2024-08-05T18:17:08.922" v="323"/>
          <ac:spMkLst>
            <pc:docMk/>
            <pc:sldMk cId="1143528513" sldId="350"/>
            <ac:spMk id="9" creationId="{A8384FB5-9ADC-4DDC-881B-597D56F5B15D}"/>
          </ac:spMkLst>
        </pc:spChg>
        <pc:spChg chg="add">
          <ac:chgData name="nirajthakurxyz0933@outlook.com" userId="5de401e978417caa" providerId="Windows Live" clId="Web-{7D24AD65-7DE1-A9AA-52E1-9C73A1541715}" dt="2024-08-05T18:17:08.922" v="323"/>
          <ac:spMkLst>
            <pc:docMk/>
            <pc:sldMk cId="1143528513" sldId="350"/>
            <ac:spMk id="11" creationId="{1199E1B1-A8C0-4FE8-A5A8-1CB41D69F857}"/>
          </ac:spMkLst>
        </pc:spChg>
        <pc:spChg chg="add">
          <ac:chgData name="nirajthakurxyz0933@outlook.com" userId="5de401e978417caa" providerId="Windows Live" clId="Web-{7D24AD65-7DE1-A9AA-52E1-9C73A1541715}" dt="2024-08-05T18:17:08.922" v="323"/>
          <ac:spMkLst>
            <pc:docMk/>
            <pc:sldMk cId="1143528513" sldId="350"/>
            <ac:spMk id="13" creationId="{84A8DE83-DE75-4B41-9DB4-A7EC0B0DEC0B}"/>
          </ac:spMkLst>
        </pc:spChg>
        <pc:spChg chg="add">
          <ac:chgData name="nirajthakurxyz0933@outlook.com" userId="5de401e978417caa" providerId="Windows Live" clId="Web-{7D24AD65-7DE1-A9AA-52E1-9C73A1541715}" dt="2024-08-05T18:17:08.922" v="323"/>
          <ac:spMkLst>
            <pc:docMk/>
            <pc:sldMk cId="1143528513" sldId="350"/>
            <ac:spMk id="15" creationId="{A7009A0A-BEF5-4EAC-AF15-E4F9F002E239}"/>
          </ac:spMkLst>
        </pc:spChg>
        <pc:picChg chg="mod ord">
          <ac:chgData name="nirajthakurxyz0933@outlook.com" userId="5de401e978417caa" providerId="Windows Live" clId="Web-{7D24AD65-7DE1-A9AA-52E1-9C73A1541715}" dt="2024-08-05T18:17:08.922" v="323"/>
          <ac:picMkLst>
            <pc:docMk/>
            <pc:sldMk cId="1143528513" sldId="350"/>
            <ac:picMk id="4" creationId="{9DBBAAC3-1AD9-2EBA-4B89-3A97A8539D2F}"/>
          </ac:picMkLst>
        </pc:picChg>
      </pc:sldChg>
      <pc:sldChg chg="addSp delSp modSp mod setBg">
        <pc:chgData name="nirajthakurxyz0933@outlook.com" userId="5de401e978417caa" providerId="Windows Live" clId="Web-{7D24AD65-7DE1-A9AA-52E1-9C73A1541715}" dt="2024-08-05T18:20:00.944" v="338"/>
        <pc:sldMkLst>
          <pc:docMk/>
          <pc:sldMk cId="3934204339" sldId="351"/>
        </pc:sldMkLst>
        <pc:spChg chg="mod">
          <ac:chgData name="nirajthakurxyz0933@outlook.com" userId="5de401e978417caa" providerId="Windows Live" clId="Web-{7D24AD65-7DE1-A9AA-52E1-9C73A1541715}" dt="2024-08-05T18:19:56.818" v="337"/>
          <ac:spMkLst>
            <pc:docMk/>
            <pc:sldMk cId="3934204339" sldId="351"/>
            <ac:spMk id="2" creationId="{1EB37692-AE8C-8AE4-7B22-8A863A468D29}"/>
          </ac:spMkLst>
        </pc:spChg>
        <pc:spChg chg="mod">
          <ac:chgData name="nirajthakurxyz0933@outlook.com" userId="5de401e978417caa" providerId="Windows Live" clId="Web-{7D24AD65-7DE1-A9AA-52E1-9C73A1541715}" dt="2024-08-05T18:19:56.818" v="337"/>
          <ac:spMkLst>
            <pc:docMk/>
            <pc:sldMk cId="3934204339" sldId="351"/>
            <ac:spMk id="3" creationId="{4C4EE04C-7E95-A877-3290-2EEC02C0894C}"/>
          </ac:spMkLst>
        </pc:spChg>
        <pc:spChg chg="add del">
          <ac:chgData name="nirajthakurxyz0933@outlook.com" userId="5de401e978417caa" providerId="Windows Live" clId="Web-{7D24AD65-7DE1-A9AA-52E1-9C73A1541715}" dt="2024-08-05T18:19:56.818" v="337"/>
          <ac:spMkLst>
            <pc:docMk/>
            <pc:sldMk cId="3934204339" sldId="351"/>
            <ac:spMk id="9" creationId="{2550BE34-C2B8-49B8-8519-67A8CAD51AE9}"/>
          </ac:spMkLst>
        </pc:spChg>
        <pc:spChg chg="add del">
          <ac:chgData name="nirajthakurxyz0933@outlook.com" userId="5de401e978417caa" providerId="Windows Live" clId="Web-{7D24AD65-7DE1-A9AA-52E1-9C73A1541715}" dt="2024-08-05T18:19:56.818" v="337"/>
          <ac:spMkLst>
            <pc:docMk/>
            <pc:sldMk cId="3934204339" sldId="351"/>
            <ac:spMk id="11" creationId="{A7457DD9-5A45-400A-AB4B-4B4EDECA25F1}"/>
          </ac:spMkLst>
        </pc:spChg>
        <pc:spChg chg="add del">
          <ac:chgData name="nirajthakurxyz0933@outlook.com" userId="5de401e978417caa" providerId="Windows Live" clId="Web-{7D24AD65-7DE1-A9AA-52E1-9C73A1541715}" dt="2024-08-05T18:19:56.818" v="337"/>
          <ac:spMkLst>
            <pc:docMk/>
            <pc:sldMk cId="3934204339" sldId="351"/>
            <ac:spMk id="13" creationId="{441CF7D6-A660-431A-B0BB-140A0D5556B6}"/>
          </ac:spMkLst>
        </pc:spChg>
        <pc:spChg chg="add del">
          <ac:chgData name="nirajthakurxyz0933@outlook.com" userId="5de401e978417caa" providerId="Windows Live" clId="Web-{7D24AD65-7DE1-A9AA-52E1-9C73A1541715}" dt="2024-08-05T18:19:56.818" v="337"/>
          <ac:spMkLst>
            <pc:docMk/>
            <pc:sldMk cId="3934204339" sldId="351"/>
            <ac:spMk id="15" creationId="{0570A85B-3810-4F95-97B0-CBF4CCDB381C}"/>
          </ac:spMkLst>
        </pc:spChg>
        <pc:spChg chg="add">
          <ac:chgData name="nirajthakurxyz0933@outlook.com" userId="5de401e978417caa" providerId="Windows Live" clId="Web-{7D24AD65-7DE1-A9AA-52E1-9C73A1541715}" dt="2024-08-05T18:19:56.818" v="337"/>
          <ac:spMkLst>
            <pc:docMk/>
            <pc:sldMk cId="3934204339" sldId="351"/>
            <ac:spMk id="22" creationId="{33AE4636-AEEC-45D6-84D4-7AC2DA48ECF8}"/>
          </ac:spMkLst>
        </pc:spChg>
        <pc:spChg chg="add">
          <ac:chgData name="nirajthakurxyz0933@outlook.com" userId="5de401e978417caa" providerId="Windows Live" clId="Web-{7D24AD65-7DE1-A9AA-52E1-9C73A1541715}" dt="2024-08-05T18:19:56.818" v="337"/>
          <ac:spMkLst>
            <pc:docMk/>
            <pc:sldMk cId="3934204339" sldId="351"/>
            <ac:spMk id="24" creationId="{8D9CE0F4-2EB2-4F1F-8AAC-DB3571D9FE10}"/>
          </ac:spMkLst>
        </pc:spChg>
        <pc:spChg chg="add">
          <ac:chgData name="nirajthakurxyz0933@outlook.com" userId="5de401e978417caa" providerId="Windows Live" clId="Web-{7D24AD65-7DE1-A9AA-52E1-9C73A1541715}" dt="2024-08-05T18:19:56.818" v="337"/>
          <ac:spMkLst>
            <pc:docMk/>
            <pc:sldMk cId="3934204339" sldId="351"/>
            <ac:spMk id="25" creationId="{0B9EE3F3-89B7-43C3-8651-C4C96830993D}"/>
          </ac:spMkLst>
        </pc:spChg>
        <pc:grpChg chg="add del">
          <ac:chgData name="nirajthakurxyz0933@outlook.com" userId="5de401e978417caa" providerId="Windows Live" clId="Web-{7D24AD65-7DE1-A9AA-52E1-9C73A1541715}" dt="2024-08-05T18:19:56.818" v="336"/>
          <ac:grpSpMkLst>
            <pc:docMk/>
            <pc:sldMk cId="3934204339" sldId="351"/>
            <ac:grpSpMk id="20" creationId="{6258F736-B256-8039-9DC6-F4E49A5C5AD5}"/>
          </ac:grpSpMkLst>
        </pc:grpChg>
        <pc:picChg chg="mod ord">
          <ac:chgData name="nirajthakurxyz0933@outlook.com" userId="5de401e978417caa" providerId="Windows Live" clId="Web-{7D24AD65-7DE1-A9AA-52E1-9C73A1541715}" dt="2024-08-05T18:19:56.818" v="337"/>
          <ac:picMkLst>
            <pc:docMk/>
            <pc:sldMk cId="3934204339" sldId="351"/>
            <ac:picMk id="4" creationId="{F177BAF5-AF3E-4DAC-FDB8-E4893D94FCE6}"/>
          </ac:picMkLst>
        </pc:picChg>
      </pc:sldChg>
      <pc:sldChg chg="addSp modSp mod setBg">
        <pc:chgData name="nirajthakurxyz0933@outlook.com" userId="5de401e978417caa" providerId="Windows Live" clId="Web-{7D24AD65-7DE1-A9AA-52E1-9C73A1541715}" dt="2024-08-05T18:20:54.633" v="345"/>
        <pc:sldMkLst>
          <pc:docMk/>
          <pc:sldMk cId="4212025202" sldId="352"/>
        </pc:sldMkLst>
        <pc:spChg chg="mod">
          <ac:chgData name="nirajthakurxyz0933@outlook.com" userId="5de401e978417caa" providerId="Windows Live" clId="Web-{7D24AD65-7DE1-A9AA-52E1-9C73A1541715}" dt="2024-08-05T18:20:44.898" v="344"/>
          <ac:spMkLst>
            <pc:docMk/>
            <pc:sldMk cId="4212025202" sldId="352"/>
            <ac:spMk id="2" creationId="{1EB37692-AE8C-8AE4-7B22-8A863A468D29}"/>
          </ac:spMkLst>
        </pc:spChg>
        <pc:spChg chg="mod">
          <ac:chgData name="nirajthakurxyz0933@outlook.com" userId="5de401e978417caa" providerId="Windows Live" clId="Web-{7D24AD65-7DE1-A9AA-52E1-9C73A1541715}" dt="2024-08-05T18:20:44.898" v="344"/>
          <ac:spMkLst>
            <pc:docMk/>
            <pc:sldMk cId="4212025202" sldId="352"/>
            <ac:spMk id="3" creationId="{A3BC9EB9-8F8F-4217-EBC0-3E00EBFAE0B0}"/>
          </ac:spMkLst>
        </pc:spChg>
        <pc:spChg chg="add">
          <ac:chgData name="nirajthakurxyz0933@outlook.com" userId="5de401e978417caa" providerId="Windows Live" clId="Web-{7D24AD65-7DE1-A9AA-52E1-9C73A1541715}" dt="2024-08-05T18:20:44.898" v="344"/>
          <ac:spMkLst>
            <pc:docMk/>
            <pc:sldMk cId="4212025202" sldId="352"/>
            <ac:spMk id="9" creationId="{2B97F24A-32CE-4C1C-A50D-3016B394DCFB}"/>
          </ac:spMkLst>
        </pc:spChg>
        <pc:spChg chg="add">
          <ac:chgData name="nirajthakurxyz0933@outlook.com" userId="5de401e978417caa" providerId="Windows Live" clId="Web-{7D24AD65-7DE1-A9AA-52E1-9C73A1541715}" dt="2024-08-05T18:20:44.898" v="344"/>
          <ac:spMkLst>
            <pc:docMk/>
            <pc:sldMk cId="4212025202" sldId="352"/>
            <ac:spMk id="11" creationId="{CD8B4F24-440B-49E9-B85D-733523DC064B}"/>
          </ac:spMkLst>
        </pc:spChg>
        <pc:picChg chg="mod ord">
          <ac:chgData name="nirajthakurxyz0933@outlook.com" userId="5de401e978417caa" providerId="Windows Live" clId="Web-{7D24AD65-7DE1-A9AA-52E1-9C73A1541715}" dt="2024-08-05T18:20:44.898" v="344"/>
          <ac:picMkLst>
            <pc:docMk/>
            <pc:sldMk cId="4212025202" sldId="352"/>
            <ac:picMk id="4" creationId="{F91E4F93-EF57-E375-6B9D-200F0221B104}"/>
          </ac:picMkLst>
        </pc:picChg>
      </pc:sldChg>
      <pc:sldChg chg="addSp modSp mod setBg">
        <pc:chgData name="nirajthakurxyz0933@outlook.com" userId="5de401e978417caa" providerId="Windows Live" clId="Web-{7D24AD65-7DE1-A9AA-52E1-9C73A1541715}" dt="2024-08-05T18:32:04.332" v="363" actId="1076"/>
        <pc:sldMkLst>
          <pc:docMk/>
          <pc:sldMk cId="238311069" sldId="353"/>
        </pc:sldMkLst>
        <pc:spChg chg="mod">
          <ac:chgData name="nirajthakurxyz0933@outlook.com" userId="5de401e978417caa" providerId="Windows Live" clId="Web-{7D24AD65-7DE1-A9AA-52E1-9C73A1541715}" dt="2024-08-05T18:31:30.378" v="360"/>
          <ac:spMkLst>
            <pc:docMk/>
            <pc:sldMk cId="238311069" sldId="353"/>
            <ac:spMk id="2" creationId="{1EB37692-AE8C-8AE4-7B22-8A863A468D29}"/>
          </ac:spMkLst>
        </pc:spChg>
        <pc:spChg chg="mod">
          <ac:chgData name="nirajthakurxyz0933@outlook.com" userId="5de401e978417caa" providerId="Windows Live" clId="Web-{7D24AD65-7DE1-A9AA-52E1-9C73A1541715}" dt="2024-08-05T18:31:30.378" v="360"/>
          <ac:spMkLst>
            <pc:docMk/>
            <pc:sldMk cId="238311069" sldId="353"/>
            <ac:spMk id="3" creationId="{B2736AE8-8912-E70D-0719-320387E54153}"/>
          </ac:spMkLst>
        </pc:spChg>
        <pc:spChg chg="add">
          <ac:chgData name="nirajthakurxyz0933@outlook.com" userId="5de401e978417caa" providerId="Windows Live" clId="Web-{7D24AD65-7DE1-A9AA-52E1-9C73A1541715}" dt="2024-08-05T18:31:30.378" v="360"/>
          <ac:spMkLst>
            <pc:docMk/>
            <pc:sldMk cId="238311069" sldId="353"/>
            <ac:spMk id="9" creationId="{743AA782-23D1-4521-8CAD-47662984AA08}"/>
          </ac:spMkLst>
        </pc:spChg>
        <pc:spChg chg="add">
          <ac:chgData name="nirajthakurxyz0933@outlook.com" userId="5de401e978417caa" providerId="Windows Live" clId="Web-{7D24AD65-7DE1-A9AA-52E1-9C73A1541715}" dt="2024-08-05T18:31:30.378" v="360"/>
          <ac:spMkLst>
            <pc:docMk/>
            <pc:sldMk cId="238311069" sldId="353"/>
            <ac:spMk id="11" creationId="{71877DBC-BB60-40F0-AC93-2ACDBAAE60CE}"/>
          </ac:spMkLst>
        </pc:spChg>
        <pc:picChg chg="mod ord">
          <ac:chgData name="nirajthakurxyz0933@outlook.com" userId="5de401e978417caa" providerId="Windows Live" clId="Web-{7D24AD65-7DE1-A9AA-52E1-9C73A1541715}" dt="2024-08-05T18:32:04.332" v="363" actId="1076"/>
          <ac:picMkLst>
            <pc:docMk/>
            <pc:sldMk cId="238311069" sldId="353"/>
            <ac:picMk id="4" creationId="{7A0AC875-7F49-7835-ECB6-CFC314BF7181}"/>
          </ac:picMkLst>
        </pc:picChg>
      </pc:sldChg>
      <pc:sldChg chg="addSp delSp modSp mod setBg">
        <pc:chgData name="nirajthakurxyz0933@outlook.com" userId="5de401e978417caa" providerId="Windows Live" clId="Web-{7D24AD65-7DE1-A9AA-52E1-9C73A1541715}" dt="2024-08-05T18:19:18.255" v="334"/>
        <pc:sldMkLst>
          <pc:docMk/>
          <pc:sldMk cId="1965281402" sldId="355"/>
        </pc:sldMkLst>
        <pc:spChg chg="add mod">
          <ac:chgData name="nirajthakurxyz0933@outlook.com" userId="5de401e978417caa" providerId="Windows Live" clId="Web-{7D24AD65-7DE1-A9AA-52E1-9C73A1541715}" dt="2024-08-05T17:23:32.164" v="158"/>
          <ac:spMkLst>
            <pc:docMk/>
            <pc:sldMk cId="1965281402" sldId="355"/>
            <ac:spMk id="2" creationId="{8547ED10-5FA7-27B4-8A7C-09A343B236C4}"/>
          </ac:spMkLst>
        </pc:spChg>
        <pc:spChg chg="mod ord">
          <ac:chgData name="nirajthakurxyz0933@outlook.com" userId="5de401e978417caa" providerId="Windows Live" clId="Web-{7D24AD65-7DE1-A9AA-52E1-9C73A1541715}" dt="2024-08-05T17:23:32.164" v="158"/>
          <ac:spMkLst>
            <pc:docMk/>
            <pc:sldMk cId="1965281402" sldId="355"/>
            <ac:spMk id="3" creationId="{EC62BBFF-92DA-7572-6400-6C85AF06D178}"/>
          </ac:spMkLst>
        </pc:spChg>
        <pc:spChg chg="add del">
          <ac:chgData name="nirajthakurxyz0933@outlook.com" userId="5de401e978417caa" providerId="Windows Live" clId="Web-{7D24AD65-7DE1-A9AA-52E1-9C73A1541715}" dt="2024-08-05T17:23:32.164" v="158"/>
          <ac:spMkLst>
            <pc:docMk/>
            <pc:sldMk cId="1965281402" sldId="355"/>
            <ac:spMk id="8" creationId="{100EDD19-6802-4EC3-95CE-CFFAB042CFD6}"/>
          </ac:spMkLst>
        </pc:spChg>
        <pc:spChg chg="add del">
          <ac:chgData name="nirajthakurxyz0933@outlook.com" userId="5de401e978417caa" providerId="Windows Live" clId="Web-{7D24AD65-7DE1-A9AA-52E1-9C73A1541715}" dt="2024-08-05T17:23:32.164" v="158"/>
          <ac:spMkLst>
            <pc:docMk/>
            <pc:sldMk cId="1965281402" sldId="355"/>
            <ac:spMk id="10" creationId="{DB17E863-922E-4C26-BD64-E8FD41D28661}"/>
          </ac:spMkLst>
        </pc:spChg>
        <pc:spChg chg="add">
          <ac:chgData name="nirajthakurxyz0933@outlook.com" userId="5de401e978417caa" providerId="Windows Live" clId="Web-{7D24AD65-7DE1-A9AA-52E1-9C73A1541715}" dt="2024-08-05T17:23:32.164" v="158"/>
          <ac:spMkLst>
            <pc:docMk/>
            <pc:sldMk cId="1965281402" sldId="355"/>
            <ac:spMk id="15" creationId="{100EDD19-6802-4EC3-95CE-CFFAB042CFD6}"/>
          </ac:spMkLst>
        </pc:spChg>
        <pc:spChg chg="add">
          <ac:chgData name="nirajthakurxyz0933@outlook.com" userId="5de401e978417caa" providerId="Windows Live" clId="Web-{7D24AD65-7DE1-A9AA-52E1-9C73A1541715}" dt="2024-08-05T17:23:32.164" v="158"/>
          <ac:spMkLst>
            <pc:docMk/>
            <pc:sldMk cId="1965281402" sldId="355"/>
            <ac:spMk id="17" creationId="{DB17E863-922E-4C26-BD64-E8FD41D28661}"/>
          </ac:spMkLst>
        </pc:spChg>
      </pc:sldChg>
      <pc:sldChg chg="addSp delSp modSp mod setBg">
        <pc:chgData name="nirajthakurxyz0933@outlook.com" userId="5de401e978417caa" providerId="Windows Live" clId="Web-{7D24AD65-7DE1-A9AA-52E1-9C73A1541715}" dt="2024-08-05T18:19:18.255" v="334"/>
        <pc:sldMkLst>
          <pc:docMk/>
          <pc:sldMk cId="2805628445" sldId="356"/>
        </pc:sldMkLst>
        <pc:spChg chg="add mod">
          <ac:chgData name="nirajthakurxyz0933@outlook.com" userId="5de401e978417caa" providerId="Windows Live" clId="Web-{7D24AD65-7DE1-A9AA-52E1-9C73A1541715}" dt="2024-08-05T17:24:10.852" v="169"/>
          <ac:spMkLst>
            <pc:docMk/>
            <pc:sldMk cId="2805628445" sldId="356"/>
            <ac:spMk id="2" creationId="{715FAB89-8AAE-2BD3-CFBD-2134EBF9D0D4}"/>
          </ac:spMkLst>
        </pc:spChg>
        <pc:spChg chg="mod ord">
          <ac:chgData name="nirajthakurxyz0933@outlook.com" userId="5de401e978417caa" providerId="Windows Live" clId="Web-{7D24AD65-7DE1-A9AA-52E1-9C73A1541715}" dt="2024-08-05T17:24:10.852" v="169"/>
          <ac:spMkLst>
            <pc:docMk/>
            <pc:sldMk cId="2805628445" sldId="356"/>
            <ac:spMk id="3" creationId="{574DD186-87D2-384B-7415-E5836A7FAA71}"/>
          </ac:spMkLst>
        </pc:spChg>
        <pc:spChg chg="add del">
          <ac:chgData name="nirajthakurxyz0933@outlook.com" userId="5de401e978417caa" providerId="Windows Live" clId="Web-{7D24AD65-7DE1-A9AA-52E1-9C73A1541715}" dt="2024-08-05T17:24:10.852" v="169"/>
          <ac:spMkLst>
            <pc:docMk/>
            <pc:sldMk cId="2805628445" sldId="356"/>
            <ac:spMk id="8" creationId="{100EDD19-6802-4EC3-95CE-CFFAB042CFD6}"/>
          </ac:spMkLst>
        </pc:spChg>
        <pc:spChg chg="add del">
          <ac:chgData name="nirajthakurxyz0933@outlook.com" userId="5de401e978417caa" providerId="Windows Live" clId="Web-{7D24AD65-7DE1-A9AA-52E1-9C73A1541715}" dt="2024-08-05T17:24:10.852" v="169"/>
          <ac:spMkLst>
            <pc:docMk/>
            <pc:sldMk cId="2805628445" sldId="356"/>
            <ac:spMk id="10" creationId="{DB17E863-922E-4C26-BD64-E8FD41D28661}"/>
          </ac:spMkLst>
        </pc:spChg>
        <pc:spChg chg="add">
          <ac:chgData name="nirajthakurxyz0933@outlook.com" userId="5de401e978417caa" providerId="Windows Live" clId="Web-{7D24AD65-7DE1-A9AA-52E1-9C73A1541715}" dt="2024-08-05T17:24:10.852" v="169"/>
          <ac:spMkLst>
            <pc:docMk/>
            <pc:sldMk cId="2805628445" sldId="356"/>
            <ac:spMk id="15" creationId="{100EDD19-6802-4EC3-95CE-CFFAB042CFD6}"/>
          </ac:spMkLst>
        </pc:spChg>
        <pc:spChg chg="add">
          <ac:chgData name="nirajthakurxyz0933@outlook.com" userId="5de401e978417caa" providerId="Windows Live" clId="Web-{7D24AD65-7DE1-A9AA-52E1-9C73A1541715}" dt="2024-08-05T17:24:10.852" v="169"/>
          <ac:spMkLst>
            <pc:docMk/>
            <pc:sldMk cId="2805628445" sldId="356"/>
            <ac:spMk id="17" creationId="{DB17E863-922E-4C26-BD64-E8FD41D28661}"/>
          </ac:spMkLst>
        </pc:spChg>
      </pc:sldChg>
      <pc:sldChg chg="addSp delSp modSp mod setBg">
        <pc:chgData name="nirajthakurxyz0933@outlook.com" userId="5de401e978417caa" providerId="Windows Live" clId="Web-{7D24AD65-7DE1-A9AA-52E1-9C73A1541715}" dt="2024-08-05T18:19:18.255" v="334"/>
        <pc:sldMkLst>
          <pc:docMk/>
          <pc:sldMk cId="3095587696" sldId="357"/>
        </pc:sldMkLst>
        <pc:spChg chg="mod">
          <ac:chgData name="nirajthakurxyz0933@outlook.com" userId="5de401e978417caa" providerId="Windows Live" clId="Web-{7D24AD65-7DE1-A9AA-52E1-9C73A1541715}" dt="2024-08-05T17:33:10.169" v="178" actId="1076"/>
          <ac:spMkLst>
            <pc:docMk/>
            <pc:sldMk cId="3095587696" sldId="357"/>
            <ac:spMk id="2" creationId="{90CBBDAA-1B8E-B3DE-3B66-DDDA04BE3F04}"/>
          </ac:spMkLst>
        </pc:spChg>
        <pc:spChg chg="del mod">
          <ac:chgData name="nirajthakurxyz0933@outlook.com" userId="5de401e978417caa" providerId="Windows Live" clId="Web-{7D24AD65-7DE1-A9AA-52E1-9C73A1541715}" dt="2024-08-05T17:34:01.966" v="180"/>
          <ac:spMkLst>
            <pc:docMk/>
            <pc:sldMk cId="3095587696" sldId="357"/>
            <ac:spMk id="9" creationId="{50851052-CE57-A77A-7D34-8FD16A4221EA}"/>
          </ac:spMkLst>
        </pc:spChg>
        <pc:spChg chg="add del">
          <ac:chgData name="nirajthakurxyz0933@outlook.com" userId="5de401e978417caa" providerId="Windows Live" clId="Web-{7D24AD65-7DE1-A9AA-52E1-9C73A1541715}" dt="2024-08-05T17:25:22.493" v="173"/>
          <ac:spMkLst>
            <pc:docMk/>
            <pc:sldMk cId="3095587696" sldId="357"/>
            <ac:spMk id="14" creationId="{1B15ED52-F352-441B-82BF-E0EA34836D08}"/>
          </ac:spMkLst>
        </pc:spChg>
        <pc:spChg chg="add del">
          <ac:chgData name="nirajthakurxyz0933@outlook.com" userId="5de401e978417caa" providerId="Windows Live" clId="Web-{7D24AD65-7DE1-A9AA-52E1-9C73A1541715}" dt="2024-08-05T17:25:22.493" v="173"/>
          <ac:spMkLst>
            <pc:docMk/>
            <pc:sldMk cId="3095587696" sldId="357"/>
            <ac:spMk id="16" creationId="{3B2E3793-BFE6-45A2-9B7B-E18844431C99}"/>
          </ac:spMkLst>
        </pc:spChg>
        <pc:spChg chg="add del">
          <ac:chgData name="nirajthakurxyz0933@outlook.com" userId="5de401e978417caa" providerId="Windows Live" clId="Web-{7D24AD65-7DE1-A9AA-52E1-9C73A1541715}" dt="2024-08-05T17:25:22.493" v="173"/>
          <ac:spMkLst>
            <pc:docMk/>
            <pc:sldMk cId="3095587696" sldId="357"/>
            <ac:spMk id="18" creationId="{BC4C4868-CB8F-4AF9-9CDB-8108F2C19B67}"/>
          </ac:spMkLst>
        </pc:spChg>
        <pc:spChg chg="add del">
          <ac:chgData name="nirajthakurxyz0933@outlook.com" userId="5de401e978417caa" providerId="Windows Live" clId="Web-{7D24AD65-7DE1-A9AA-52E1-9C73A1541715}" dt="2024-08-05T17:25:22.493" v="173"/>
          <ac:spMkLst>
            <pc:docMk/>
            <pc:sldMk cId="3095587696" sldId="357"/>
            <ac:spMk id="20" creationId="{375E0459-6403-40CD-989D-56A4407CA12E}"/>
          </ac:spMkLst>
        </pc:spChg>
        <pc:spChg chg="add del">
          <ac:chgData name="nirajthakurxyz0933@outlook.com" userId="5de401e978417caa" providerId="Windows Live" clId="Web-{7D24AD65-7DE1-A9AA-52E1-9C73A1541715}" dt="2024-08-05T17:25:22.493" v="173"/>
          <ac:spMkLst>
            <pc:docMk/>
            <pc:sldMk cId="3095587696" sldId="357"/>
            <ac:spMk id="22" creationId="{53E5B1A8-3AC9-4BD1-9BBC-78CA94F2D1BA}"/>
          </ac:spMkLst>
        </pc:spChg>
        <pc:spChg chg="add">
          <ac:chgData name="nirajthakurxyz0933@outlook.com" userId="5de401e978417caa" providerId="Windows Live" clId="Web-{7D24AD65-7DE1-A9AA-52E1-9C73A1541715}" dt="2024-08-05T17:25:22.493" v="173"/>
          <ac:spMkLst>
            <pc:docMk/>
            <pc:sldMk cId="3095587696" sldId="357"/>
            <ac:spMk id="27" creationId="{0B9EE3F3-89B7-43C3-8651-C4C96830993D}"/>
          </ac:spMkLst>
        </pc:spChg>
        <pc:spChg chg="add">
          <ac:chgData name="nirajthakurxyz0933@outlook.com" userId="5de401e978417caa" providerId="Windows Live" clId="Web-{7D24AD65-7DE1-A9AA-52E1-9C73A1541715}" dt="2024-08-05T17:25:22.493" v="173"/>
          <ac:spMkLst>
            <pc:docMk/>
            <pc:sldMk cId="3095587696" sldId="357"/>
            <ac:spMk id="29" creationId="{33AE4636-AEEC-45D6-84D4-7AC2DA48ECF8}"/>
          </ac:spMkLst>
        </pc:spChg>
        <pc:spChg chg="add">
          <ac:chgData name="nirajthakurxyz0933@outlook.com" userId="5de401e978417caa" providerId="Windows Live" clId="Web-{7D24AD65-7DE1-A9AA-52E1-9C73A1541715}" dt="2024-08-05T17:25:22.493" v="173"/>
          <ac:spMkLst>
            <pc:docMk/>
            <pc:sldMk cId="3095587696" sldId="357"/>
            <ac:spMk id="31" creationId="{8D9CE0F4-2EB2-4F1F-8AAC-DB3571D9FE10}"/>
          </ac:spMkLst>
        </pc:spChg>
        <pc:graphicFrameChg chg="mod ord modGraphic">
          <ac:chgData name="nirajthakurxyz0933@outlook.com" userId="5de401e978417caa" providerId="Windows Live" clId="Web-{7D24AD65-7DE1-A9AA-52E1-9C73A1541715}" dt="2024-08-05T17:34:09.654" v="181" actId="1076"/>
          <ac:graphicFrameMkLst>
            <pc:docMk/>
            <pc:sldMk cId="3095587696" sldId="357"/>
            <ac:graphicFrameMk id="6" creationId="{1F1DE748-2124-4038-196D-032C783D7FF0}"/>
          </ac:graphicFrameMkLst>
        </pc:graphicFrameChg>
        <pc:graphicFrameChg chg="add">
          <ac:chgData name="nirajthakurxyz0933@outlook.com" userId="5de401e978417caa" providerId="Windows Live" clId="Web-{7D24AD65-7DE1-A9AA-52E1-9C73A1541715}" dt="2024-08-05T17:34:01.966" v="180"/>
          <ac:graphicFrameMkLst>
            <pc:docMk/>
            <pc:sldMk cId="3095587696" sldId="357"/>
            <ac:graphicFrameMk id="33" creationId="{80012F12-0DF8-E0C1-FAA6-75C7003837E2}"/>
          </ac:graphicFrameMkLst>
        </pc:graphicFrameChg>
      </pc:sldChg>
      <pc:sldChg chg="addSp modSp mod setBg">
        <pc:chgData name="nirajthakurxyz0933@outlook.com" userId="5de401e978417caa" providerId="Windows Live" clId="Web-{7D24AD65-7DE1-A9AA-52E1-9C73A1541715}" dt="2024-08-05T18:57:06.700" v="518"/>
        <pc:sldMkLst>
          <pc:docMk/>
          <pc:sldMk cId="2048618348" sldId="358"/>
        </pc:sldMkLst>
        <pc:spChg chg="mod">
          <ac:chgData name="nirajthakurxyz0933@outlook.com" userId="5de401e978417caa" providerId="Windows Live" clId="Web-{7D24AD65-7DE1-A9AA-52E1-9C73A1541715}" dt="2024-08-05T18:56:43.386" v="516"/>
          <ac:spMkLst>
            <pc:docMk/>
            <pc:sldMk cId="2048618348" sldId="358"/>
            <ac:spMk id="2" creationId="{63792490-4EA7-24C8-3E50-CE68A67541AA}"/>
          </ac:spMkLst>
        </pc:spChg>
        <pc:spChg chg="mod">
          <ac:chgData name="nirajthakurxyz0933@outlook.com" userId="5de401e978417caa" providerId="Windows Live" clId="Web-{7D24AD65-7DE1-A9AA-52E1-9C73A1541715}" dt="2024-08-05T18:56:43.386" v="516"/>
          <ac:spMkLst>
            <pc:docMk/>
            <pc:sldMk cId="2048618348" sldId="358"/>
            <ac:spMk id="8" creationId="{2A73A2F2-411E-8D9D-4EF8-C11886FE81CB}"/>
          </ac:spMkLst>
        </pc:spChg>
        <pc:spChg chg="add">
          <ac:chgData name="nirajthakurxyz0933@outlook.com" userId="5de401e978417caa" providerId="Windows Live" clId="Web-{7D24AD65-7DE1-A9AA-52E1-9C73A1541715}" dt="2024-08-05T18:56:43.386" v="516"/>
          <ac:spMkLst>
            <pc:docMk/>
            <pc:sldMk cId="2048618348" sldId="358"/>
            <ac:spMk id="13" creationId="{FFB60E8C-7224-44A4-87A0-46A1711DD2ED}"/>
          </ac:spMkLst>
        </pc:spChg>
        <pc:spChg chg="add">
          <ac:chgData name="nirajthakurxyz0933@outlook.com" userId="5de401e978417caa" providerId="Windows Live" clId="Web-{7D24AD65-7DE1-A9AA-52E1-9C73A1541715}" dt="2024-08-05T18:56:43.386" v="516"/>
          <ac:spMkLst>
            <pc:docMk/>
            <pc:sldMk cId="2048618348" sldId="358"/>
            <ac:spMk id="15" creationId="{5DA32751-37A2-45C0-BE94-63D375E27003}"/>
          </ac:spMkLst>
        </pc:spChg>
        <pc:spChg chg="add mod">
          <ac:chgData name="nirajthakurxyz0933@outlook.com" userId="5de401e978417caa" providerId="Windows Live" clId="Web-{7D24AD65-7DE1-A9AA-52E1-9C73A1541715}" dt="2024-08-05T18:57:06.700" v="518"/>
          <ac:spMkLst>
            <pc:docMk/>
            <pc:sldMk cId="2048618348" sldId="358"/>
            <ac:spMk id="17" creationId="{E659831F-0D9A-4C63-9EBB-8435B85A440F}"/>
          </ac:spMkLst>
        </pc:spChg>
        <pc:spChg chg="add">
          <ac:chgData name="nirajthakurxyz0933@outlook.com" userId="5de401e978417caa" providerId="Windows Live" clId="Web-{7D24AD65-7DE1-A9AA-52E1-9C73A1541715}" dt="2024-08-05T18:56:43.386" v="516"/>
          <ac:spMkLst>
            <pc:docMk/>
            <pc:sldMk cId="2048618348" sldId="358"/>
            <ac:spMk id="19" creationId="{5A55FBCD-CD42-40F5-8A1B-3203F9CAEEAA}"/>
          </ac:spMkLst>
        </pc:spChg>
        <pc:graphicFrameChg chg="mod ord">
          <ac:chgData name="nirajthakurxyz0933@outlook.com" userId="5de401e978417caa" providerId="Windows Live" clId="Web-{7D24AD65-7DE1-A9AA-52E1-9C73A1541715}" dt="2024-08-05T18:56:43.386" v="516"/>
          <ac:graphicFrameMkLst>
            <pc:docMk/>
            <pc:sldMk cId="2048618348" sldId="358"/>
            <ac:graphicFrameMk id="7" creationId="{6BC30B6E-FC3B-17EE-53CE-AC2041D17027}"/>
          </ac:graphicFrameMkLst>
        </pc:graphicFrameChg>
      </pc:sldChg>
      <pc:sldChg chg="mod">
        <pc:chgData name="nirajthakurxyz0933@outlook.com" userId="5de401e978417caa" providerId="Windows Live" clId="Web-{7D24AD65-7DE1-A9AA-52E1-9C73A1541715}" dt="2024-08-05T18:19:18.255" v="334"/>
        <pc:sldMkLst>
          <pc:docMk/>
          <pc:sldMk cId="2083065013" sldId="359"/>
        </pc:sldMkLst>
      </pc:sldChg>
      <pc:sldChg chg="addSp delSp modSp mod setBg">
        <pc:chgData name="nirajthakurxyz0933@outlook.com" userId="5de401e978417caa" providerId="Windows Live" clId="Web-{7D24AD65-7DE1-A9AA-52E1-9C73A1541715}" dt="2024-08-05T18:59:15.408" v="553"/>
        <pc:sldMkLst>
          <pc:docMk/>
          <pc:sldMk cId="2831168163" sldId="360"/>
        </pc:sldMkLst>
        <pc:spChg chg="mod">
          <ac:chgData name="nirajthakurxyz0933@outlook.com" userId="5de401e978417caa" providerId="Windows Live" clId="Web-{7D24AD65-7DE1-A9AA-52E1-9C73A1541715}" dt="2024-08-05T18:57:50.561" v="521"/>
          <ac:spMkLst>
            <pc:docMk/>
            <pc:sldMk cId="2831168163" sldId="360"/>
            <ac:spMk id="2" creationId="{DF351180-BBFD-EB7C-374B-1E0004078C6C}"/>
          </ac:spMkLst>
        </pc:spChg>
        <pc:spChg chg="add del">
          <ac:chgData name="nirajthakurxyz0933@outlook.com" userId="5de401e978417caa" providerId="Windows Live" clId="Web-{7D24AD65-7DE1-A9AA-52E1-9C73A1541715}" dt="2024-08-05T18:57:50.545" v="520"/>
          <ac:spMkLst>
            <pc:docMk/>
            <pc:sldMk cId="2831168163" sldId="360"/>
            <ac:spMk id="9" creationId="{6753252F-4873-4F63-801D-CC719279A7D5}"/>
          </ac:spMkLst>
        </pc:spChg>
        <pc:spChg chg="add del">
          <ac:chgData name="nirajthakurxyz0933@outlook.com" userId="5de401e978417caa" providerId="Windows Live" clId="Web-{7D24AD65-7DE1-A9AA-52E1-9C73A1541715}" dt="2024-08-05T18:57:50.545" v="520"/>
          <ac:spMkLst>
            <pc:docMk/>
            <pc:sldMk cId="2831168163" sldId="360"/>
            <ac:spMk id="11" creationId="{047C8CCB-F95D-4249-92DD-651249D3535A}"/>
          </ac:spMkLst>
        </pc:spChg>
        <pc:spChg chg="add">
          <ac:chgData name="nirajthakurxyz0933@outlook.com" userId="5de401e978417caa" providerId="Windows Live" clId="Web-{7D24AD65-7DE1-A9AA-52E1-9C73A1541715}" dt="2024-08-05T18:57:50.561" v="521"/>
          <ac:spMkLst>
            <pc:docMk/>
            <pc:sldMk cId="2831168163" sldId="360"/>
            <ac:spMk id="13" creationId="{D07DD2DE-F619-49DD-B5E7-03A290FF4ED1}"/>
          </ac:spMkLst>
        </pc:spChg>
        <pc:spChg chg="add">
          <ac:chgData name="nirajthakurxyz0933@outlook.com" userId="5de401e978417caa" providerId="Windows Live" clId="Web-{7D24AD65-7DE1-A9AA-52E1-9C73A1541715}" dt="2024-08-05T18:57:50.561" v="521"/>
          <ac:spMkLst>
            <pc:docMk/>
            <pc:sldMk cId="2831168163" sldId="360"/>
            <ac:spMk id="14" creationId="{A8384FB5-9ADC-4DDC-881B-597D56F5B15D}"/>
          </ac:spMkLst>
        </pc:spChg>
        <pc:spChg chg="add">
          <ac:chgData name="nirajthakurxyz0933@outlook.com" userId="5de401e978417caa" providerId="Windows Live" clId="Web-{7D24AD65-7DE1-A9AA-52E1-9C73A1541715}" dt="2024-08-05T18:57:50.561" v="521"/>
          <ac:spMkLst>
            <pc:docMk/>
            <pc:sldMk cId="2831168163" sldId="360"/>
            <ac:spMk id="15" creationId="{85149191-5F60-4A28-AAFF-039F96B0F3EC}"/>
          </ac:spMkLst>
        </pc:spChg>
        <pc:spChg chg="add">
          <ac:chgData name="nirajthakurxyz0933@outlook.com" userId="5de401e978417caa" providerId="Windows Live" clId="Web-{7D24AD65-7DE1-A9AA-52E1-9C73A1541715}" dt="2024-08-05T18:57:50.561" v="521"/>
          <ac:spMkLst>
            <pc:docMk/>
            <pc:sldMk cId="2831168163" sldId="360"/>
            <ac:spMk id="16" creationId="{91E5A9A7-95C6-4F4F-B00E-C82E07FE62EF}"/>
          </ac:spMkLst>
        </pc:spChg>
        <pc:spChg chg="add">
          <ac:chgData name="nirajthakurxyz0933@outlook.com" userId="5de401e978417caa" providerId="Windows Live" clId="Web-{7D24AD65-7DE1-A9AA-52E1-9C73A1541715}" dt="2024-08-05T18:57:50.561" v="521"/>
          <ac:spMkLst>
            <pc:docMk/>
            <pc:sldMk cId="2831168163" sldId="360"/>
            <ac:spMk id="17" creationId="{F8260ED5-17F7-4158-B241-D51DD4CF1B7E}"/>
          </ac:spMkLst>
        </pc:spChg>
        <pc:picChg chg="mod">
          <ac:chgData name="nirajthakurxyz0933@outlook.com" userId="5de401e978417caa" providerId="Windows Live" clId="Web-{7D24AD65-7DE1-A9AA-52E1-9C73A1541715}" dt="2024-08-05T18:57:50.561" v="521"/>
          <ac:picMkLst>
            <pc:docMk/>
            <pc:sldMk cId="2831168163" sldId="360"/>
            <ac:picMk id="4" creationId="{7E52D269-E631-0A38-98A1-1FBB63E2D1D0}"/>
          </ac:picMkLst>
        </pc:picChg>
      </pc:sldChg>
      <pc:sldChg chg="addSp delSp mod">
        <pc:chgData name="nirajthakurxyz0933@outlook.com" userId="5de401e978417caa" providerId="Windows Live" clId="Web-{7D24AD65-7DE1-A9AA-52E1-9C73A1541715}" dt="2024-08-05T18:19:18.255" v="334"/>
        <pc:sldMkLst>
          <pc:docMk/>
          <pc:sldMk cId="2832323220" sldId="361"/>
        </pc:sldMkLst>
        <pc:spChg chg="del">
          <ac:chgData name="nirajthakurxyz0933@outlook.com" userId="5de401e978417caa" providerId="Windows Live" clId="Web-{7D24AD65-7DE1-A9AA-52E1-9C73A1541715}" dt="2024-08-05T18:17:52.439" v="325"/>
          <ac:spMkLst>
            <pc:docMk/>
            <pc:sldMk cId="2832323220" sldId="361"/>
            <ac:spMk id="3" creationId="{DB629781-AEA8-FA83-8B47-E7E1030DA7B6}"/>
          </ac:spMkLst>
        </pc:spChg>
        <pc:graphicFrameChg chg="add">
          <ac:chgData name="nirajthakurxyz0933@outlook.com" userId="5de401e978417caa" providerId="Windows Live" clId="Web-{7D24AD65-7DE1-A9AA-52E1-9C73A1541715}" dt="2024-08-05T18:17:52.439" v="325"/>
          <ac:graphicFrameMkLst>
            <pc:docMk/>
            <pc:sldMk cId="2832323220" sldId="361"/>
            <ac:graphicFrameMk id="5" creationId="{90CF0939-6111-2000-B281-E59381C153E0}"/>
          </ac:graphicFrameMkLst>
        </pc:graphicFrameChg>
      </pc:sldChg>
      <pc:sldChg chg="addSp delSp mod">
        <pc:chgData name="nirajthakurxyz0933@outlook.com" userId="5de401e978417caa" providerId="Windows Live" clId="Web-{7D24AD65-7DE1-A9AA-52E1-9C73A1541715}" dt="2024-08-05T18:19:18.255" v="334"/>
        <pc:sldMkLst>
          <pc:docMk/>
          <pc:sldMk cId="1232462337" sldId="362"/>
        </pc:sldMkLst>
        <pc:spChg chg="del">
          <ac:chgData name="nirajthakurxyz0933@outlook.com" userId="5de401e978417caa" providerId="Windows Live" clId="Web-{7D24AD65-7DE1-A9AA-52E1-9C73A1541715}" dt="2024-08-05T18:18:07.096" v="326"/>
          <ac:spMkLst>
            <pc:docMk/>
            <pc:sldMk cId="1232462337" sldId="362"/>
            <ac:spMk id="3" creationId="{DB629781-AEA8-FA83-8B47-E7E1030DA7B6}"/>
          </ac:spMkLst>
        </pc:spChg>
        <pc:graphicFrameChg chg="add">
          <ac:chgData name="nirajthakurxyz0933@outlook.com" userId="5de401e978417caa" providerId="Windows Live" clId="Web-{7D24AD65-7DE1-A9AA-52E1-9C73A1541715}" dt="2024-08-05T18:18:07.096" v="326"/>
          <ac:graphicFrameMkLst>
            <pc:docMk/>
            <pc:sldMk cId="1232462337" sldId="362"/>
            <ac:graphicFrameMk id="5" creationId="{08985FC0-50C9-F8B8-BFC7-784877F2337A}"/>
          </ac:graphicFrameMkLst>
        </pc:graphicFrameChg>
      </pc:sldChg>
      <pc:sldChg chg="addSp modSp mod setBg">
        <pc:chgData name="nirajthakurxyz0933@outlook.com" userId="5de401e978417caa" providerId="Windows Live" clId="Web-{7D24AD65-7DE1-A9AA-52E1-9C73A1541715}" dt="2024-08-05T18:20:34.460" v="343" actId="1076"/>
        <pc:sldMkLst>
          <pc:docMk/>
          <pc:sldMk cId="2368678713" sldId="363"/>
        </pc:sldMkLst>
        <pc:spChg chg="mod">
          <ac:chgData name="nirajthakurxyz0933@outlook.com" userId="5de401e978417caa" providerId="Windows Live" clId="Web-{7D24AD65-7DE1-A9AA-52E1-9C73A1541715}" dt="2024-08-05T18:20:12.241" v="339"/>
          <ac:spMkLst>
            <pc:docMk/>
            <pc:sldMk cId="2368678713" sldId="363"/>
            <ac:spMk id="2" creationId="{8093B4CF-3A26-CF67-9225-3833385AED6D}"/>
          </ac:spMkLst>
        </pc:spChg>
        <pc:spChg chg="mod">
          <ac:chgData name="nirajthakurxyz0933@outlook.com" userId="5de401e978417caa" providerId="Windows Live" clId="Web-{7D24AD65-7DE1-A9AA-52E1-9C73A1541715}" dt="2024-08-05T18:20:34.460" v="343" actId="1076"/>
          <ac:spMkLst>
            <pc:docMk/>
            <pc:sldMk cId="2368678713" sldId="363"/>
            <ac:spMk id="3" creationId="{DB629781-AEA8-FA83-8B47-E7E1030DA7B6}"/>
          </ac:spMkLst>
        </pc:spChg>
        <pc:spChg chg="add">
          <ac:chgData name="nirajthakurxyz0933@outlook.com" userId="5de401e978417caa" providerId="Windows Live" clId="Web-{7D24AD65-7DE1-A9AA-52E1-9C73A1541715}" dt="2024-08-05T18:20:12.241" v="339"/>
          <ac:spMkLst>
            <pc:docMk/>
            <pc:sldMk cId="2368678713" sldId="363"/>
            <ac:spMk id="8" creationId="{DAF1966E-FD40-4A4A-B61B-C4DF7FA05F06}"/>
          </ac:spMkLst>
        </pc:spChg>
        <pc:spChg chg="add">
          <ac:chgData name="nirajthakurxyz0933@outlook.com" userId="5de401e978417caa" providerId="Windows Live" clId="Web-{7D24AD65-7DE1-A9AA-52E1-9C73A1541715}" dt="2024-08-05T18:20:12.241" v="339"/>
          <ac:spMkLst>
            <pc:docMk/>
            <pc:sldMk cId="2368678713" sldId="363"/>
            <ac:spMk id="10" creationId="{047BFA19-D45E-416B-A404-7AF2F3F27017}"/>
          </ac:spMkLst>
        </pc:spChg>
        <pc:spChg chg="add">
          <ac:chgData name="nirajthakurxyz0933@outlook.com" userId="5de401e978417caa" providerId="Windows Live" clId="Web-{7D24AD65-7DE1-A9AA-52E1-9C73A1541715}" dt="2024-08-05T18:20:12.241" v="339"/>
          <ac:spMkLst>
            <pc:docMk/>
            <pc:sldMk cId="2368678713" sldId="363"/>
            <ac:spMk id="12" creationId="{8E0105E7-23DB-4CF2-8258-FF47C7620F6E}"/>
          </ac:spMkLst>
        </pc:spChg>
        <pc:spChg chg="add">
          <ac:chgData name="nirajthakurxyz0933@outlook.com" userId="5de401e978417caa" providerId="Windows Live" clId="Web-{7D24AD65-7DE1-A9AA-52E1-9C73A1541715}" dt="2024-08-05T18:20:12.241" v="339"/>
          <ac:spMkLst>
            <pc:docMk/>
            <pc:sldMk cId="2368678713" sldId="363"/>
            <ac:spMk id="14" creationId="{074B4F7D-14B2-478B-8BF5-01E4E0C5D263}"/>
          </ac:spMkLst>
        </pc:spChg>
      </pc:sldChg>
      <pc:sldChg chg="addSp modSp mod setBg">
        <pc:chgData name="nirajthakurxyz0933@outlook.com" userId="5de401e978417caa" providerId="Windows Live" clId="Web-{7D24AD65-7DE1-A9AA-52E1-9C73A1541715}" dt="2024-08-05T18:31:00.627" v="359" actId="14100"/>
        <pc:sldMkLst>
          <pc:docMk/>
          <pc:sldMk cId="2288051470" sldId="364"/>
        </pc:sldMkLst>
        <pc:spChg chg="mod">
          <ac:chgData name="nirajthakurxyz0933@outlook.com" userId="5de401e978417caa" providerId="Windows Live" clId="Web-{7D24AD65-7DE1-A9AA-52E1-9C73A1541715}" dt="2024-08-05T18:22:03.276" v="355"/>
          <ac:spMkLst>
            <pc:docMk/>
            <pc:sldMk cId="2288051470" sldId="364"/>
            <ac:spMk id="2" creationId="{8093B4CF-3A26-CF67-9225-3833385AED6D}"/>
          </ac:spMkLst>
        </pc:spChg>
        <pc:spChg chg="mod">
          <ac:chgData name="nirajthakurxyz0933@outlook.com" userId="5de401e978417caa" providerId="Windows Live" clId="Web-{7D24AD65-7DE1-A9AA-52E1-9C73A1541715}" dt="2024-08-05T18:31:00.627" v="359" actId="14100"/>
          <ac:spMkLst>
            <pc:docMk/>
            <pc:sldMk cId="2288051470" sldId="364"/>
            <ac:spMk id="3" creationId="{DB629781-AEA8-FA83-8B47-E7E1030DA7B6}"/>
          </ac:spMkLst>
        </pc:spChg>
        <pc:spChg chg="add">
          <ac:chgData name="nirajthakurxyz0933@outlook.com" userId="5de401e978417caa" providerId="Windows Live" clId="Web-{7D24AD65-7DE1-A9AA-52E1-9C73A1541715}" dt="2024-08-05T18:22:03.276" v="355"/>
          <ac:spMkLst>
            <pc:docMk/>
            <pc:sldMk cId="2288051470" sldId="364"/>
            <ac:spMk id="8" creationId="{DAF1966E-FD40-4A4A-B61B-C4DF7FA05F06}"/>
          </ac:spMkLst>
        </pc:spChg>
        <pc:spChg chg="add">
          <ac:chgData name="nirajthakurxyz0933@outlook.com" userId="5de401e978417caa" providerId="Windows Live" clId="Web-{7D24AD65-7DE1-A9AA-52E1-9C73A1541715}" dt="2024-08-05T18:22:03.276" v="355"/>
          <ac:spMkLst>
            <pc:docMk/>
            <pc:sldMk cId="2288051470" sldId="364"/>
            <ac:spMk id="10" creationId="{047BFA19-D45E-416B-A404-7AF2F3F27017}"/>
          </ac:spMkLst>
        </pc:spChg>
        <pc:spChg chg="add">
          <ac:chgData name="nirajthakurxyz0933@outlook.com" userId="5de401e978417caa" providerId="Windows Live" clId="Web-{7D24AD65-7DE1-A9AA-52E1-9C73A1541715}" dt="2024-08-05T18:22:03.276" v="355"/>
          <ac:spMkLst>
            <pc:docMk/>
            <pc:sldMk cId="2288051470" sldId="364"/>
            <ac:spMk id="12" creationId="{8E0105E7-23DB-4CF2-8258-FF47C7620F6E}"/>
          </ac:spMkLst>
        </pc:spChg>
        <pc:spChg chg="add">
          <ac:chgData name="nirajthakurxyz0933@outlook.com" userId="5de401e978417caa" providerId="Windows Live" clId="Web-{7D24AD65-7DE1-A9AA-52E1-9C73A1541715}" dt="2024-08-05T18:22:03.276" v="355"/>
          <ac:spMkLst>
            <pc:docMk/>
            <pc:sldMk cId="2288051470" sldId="364"/>
            <ac:spMk id="14" creationId="{074B4F7D-14B2-478B-8BF5-01E4E0C5D263}"/>
          </ac:spMkLst>
        </pc:spChg>
      </pc:sldChg>
      <pc:sldChg chg="addSp modSp mod setBg">
        <pc:chgData name="nirajthakurxyz0933@outlook.com" userId="5de401e978417caa" providerId="Windows Live" clId="Web-{7D24AD65-7DE1-A9AA-52E1-9C73A1541715}" dt="2024-08-05T18:33:49.649" v="371" actId="1076"/>
        <pc:sldMkLst>
          <pc:docMk/>
          <pc:sldMk cId="3353904929" sldId="365"/>
        </pc:sldMkLst>
        <pc:spChg chg="mod">
          <ac:chgData name="nirajthakurxyz0933@outlook.com" userId="5de401e978417caa" providerId="Windows Live" clId="Web-{7D24AD65-7DE1-A9AA-52E1-9C73A1541715}" dt="2024-08-05T18:33:09.929" v="366"/>
          <ac:spMkLst>
            <pc:docMk/>
            <pc:sldMk cId="3353904929" sldId="365"/>
            <ac:spMk id="2" creationId="{8093B4CF-3A26-CF67-9225-3833385AED6D}"/>
          </ac:spMkLst>
        </pc:spChg>
        <pc:spChg chg="mod">
          <ac:chgData name="nirajthakurxyz0933@outlook.com" userId="5de401e978417caa" providerId="Windows Live" clId="Web-{7D24AD65-7DE1-A9AA-52E1-9C73A1541715}" dt="2024-08-05T18:33:49.649" v="371" actId="1076"/>
          <ac:spMkLst>
            <pc:docMk/>
            <pc:sldMk cId="3353904929" sldId="365"/>
            <ac:spMk id="3" creationId="{DB629781-AEA8-FA83-8B47-E7E1030DA7B6}"/>
          </ac:spMkLst>
        </pc:spChg>
        <pc:spChg chg="add">
          <ac:chgData name="nirajthakurxyz0933@outlook.com" userId="5de401e978417caa" providerId="Windows Live" clId="Web-{7D24AD65-7DE1-A9AA-52E1-9C73A1541715}" dt="2024-08-05T18:33:09.929" v="366"/>
          <ac:spMkLst>
            <pc:docMk/>
            <pc:sldMk cId="3353904929" sldId="365"/>
            <ac:spMk id="8" creationId="{1B15ED52-F352-441B-82BF-E0EA34836D08}"/>
          </ac:spMkLst>
        </pc:spChg>
        <pc:spChg chg="add">
          <ac:chgData name="nirajthakurxyz0933@outlook.com" userId="5de401e978417caa" providerId="Windows Live" clId="Web-{7D24AD65-7DE1-A9AA-52E1-9C73A1541715}" dt="2024-08-05T18:33:09.929" v="366"/>
          <ac:spMkLst>
            <pc:docMk/>
            <pc:sldMk cId="3353904929" sldId="365"/>
            <ac:spMk id="10" creationId="{3B2E3793-BFE6-45A2-9B7B-E18844431C99}"/>
          </ac:spMkLst>
        </pc:spChg>
        <pc:spChg chg="add">
          <ac:chgData name="nirajthakurxyz0933@outlook.com" userId="5de401e978417caa" providerId="Windows Live" clId="Web-{7D24AD65-7DE1-A9AA-52E1-9C73A1541715}" dt="2024-08-05T18:33:09.929" v="366"/>
          <ac:spMkLst>
            <pc:docMk/>
            <pc:sldMk cId="3353904929" sldId="365"/>
            <ac:spMk id="12" creationId="{BC4C4868-CB8F-4AF9-9CDB-8108F2C19B67}"/>
          </ac:spMkLst>
        </pc:spChg>
        <pc:spChg chg="add">
          <ac:chgData name="nirajthakurxyz0933@outlook.com" userId="5de401e978417caa" providerId="Windows Live" clId="Web-{7D24AD65-7DE1-A9AA-52E1-9C73A1541715}" dt="2024-08-05T18:33:09.929" v="366"/>
          <ac:spMkLst>
            <pc:docMk/>
            <pc:sldMk cId="3353904929" sldId="365"/>
            <ac:spMk id="14" creationId="{375E0459-6403-40CD-989D-56A4407CA12E}"/>
          </ac:spMkLst>
        </pc:spChg>
        <pc:spChg chg="add">
          <ac:chgData name="nirajthakurxyz0933@outlook.com" userId="5de401e978417caa" providerId="Windows Live" clId="Web-{7D24AD65-7DE1-A9AA-52E1-9C73A1541715}" dt="2024-08-05T18:33:09.929" v="366"/>
          <ac:spMkLst>
            <pc:docMk/>
            <pc:sldMk cId="3353904929" sldId="365"/>
            <ac:spMk id="16" creationId="{53E5B1A8-3AC9-4BD1-9BBC-78CA94F2D1BA}"/>
          </ac:spMkLst>
        </pc:spChg>
      </pc:sldChg>
      <pc:sldChg chg="addSp modSp mod setBg">
        <pc:chgData name="nirajthakurxyz0933@outlook.com" userId="5de401e978417caa" providerId="Windows Live" clId="Web-{7D24AD65-7DE1-A9AA-52E1-9C73A1541715}" dt="2024-08-05T18:19:18.255" v="334"/>
        <pc:sldMkLst>
          <pc:docMk/>
          <pc:sldMk cId="2631593734" sldId="366"/>
        </pc:sldMkLst>
        <pc:spChg chg="mod">
          <ac:chgData name="nirajthakurxyz0933@outlook.com" userId="5de401e978417caa" providerId="Windows Live" clId="Web-{7D24AD65-7DE1-A9AA-52E1-9C73A1541715}" dt="2024-08-05T18:18:39.456" v="330"/>
          <ac:spMkLst>
            <pc:docMk/>
            <pc:sldMk cId="2631593734" sldId="366"/>
            <ac:spMk id="2" creationId="{8093B4CF-3A26-CF67-9225-3833385AED6D}"/>
          </ac:spMkLst>
        </pc:spChg>
        <pc:spChg chg="mod">
          <ac:chgData name="nirajthakurxyz0933@outlook.com" userId="5de401e978417caa" providerId="Windows Live" clId="Web-{7D24AD65-7DE1-A9AA-52E1-9C73A1541715}" dt="2024-08-05T18:18:57.957" v="332" actId="14100"/>
          <ac:spMkLst>
            <pc:docMk/>
            <pc:sldMk cId="2631593734" sldId="366"/>
            <ac:spMk id="3" creationId="{DB629781-AEA8-FA83-8B47-E7E1030DA7B6}"/>
          </ac:spMkLst>
        </pc:spChg>
        <pc:spChg chg="add">
          <ac:chgData name="nirajthakurxyz0933@outlook.com" userId="5de401e978417caa" providerId="Windows Live" clId="Web-{7D24AD65-7DE1-A9AA-52E1-9C73A1541715}" dt="2024-08-05T18:18:39.456" v="330"/>
          <ac:spMkLst>
            <pc:docMk/>
            <pc:sldMk cId="2631593734" sldId="366"/>
            <ac:spMk id="8" creationId="{DAF1966E-FD40-4A4A-B61B-C4DF7FA05F06}"/>
          </ac:spMkLst>
        </pc:spChg>
        <pc:spChg chg="add">
          <ac:chgData name="nirajthakurxyz0933@outlook.com" userId="5de401e978417caa" providerId="Windows Live" clId="Web-{7D24AD65-7DE1-A9AA-52E1-9C73A1541715}" dt="2024-08-05T18:18:39.456" v="330"/>
          <ac:spMkLst>
            <pc:docMk/>
            <pc:sldMk cId="2631593734" sldId="366"/>
            <ac:spMk id="10" creationId="{047BFA19-D45E-416B-A404-7AF2F3F27017}"/>
          </ac:spMkLst>
        </pc:spChg>
        <pc:spChg chg="add">
          <ac:chgData name="nirajthakurxyz0933@outlook.com" userId="5de401e978417caa" providerId="Windows Live" clId="Web-{7D24AD65-7DE1-A9AA-52E1-9C73A1541715}" dt="2024-08-05T18:18:39.456" v="330"/>
          <ac:spMkLst>
            <pc:docMk/>
            <pc:sldMk cId="2631593734" sldId="366"/>
            <ac:spMk id="12" creationId="{8E0105E7-23DB-4CF2-8258-FF47C7620F6E}"/>
          </ac:spMkLst>
        </pc:spChg>
        <pc:spChg chg="add">
          <ac:chgData name="nirajthakurxyz0933@outlook.com" userId="5de401e978417caa" providerId="Windows Live" clId="Web-{7D24AD65-7DE1-A9AA-52E1-9C73A1541715}" dt="2024-08-05T18:18:39.456" v="330"/>
          <ac:spMkLst>
            <pc:docMk/>
            <pc:sldMk cId="2631593734" sldId="366"/>
            <ac:spMk id="14" creationId="{074B4F7D-14B2-478B-8BF5-01E4E0C5D263}"/>
          </ac:spMkLst>
        </pc:spChg>
      </pc:sldChg>
      <pc:sldChg chg="addSp modSp mod setBg">
        <pc:chgData name="nirajthakurxyz0933@outlook.com" userId="5de401e978417caa" providerId="Windows Live" clId="Web-{7D24AD65-7DE1-A9AA-52E1-9C73A1541715}" dt="2024-08-05T18:21:37.760" v="354"/>
        <pc:sldMkLst>
          <pc:docMk/>
          <pc:sldMk cId="3087471245" sldId="367"/>
        </pc:sldMkLst>
        <pc:spChg chg="mod">
          <ac:chgData name="nirajthakurxyz0933@outlook.com" userId="5de401e978417caa" providerId="Windows Live" clId="Web-{7D24AD65-7DE1-A9AA-52E1-9C73A1541715}" dt="2024-08-05T18:21:03.977" v="346"/>
          <ac:spMkLst>
            <pc:docMk/>
            <pc:sldMk cId="3087471245" sldId="367"/>
            <ac:spMk id="2" creationId="{8093B4CF-3A26-CF67-9225-3833385AED6D}"/>
          </ac:spMkLst>
        </pc:spChg>
        <pc:spChg chg="mod">
          <ac:chgData name="nirajthakurxyz0933@outlook.com" userId="5de401e978417caa" providerId="Windows Live" clId="Web-{7D24AD65-7DE1-A9AA-52E1-9C73A1541715}" dt="2024-08-05T18:21:27.525" v="353" actId="20577"/>
          <ac:spMkLst>
            <pc:docMk/>
            <pc:sldMk cId="3087471245" sldId="367"/>
            <ac:spMk id="3" creationId="{DB629781-AEA8-FA83-8B47-E7E1030DA7B6}"/>
          </ac:spMkLst>
        </pc:spChg>
        <pc:spChg chg="add">
          <ac:chgData name="nirajthakurxyz0933@outlook.com" userId="5de401e978417caa" providerId="Windows Live" clId="Web-{7D24AD65-7DE1-A9AA-52E1-9C73A1541715}" dt="2024-08-05T18:21:03.977" v="346"/>
          <ac:spMkLst>
            <pc:docMk/>
            <pc:sldMk cId="3087471245" sldId="367"/>
            <ac:spMk id="8" creationId="{DAF1966E-FD40-4A4A-B61B-C4DF7FA05F06}"/>
          </ac:spMkLst>
        </pc:spChg>
        <pc:spChg chg="add">
          <ac:chgData name="nirajthakurxyz0933@outlook.com" userId="5de401e978417caa" providerId="Windows Live" clId="Web-{7D24AD65-7DE1-A9AA-52E1-9C73A1541715}" dt="2024-08-05T18:21:03.977" v="346"/>
          <ac:spMkLst>
            <pc:docMk/>
            <pc:sldMk cId="3087471245" sldId="367"/>
            <ac:spMk id="10" creationId="{047BFA19-D45E-416B-A404-7AF2F3F27017}"/>
          </ac:spMkLst>
        </pc:spChg>
        <pc:spChg chg="add">
          <ac:chgData name="nirajthakurxyz0933@outlook.com" userId="5de401e978417caa" providerId="Windows Live" clId="Web-{7D24AD65-7DE1-A9AA-52E1-9C73A1541715}" dt="2024-08-05T18:21:03.977" v="346"/>
          <ac:spMkLst>
            <pc:docMk/>
            <pc:sldMk cId="3087471245" sldId="367"/>
            <ac:spMk id="12" creationId="{8E0105E7-23DB-4CF2-8258-FF47C7620F6E}"/>
          </ac:spMkLst>
        </pc:spChg>
        <pc:spChg chg="add">
          <ac:chgData name="nirajthakurxyz0933@outlook.com" userId="5de401e978417caa" providerId="Windows Live" clId="Web-{7D24AD65-7DE1-A9AA-52E1-9C73A1541715}" dt="2024-08-05T18:21:03.977" v="346"/>
          <ac:spMkLst>
            <pc:docMk/>
            <pc:sldMk cId="3087471245" sldId="367"/>
            <ac:spMk id="14" creationId="{074B4F7D-14B2-478B-8BF5-01E4E0C5D263}"/>
          </ac:spMkLst>
        </pc:spChg>
      </pc:sldChg>
      <pc:sldChg chg="addSp modSp mod setBg">
        <pc:chgData name="nirajthakurxyz0933@outlook.com" userId="5de401e978417caa" providerId="Windows Live" clId="Web-{7D24AD65-7DE1-A9AA-52E1-9C73A1541715}" dt="2024-08-05T18:33:02.960" v="365"/>
        <pc:sldMkLst>
          <pc:docMk/>
          <pc:sldMk cId="2764868412" sldId="368"/>
        </pc:sldMkLst>
        <pc:spChg chg="mod">
          <ac:chgData name="nirajthakurxyz0933@outlook.com" userId="5de401e978417caa" providerId="Windows Live" clId="Web-{7D24AD65-7DE1-A9AA-52E1-9C73A1541715}" dt="2024-08-05T18:32:12.082" v="364"/>
          <ac:spMkLst>
            <pc:docMk/>
            <pc:sldMk cId="2764868412" sldId="368"/>
            <ac:spMk id="2" creationId="{8093B4CF-3A26-CF67-9225-3833385AED6D}"/>
          </ac:spMkLst>
        </pc:spChg>
        <pc:spChg chg="mod">
          <ac:chgData name="nirajthakurxyz0933@outlook.com" userId="5de401e978417caa" providerId="Windows Live" clId="Web-{7D24AD65-7DE1-A9AA-52E1-9C73A1541715}" dt="2024-08-05T18:32:12.082" v="364"/>
          <ac:spMkLst>
            <pc:docMk/>
            <pc:sldMk cId="2764868412" sldId="368"/>
            <ac:spMk id="3" creationId="{DB629781-AEA8-FA83-8B47-E7E1030DA7B6}"/>
          </ac:spMkLst>
        </pc:spChg>
        <pc:spChg chg="add">
          <ac:chgData name="nirajthakurxyz0933@outlook.com" userId="5de401e978417caa" providerId="Windows Live" clId="Web-{7D24AD65-7DE1-A9AA-52E1-9C73A1541715}" dt="2024-08-05T18:32:12.082" v="364"/>
          <ac:spMkLst>
            <pc:docMk/>
            <pc:sldMk cId="2764868412" sldId="368"/>
            <ac:spMk id="8" creationId="{1B15ED52-F352-441B-82BF-E0EA34836D08}"/>
          </ac:spMkLst>
        </pc:spChg>
        <pc:spChg chg="add">
          <ac:chgData name="nirajthakurxyz0933@outlook.com" userId="5de401e978417caa" providerId="Windows Live" clId="Web-{7D24AD65-7DE1-A9AA-52E1-9C73A1541715}" dt="2024-08-05T18:32:12.082" v="364"/>
          <ac:spMkLst>
            <pc:docMk/>
            <pc:sldMk cId="2764868412" sldId="368"/>
            <ac:spMk id="10" creationId="{3B2E3793-BFE6-45A2-9B7B-E18844431C99}"/>
          </ac:spMkLst>
        </pc:spChg>
        <pc:spChg chg="add">
          <ac:chgData name="nirajthakurxyz0933@outlook.com" userId="5de401e978417caa" providerId="Windows Live" clId="Web-{7D24AD65-7DE1-A9AA-52E1-9C73A1541715}" dt="2024-08-05T18:32:12.082" v="364"/>
          <ac:spMkLst>
            <pc:docMk/>
            <pc:sldMk cId="2764868412" sldId="368"/>
            <ac:spMk id="12" creationId="{BC4C4868-CB8F-4AF9-9CDB-8108F2C19B67}"/>
          </ac:spMkLst>
        </pc:spChg>
        <pc:spChg chg="add">
          <ac:chgData name="nirajthakurxyz0933@outlook.com" userId="5de401e978417caa" providerId="Windows Live" clId="Web-{7D24AD65-7DE1-A9AA-52E1-9C73A1541715}" dt="2024-08-05T18:32:12.082" v="364"/>
          <ac:spMkLst>
            <pc:docMk/>
            <pc:sldMk cId="2764868412" sldId="368"/>
            <ac:spMk id="14" creationId="{375E0459-6403-40CD-989D-56A4407CA12E}"/>
          </ac:spMkLst>
        </pc:spChg>
        <pc:spChg chg="add">
          <ac:chgData name="nirajthakurxyz0933@outlook.com" userId="5de401e978417caa" providerId="Windows Live" clId="Web-{7D24AD65-7DE1-A9AA-52E1-9C73A1541715}" dt="2024-08-05T18:32:12.082" v="364"/>
          <ac:spMkLst>
            <pc:docMk/>
            <pc:sldMk cId="2764868412" sldId="368"/>
            <ac:spMk id="16" creationId="{53E5B1A8-3AC9-4BD1-9BBC-78CA94F2D1BA}"/>
          </ac:spMkLst>
        </pc:spChg>
      </pc:sldChg>
      <pc:sldChg chg="addSp modSp mod setBg">
        <pc:chgData name="nirajthakurxyz0933@outlook.com" userId="5de401e978417caa" providerId="Windows Live" clId="Web-{7D24AD65-7DE1-A9AA-52E1-9C73A1541715}" dt="2024-08-05T18:19:18.255" v="334"/>
        <pc:sldMkLst>
          <pc:docMk/>
          <pc:sldMk cId="1853865192" sldId="369"/>
        </pc:sldMkLst>
        <pc:spChg chg="mod">
          <ac:chgData name="nirajthakurxyz0933@outlook.com" userId="5de401e978417caa" providerId="Windows Live" clId="Web-{7D24AD65-7DE1-A9AA-52E1-9C73A1541715}" dt="2024-08-05T17:58:23.698" v="304"/>
          <ac:spMkLst>
            <pc:docMk/>
            <pc:sldMk cId="1853865192" sldId="369"/>
            <ac:spMk id="2" creationId="{62451222-97ED-DF89-E19B-4C6AA645C05C}"/>
          </ac:spMkLst>
        </pc:spChg>
        <pc:spChg chg="mod">
          <ac:chgData name="nirajthakurxyz0933@outlook.com" userId="5de401e978417caa" providerId="Windows Live" clId="Web-{7D24AD65-7DE1-A9AA-52E1-9C73A1541715}" dt="2024-08-05T17:58:35.089" v="306"/>
          <ac:spMkLst>
            <pc:docMk/>
            <pc:sldMk cId="1853865192" sldId="369"/>
            <ac:spMk id="3" creationId="{26C5C2EF-F18B-F443-7110-E55FC53E9945}"/>
          </ac:spMkLst>
        </pc:spChg>
        <pc:spChg chg="add">
          <ac:chgData name="nirajthakurxyz0933@outlook.com" userId="5de401e978417caa" providerId="Windows Live" clId="Web-{7D24AD65-7DE1-A9AA-52E1-9C73A1541715}" dt="2024-08-05T17:58:23.698" v="304"/>
          <ac:spMkLst>
            <pc:docMk/>
            <pc:sldMk cId="1853865192" sldId="369"/>
            <ac:spMk id="8" creationId="{1B15ED52-F352-441B-82BF-E0EA34836D08}"/>
          </ac:spMkLst>
        </pc:spChg>
        <pc:spChg chg="add">
          <ac:chgData name="nirajthakurxyz0933@outlook.com" userId="5de401e978417caa" providerId="Windows Live" clId="Web-{7D24AD65-7DE1-A9AA-52E1-9C73A1541715}" dt="2024-08-05T17:58:23.698" v="304"/>
          <ac:spMkLst>
            <pc:docMk/>
            <pc:sldMk cId="1853865192" sldId="369"/>
            <ac:spMk id="10" creationId="{3B2E3793-BFE6-45A2-9B7B-E18844431C99}"/>
          </ac:spMkLst>
        </pc:spChg>
        <pc:spChg chg="add">
          <ac:chgData name="nirajthakurxyz0933@outlook.com" userId="5de401e978417caa" providerId="Windows Live" clId="Web-{7D24AD65-7DE1-A9AA-52E1-9C73A1541715}" dt="2024-08-05T17:58:23.698" v="304"/>
          <ac:spMkLst>
            <pc:docMk/>
            <pc:sldMk cId="1853865192" sldId="369"/>
            <ac:spMk id="12" creationId="{BC4C4868-CB8F-4AF9-9CDB-8108F2C19B67}"/>
          </ac:spMkLst>
        </pc:spChg>
        <pc:spChg chg="add">
          <ac:chgData name="nirajthakurxyz0933@outlook.com" userId="5de401e978417caa" providerId="Windows Live" clId="Web-{7D24AD65-7DE1-A9AA-52E1-9C73A1541715}" dt="2024-08-05T17:58:23.698" v="304"/>
          <ac:spMkLst>
            <pc:docMk/>
            <pc:sldMk cId="1853865192" sldId="369"/>
            <ac:spMk id="14" creationId="{375E0459-6403-40CD-989D-56A4407CA12E}"/>
          </ac:spMkLst>
        </pc:spChg>
        <pc:spChg chg="add">
          <ac:chgData name="nirajthakurxyz0933@outlook.com" userId="5de401e978417caa" providerId="Windows Live" clId="Web-{7D24AD65-7DE1-A9AA-52E1-9C73A1541715}" dt="2024-08-05T17:58:23.698" v="304"/>
          <ac:spMkLst>
            <pc:docMk/>
            <pc:sldMk cId="1853865192" sldId="369"/>
            <ac:spMk id="16" creationId="{53E5B1A8-3AC9-4BD1-9BBC-78CA94F2D1BA}"/>
          </ac:spMkLst>
        </pc:spChg>
      </pc:sldChg>
      <pc:sldChg chg="mod">
        <pc:chgData name="nirajthakurxyz0933@outlook.com" userId="5de401e978417caa" providerId="Windows Live" clId="Web-{7D24AD65-7DE1-A9AA-52E1-9C73A1541715}" dt="2024-08-05T18:19:18.255" v="334"/>
        <pc:sldMkLst>
          <pc:docMk/>
          <pc:sldMk cId="39009634" sldId="370"/>
        </pc:sldMkLst>
      </pc:sldChg>
      <pc:sldChg chg="addSp modSp mod setBg">
        <pc:chgData name="nirajthakurxyz0933@outlook.com" userId="5de401e978417caa" providerId="Windows Live" clId="Web-{7D24AD65-7DE1-A9AA-52E1-9C73A1541715}" dt="2024-08-05T19:07:40.192" v="652"/>
        <pc:sldMkLst>
          <pc:docMk/>
          <pc:sldMk cId="557881130" sldId="371"/>
        </pc:sldMkLst>
        <pc:spChg chg="add mod">
          <ac:chgData name="nirajthakurxyz0933@outlook.com" userId="5de401e978417caa" providerId="Windows Live" clId="Web-{7D24AD65-7DE1-A9AA-52E1-9C73A1541715}" dt="2024-08-05T19:07:19.989" v="647"/>
          <ac:spMkLst>
            <pc:docMk/>
            <pc:sldMk cId="557881130" sldId="371"/>
            <ac:spMk id="2" creationId="{E9172C90-ACC8-C866-17D5-0D65E5A62D56}"/>
          </ac:spMkLst>
        </pc:spChg>
        <pc:spChg chg="mod ord">
          <ac:chgData name="nirajthakurxyz0933@outlook.com" userId="5de401e978417caa" providerId="Windows Live" clId="Web-{7D24AD65-7DE1-A9AA-52E1-9C73A1541715}" dt="2024-08-05T19:07:33.802" v="651" actId="1076"/>
          <ac:spMkLst>
            <pc:docMk/>
            <pc:sldMk cId="557881130" sldId="371"/>
            <ac:spMk id="3" creationId="{CC7840E6-B6A4-2E74-5F99-08D1E490A020}"/>
          </ac:spMkLst>
        </pc:spChg>
        <pc:spChg chg="add">
          <ac:chgData name="nirajthakurxyz0933@outlook.com" userId="5de401e978417caa" providerId="Windows Live" clId="Web-{7D24AD65-7DE1-A9AA-52E1-9C73A1541715}" dt="2024-08-05T19:07:19.989" v="647"/>
          <ac:spMkLst>
            <pc:docMk/>
            <pc:sldMk cId="557881130" sldId="371"/>
            <ac:spMk id="8" creationId="{1B15ED52-F352-441B-82BF-E0EA34836D08}"/>
          </ac:spMkLst>
        </pc:spChg>
        <pc:spChg chg="add">
          <ac:chgData name="nirajthakurxyz0933@outlook.com" userId="5de401e978417caa" providerId="Windows Live" clId="Web-{7D24AD65-7DE1-A9AA-52E1-9C73A1541715}" dt="2024-08-05T19:07:19.989" v="647"/>
          <ac:spMkLst>
            <pc:docMk/>
            <pc:sldMk cId="557881130" sldId="371"/>
            <ac:spMk id="10" creationId="{3B2E3793-BFE6-45A2-9B7B-E18844431C99}"/>
          </ac:spMkLst>
        </pc:spChg>
        <pc:spChg chg="add">
          <ac:chgData name="nirajthakurxyz0933@outlook.com" userId="5de401e978417caa" providerId="Windows Live" clId="Web-{7D24AD65-7DE1-A9AA-52E1-9C73A1541715}" dt="2024-08-05T19:07:19.989" v="647"/>
          <ac:spMkLst>
            <pc:docMk/>
            <pc:sldMk cId="557881130" sldId="371"/>
            <ac:spMk id="12" creationId="{BC4C4868-CB8F-4AF9-9CDB-8108F2C19B67}"/>
          </ac:spMkLst>
        </pc:spChg>
        <pc:spChg chg="add">
          <ac:chgData name="nirajthakurxyz0933@outlook.com" userId="5de401e978417caa" providerId="Windows Live" clId="Web-{7D24AD65-7DE1-A9AA-52E1-9C73A1541715}" dt="2024-08-05T19:07:19.989" v="647"/>
          <ac:spMkLst>
            <pc:docMk/>
            <pc:sldMk cId="557881130" sldId="371"/>
            <ac:spMk id="14" creationId="{375E0459-6403-40CD-989D-56A4407CA12E}"/>
          </ac:spMkLst>
        </pc:spChg>
        <pc:spChg chg="add">
          <ac:chgData name="nirajthakurxyz0933@outlook.com" userId="5de401e978417caa" providerId="Windows Live" clId="Web-{7D24AD65-7DE1-A9AA-52E1-9C73A1541715}" dt="2024-08-05T19:07:19.989" v="647"/>
          <ac:spMkLst>
            <pc:docMk/>
            <pc:sldMk cId="557881130" sldId="371"/>
            <ac:spMk id="16" creationId="{53E5B1A8-3AC9-4BD1-9BBC-78CA94F2D1BA}"/>
          </ac:spMkLst>
        </pc:spChg>
      </pc:sldChg>
      <pc:sldChg chg="addSp modSp mod setBg">
        <pc:chgData name="nirajthakurxyz0933@outlook.com" userId="5de401e978417caa" providerId="Windows Live" clId="Web-{7D24AD65-7DE1-A9AA-52E1-9C73A1541715}" dt="2024-08-05T19:07:59.224" v="654"/>
        <pc:sldMkLst>
          <pc:docMk/>
          <pc:sldMk cId="4103442044" sldId="372"/>
        </pc:sldMkLst>
        <pc:spChg chg="mod">
          <ac:chgData name="nirajthakurxyz0933@outlook.com" userId="5de401e978417caa" providerId="Windows Live" clId="Web-{7D24AD65-7DE1-A9AA-52E1-9C73A1541715}" dt="2024-08-05T19:07:51.865" v="653"/>
          <ac:spMkLst>
            <pc:docMk/>
            <pc:sldMk cId="4103442044" sldId="372"/>
            <ac:spMk id="2" creationId="{88016853-7A22-7964-1D32-D2EBA3C9918A}"/>
          </ac:spMkLst>
        </pc:spChg>
        <pc:spChg chg="add">
          <ac:chgData name="nirajthakurxyz0933@outlook.com" userId="5de401e978417caa" providerId="Windows Live" clId="Web-{7D24AD65-7DE1-A9AA-52E1-9C73A1541715}" dt="2024-08-05T19:07:51.865" v="653"/>
          <ac:spMkLst>
            <pc:docMk/>
            <pc:sldMk cId="4103442044" sldId="372"/>
            <ac:spMk id="13" creationId="{BACC6370-2D7E-4714-9D71-7542949D7D5D}"/>
          </ac:spMkLst>
        </pc:spChg>
        <pc:spChg chg="add">
          <ac:chgData name="nirajthakurxyz0933@outlook.com" userId="5de401e978417caa" providerId="Windows Live" clId="Web-{7D24AD65-7DE1-A9AA-52E1-9C73A1541715}" dt="2024-08-05T19:07:51.865" v="653"/>
          <ac:spMkLst>
            <pc:docMk/>
            <pc:sldMk cId="4103442044" sldId="372"/>
            <ac:spMk id="15" creationId="{F68B3F68-107C-434F-AA38-110D5EA91B85}"/>
          </ac:spMkLst>
        </pc:spChg>
        <pc:spChg chg="add">
          <ac:chgData name="nirajthakurxyz0933@outlook.com" userId="5de401e978417caa" providerId="Windows Live" clId="Web-{7D24AD65-7DE1-A9AA-52E1-9C73A1541715}" dt="2024-08-05T19:07:51.865" v="653"/>
          <ac:spMkLst>
            <pc:docMk/>
            <pc:sldMk cId="4103442044" sldId="372"/>
            <ac:spMk id="17" creationId="{AAD0DBB9-1A4B-4391-81D4-CB19F9AB918A}"/>
          </ac:spMkLst>
        </pc:spChg>
        <pc:spChg chg="add">
          <ac:chgData name="nirajthakurxyz0933@outlook.com" userId="5de401e978417caa" providerId="Windows Live" clId="Web-{7D24AD65-7DE1-A9AA-52E1-9C73A1541715}" dt="2024-08-05T19:07:51.865" v="653"/>
          <ac:spMkLst>
            <pc:docMk/>
            <pc:sldMk cId="4103442044" sldId="372"/>
            <ac:spMk id="19" creationId="{063BBA22-50EA-4C4D-BE05-F1CE4E63AA56}"/>
          </ac:spMkLst>
        </pc:spChg>
        <pc:graphicFrameChg chg="mod">
          <ac:chgData name="nirajthakurxyz0933@outlook.com" userId="5de401e978417caa" providerId="Windows Live" clId="Web-{7D24AD65-7DE1-A9AA-52E1-9C73A1541715}" dt="2024-08-05T19:07:51.865" v="653"/>
          <ac:graphicFrameMkLst>
            <pc:docMk/>
            <pc:sldMk cId="4103442044" sldId="372"/>
            <ac:graphicFrameMk id="8" creationId="{15F5ED18-2FFE-1815-6BBF-B140E0ACA836}"/>
          </ac:graphicFrameMkLst>
        </pc:graphicFrameChg>
        <pc:picChg chg="mod">
          <ac:chgData name="nirajthakurxyz0933@outlook.com" userId="5de401e978417caa" providerId="Windows Live" clId="Web-{7D24AD65-7DE1-A9AA-52E1-9C73A1541715}" dt="2024-08-05T19:07:51.865" v="653"/>
          <ac:picMkLst>
            <pc:docMk/>
            <pc:sldMk cId="4103442044" sldId="372"/>
            <ac:picMk id="5" creationId="{1ABAEC3F-1830-2665-D73A-C935F6A0CD5A}"/>
          </ac:picMkLst>
        </pc:picChg>
      </pc:sldChg>
      <pc:sldChg chg="mod">
        <pc:chgData name="nirajthakurxyz0933@outlook.com" userId="5de401e978417caa" providerId="Windows Live" clId="Web-{7D24AD65-7DE1-A9AA-52E1-9C73A1541715}" dt="2024-08-05T18:19:18.255" v="334"/>
        <pc:sldMkLst>
          <pc:docMk/>
          <pc:sldMk cId="2177248324" sldId="373"/>
        </pc:sldMkLst>
      </pc:sldChg>
      <pc:sldChg chg="modSp mod">
        <pc:chgData name="nirajthakurxyz0933@outlook.com" userId="5de401e978417caa" providerId="Windows Live" clId="Web-{7D24AD65-7DE1-A9AA-52E1-9C73A1541715}" dt="2024-08-05T19:31:49.700" v="926" actId="1076"/>
        <pc:sldMkLst>
          <pc:docMk/>
          <pc:sldMk cId="1058383594" sldId="374"/>
        </pc:sldMkLst>
        <pc:spChg chg="mod">
          <ac:chgData name="nirajthakurxyz0933@outlook.com" userId="5de401e978417caa" providerId="Windows Live" clId="Web-{7D24AD65-7DE1-A9AA-52E1-9C73A1541715}" dt="2024-08-05T19:31:20.402" v="923" actId="1076"/>
          <ac:spMkLst>
            <pc:docMk/>
            <pc:sldMk cId="1058383594" sldId="374"/>
            <ac:spMk id="1143" creationId="{62CC0106-714A-4C8D-D5C7-884CBEE9A5B1}"/>
          </ac:spMkLst>
        </pc:spChg>
        <pc:spChg chg="mod">
          <ac:chgData name="nirajthakurxyz0933@outlook.com" userId="5de401e978417caa" providerId="Windows Live" clId="Web-{7D24AD65-7DE1-A9AA-52E1-9C73A1541715}" dt="2024-08-05T19:31:23.089" v="924" actId="1076"/>
          <ac:spMkLst>
            <pc:docMk/>
            <pc:sldMk cId="1058383594" sldId="374"/>
            <ac:spMk id="1144" creationId="{78A462EC-0FE3-E61A-F400-A967538FCB6A}"/>
          </ac:spMkLst>
        </pc:spChg>
        <pc:spChg chg="mod">
          <ac:chgData name="nirajthakurxyz0933@outlook.com" userId="5de401e978417caa" providerId="Windows Live" clId="Web-{7D24AD65-7DE1-A9AA-52E1-9C73A1541715}" dt="2024-08-05T19:31:49.700" v="926" actId="1076"/>
          <ac:spMkLst>
            <pc:docMk/>
            <pc:sldMk cId="1058383594" sldId="374"/>
            <ac:spMk id="1148" creationId="{346555B0-1F8E-4330-9382-9D0B8A6641F0}"/>
          </ac:spMkLst>
        </pc:spChg>
      </pc:sldChg>
      <pc:sldChg chg="addSp modSp mod">
        <pc:chgData name="nirajthakurxyz0933@outlook.com" userId="5de401e978417caa" providerId="Windows Live" clId="Web-{7D24AD65-7DE1-A9AA-52E1-9C73A1541715}" dt="2024-08-05T19:09:09.164" v="680" actId="20577"/>
        <pc:sldMkLst>
          <pc:docMk/>
          <pc:sldMk cId="2563833837" sldId="375"/>
        </pc:sldMkLst>
        <pc:spChg chg="add mod">
          <ac:chgData name="nirajthakurxyz0933@outlook.com" userId="5de401e978417caa" providerId="Windows Live" clId="Web-{7D24AD65-7DE1-A9AA-52E1-9C73A1541715}" dt="2024-08-05T19:08:47.195" v="676"/>
          <ac:spMkLst>
            <pc:docMk/>
            <pc:sldMk cId="2563833837" sldId="375"/>
            <ac:spMk id="2" creationId="{6D64CE3F-4F9C-136B-58CB-4845F3F30135}"/>
          </ac:spMkLst>
        </pc:spChg>
        <pc:spChg chg="mod">
          <ac:chgData name="nirajthakurxyz0933@outlook.com" userId="5de401e978417caa" providerId="Windows Live" clId="Web-{7D24AD65-7DE1-A9AA-52E1-9C73A1541715}" dt="2024-08-05T19:09:09.164" v="680" actId="20577"/>
          <ac:spMkLst>
            <pc:docMk/>
            <pc:sldMk cId="2563833837" sldId="375"/>
            <ac:spMk id="3" creationId="{CC7840E6-B6A4-2E74-5F99-08D1E490A020}"/>
          </ac:spMkLst>
        </pc:spChg>
      </pc:sldChg>
      <pc:sldChg chg="add del replId">
        <pc:chgData name="nirajthakurxyz0933@outlook.com" userId="5de401e978417caa" providerId="Windows Live" clId="Web-{7D24AD65-7DE1-A9AA-52E1-9C73A1541715}" dt="2024-08-05T19:19:26.094" v="829"/>
        <pc:sldMkLst>
          <pc:docMk/>
          <pc:sldMk cId="2904448867" sldId="376"/>
        </pc:sldMkLst>
      </pc:sldChg>
      <pc:sldMasterChg chg="mod setBg modSldLayout">
        <pc:chgData name="nirajthakurxyz0933@outlook.com" userId="5de401e978417caa" providerId="Windows Live" clId="Web-{7D24AD65-7DE1-A9AA-52E1-9C73A1541715}" dt="2024-08-05T18:19:18.255" v="334"/>
        <pc:sldMasterMkLst>
          <pc:docMk/>
          <pc:sldMasterMk cId="2460954070" sldId="2147483660"/>
        </pc:sldMasterMkLst>
        <pc:sldLayoutChg chg="mod">
          <pc:chgData name="nirajthakurxyz0933@outlook.com" userId="5de401e978417caa" providerId="Windows Live" clId="Web-{7D24AD65-7DE1-A9AA-52E1-9C73A1541715}" dt="2024-08-05T18:19:18.255" v="334"/>
          <pc:sldLayoutMkLst>
            <pc:docMk/>
            <pc:sldMasterMk cId="2460954070" sldId="2147483660"/>
            <pc:sldLayoutMk cId="2385387890" sldId="2147483661"/>
          </pc:sldLayoutMkLst>
        </pc:sldLayoutChg>
        <pc:sldLayoutChg chg="mod">
          <pc:chgData name="nirajthakurxyz0933@outlook.com" userId="5de401e978417caa" providerId="Windows Live" clId="Web-{7D24AD65-7DE1-A9AA-52E1-9C73A1541715}" dt="2024-08-05T18:19:18.255" v="334"/>
          <pc:sldLayoutMkLst>
            <pc:docMk/>
            <pc:sldMasterMk cId="2460954070" sldId="2147483660"/>
            <pc:sldLayoutMk cId="949138452" sldId="2147483662"/>
          </pc:sldLayoutMkLst>
        </pc:sldLayoutChg>
        <pc:sldLayoutChg chg="mod">
          <pc:chgData name="nirajthakurxyz0933@outlook.com" userId="5de401e978417caa" providerId="Windows Live" clId="Web-{7D24AD65-7DE1-A9AA-52E1-9C73A1541715}" dt="2024-08-05T18:19:18.255" v="334"/>
          <pc:sldLayoutMkLst>
            <pc:docMk/>
            <pc:sldMasterMk cId="2460954070" sldId="2147483660"/>
            <pc:sldLayoutMk cId="2591524520" sldId="2147483663"/>
          </pc:sldLayoutMkLst>
        </pc:sldLayoutChg>
        <pc:sldLayoutChg chg="mod">
          <pc:chgData name="nirajthakurxyz0933@outlook.com" userId="5de401e978417caa" providerId="Windows Live" clId="Web-{7D24AD65-7DE1-A9AA-52E1-9C73A1541715}" dt="2024-08-05T18:19:18.255" v="334"/>
          <pc:sldLayoutMkLst>
            <pc:docMk/>
            <pc:sldMasterMk cId="2460954070" sldId="2147483660"/>
            <pc:sldLayoutMk cId="1203092039" sldId="2147483664"/>
          </pc:sldLayoutMkLst>
        </pc:sldLayoutChg>
        <pc:sldLayoutChg chg="mod">
          <pc:chgData name="nirajthakurxyz0933@outlook.com" userId="5de401e978417caa" providerId="Windows Live" clId="Web-{7D24AD65-7DE1-A9AA-52E1-9C73A1541715}" dt="2024-08-05T18:19:18.255" v="334"/>
          <pc:sldLayoutMkLst>
            <pc:docMk/>
            <pc:sldMasterMk cId="2460954070" sldId="2147483660"/>
            <pc:sldLayoutMk cId="3733172339" sldId="2147483665"/>
          </pc:sldLayoutMkLst>
        </pc:sldLayoutChg>
        <pc:sldLayoutChg chg="mod">
          <pc:chgData name="nirajthakurxyz0933@outlook.com" userId="5de401e978417caa" providerId="Windows Live" clId="Web-{7D24AD65-7DE1-A9AA-52E1-9C73A1541715}" dt="2024-08-05T18:19:18.255" v="334"/>
          <pc:sldLayoutMkLst>
            <pc:docMk/>
            <pc:sldMasterMk cId="2460954070" sldId="2147483660"/>
            <pc:sldLayoutMk cId="3210312558" sldId="2147483666"/>
          </pc:sldLayoutMkLst>
        </pc:sldLayoutChg>
        <pc:sldLayoutChg chg="mod">
          <pc:chgData name="nirajthakurxyz0933@outlook.com" userId="5de401e978417caa" providerId="Windows Live" clId="Web-{7D24AD65-7DE1-A9AA-52E1-9C73A1541715}" dt="2024-08-05T18:19:18.255" v="334"/>
          <pc:sldLayoutMkLst>
            <pc:docMk/>
            <pc:sldMasterMk cId="2460954070" sldId="2147483660"/>
            <pc:sldLayoutMk cId="3146388984" sldId="2147483667"/>
          </pc:sldLayoutMkLst>
        </pc:sldLayoutChg>
        <pc:sldLayoutChg chg="mod">
          <pc:chgData name="nirajthakurxyz0933@outlook.com" userId="5de401e978417caa" providerId="Windows Live" clId="Web-{7D24AD65-7DE1-A9AA-52E1-9C73A1541715}" dt="2024-08-05T18:19:18.255" v="334"/>
          <pc:sldLayoutMkLst>
            <pc:docMk/>
            <pc:sldMasterMk cId="2460954070" sldId="2147483660"/>
            <pc:sldLayoutMk cId="3171841454" sldId="2147483668"/>
          </pc:sldLayoutMkLst>
        </pc:sldLayoutChg>
        <pc:sldLayoutChg chg="mod">
          <pc:chgData name="nirajthakurxyz0933@outlook.com" userId="5de401e978417caa" providerId="Windows Live" clId="Web-{7D24AD65-7DE1-A9AA-52E1-9C73A1541715}" dt="2024-08-05T18:19:18.255" v="334"/>
          <pc:sldLayoutMkLst>
            <pc:docMk/>
            <pc:sldMasterMk cId="2460954070" sldId="2147483660"/>
            <pc:sldLayoutMk cId="1718958274" sldId="2147483669"/>
          </pc:sldLayoutMkLst>
        </pc:sldLayoutChg>
        <pc:sldLayoutChg chg="mod">
          <pc:chgData name="nirajthakurxyz0933@outlook.com" userId="5de401e978417caa" providerId="Windows Live" clId="Web-{7D24AD65-7DE1-A9AA-52E1-9C73A1541715}" dt="2024-08-05T18:19:18.255" v="334"/>
          <pc:sldLayoutMkLst>
            <pc:docMk/>
            <pc:sldMasterMk cId="2460954070" sldId="2147483660"/>
            <pc:sldLayoutMk cId="2202905451" sldId="2147483670"/>
          </pc:sldLayoutMkLst>
        </pc:sldLayoutChg>
        <pc:sldLayoutChg chg="mod">
          <pc:chgData name="nirajthakurxyz0933@outlook.com" userId="5de401e978417caa" providerId="Windows Live" clId="Web-{7D24AD65-7DE1-A9AA-52E1-9C73A1541715}" dt="2024-08-05T18:19:18.255" v="334"/>
          <pc:sldLayoutMkLst>
            <pc:docMk/>
            <pc:sldMasterMk cId="2460954070" sldId="2147483660"/>
            <pc:sldLayoutMk cId="3479445657" sldId="2147483671"/>
          </pc:sldLayoutMkLst>
        </pc:sldLayoutChg>
      </pc:sldMasterChg>
    </pc:docChg>
  </pc:docChgLst>
  <pc:docChgLst>
    <pc:chgData name="udit narayana" userId="a6382a2cc5a5dea1" providerId="Windows Live" clId="Web-{73F934AF-E1B6-4BFC-A566-F1274FF23A3C}"/>
    <pc:docChg chg="modSld">
      <pc:chgData name="udit narayana" userId="a6382a2cc5a5dea1" providerId="Windows Live" clId="Web-{73F934AF-E1B6-4BFC-A566-F1274FF23A3C}" dt="2024-08-05T12:37:21.055" v="7"/>
      <pc:docMkLst>
        <pc:docMk/>
      </pc:docMkLst>
      <pc:sldChg chg="addSp delSp modSp mod setBg">
        <pc:chgData name="udit narayana" userId="a6382a2cc5a5dea1" providerId="Windows Live" clId="Web-{73F934AF-E1B6-4BFC-A566-F1274FF23A3C}" dt="2024-08-05T12:36:56.991" v="4"/>
        <pc:sldMkLst>
          <pc:docMk/>
          <pc:sldMk cId="4048724981" sldId="309"/>
        </pc:sldMkLst>
        <pc:spChg chg="add del mod">
          <ac:chgData name="udit narayana" userId="a6382a2cc5a5dea1" providerId="Windows Live" clId="Web-{73F934AF-E1B6-4BFC-A566-F1274FF23A3C}" dt="2024-08-05T12:36:50.366" v="3"/>
          <ac:spMkLst>
            <pc:docMk/>
            <pc:sldMk cId="4048724981" sldId="309"/>
            <ac:spMk id="3" creationId="{4D65FB40-8701-EF75-C169-E3C3553A67B4}"/>
          </ac:spMkLst>
        </pc:spChg>
        <pc:spChg chg="add del mod">
          <ac:chgData name="udit narayana" userId="a6382a2cc5a5dea1" providerId="Windows Live" clId="Web-{73F934AF-E1B6-4BFC-A566-F1274FF23A3C}" dt="2024-08-05T11:35:12.334" v="1"/>
          <ac:spMkLst>
            <pc:docMk/>
            <pc:sldMk cId="4048724981" sldId="309"/>
            <ac:spMk id="3" creationId="{B53A09F8-E2FE-63D0-FB7A-BEB7ADEA40EB}"/>
          </ac:spMkLst>
        </pc:spChg>
        <pc:spChg chg="del">
          <ac:chgData name="udit narayana" userId="a6382a2cc5a5dea1" providerId="Windows Live" clId="Web-{73F934AF-E1B6-4BFC-A566-F1274FF23A3C}" dt="2024-08-05T12:36:56.991" v="4"/>
          <ac:spMkLst>
            <pc:docMk/>
            <pc:sldMk cId="4048724981" sldId="309"/>
            <ac:spMk id="19" creationId="{42A4FC2C-047E-45A5-965D-8E1E3BF09BC6}"/>
          </ac:spMkLst>
        </pc:spChg>
        <pc:spChg chg="add">
          <ac:chgData name="udit narayana" userId="a6382a2cc5a5dea1" providerId="Windows Live" clId="Web-{73F934AF-E1B6-4BFC-A566-F1274FF23A3C}" dt="2024-08-05T12:36:56.991" v="4"/>
          <ac:spMkLst>
            <pc:docMk/>
            <pc:sldMk cId="4048724981" sldId="309"/>
            <ac:spMk id="24" creationId="{42A4FC2C-047E-45A5-965D-8E1E3BF09BC6}"/>
          </ac:spMkLst>
        </pc:spChg>
        <pc:picChg chg="add del">
          <ac:chgData name="udit narayana" userId="a6382a2cc5a5dea1" providerId="Windows Live" clId="Web-{73F934AF-E1B6-4BFC-A566-F1274FF23A3C}" dt="2024-08-05T12:36:44.710" v="2"/>
          <ac:picMkLst>
            <pc:docMk/>
            <pc:sldMk cId="4048724981" sldId="309"/>
            <ac:picMk id="4" creationId="{6017D29A-4508-F0BE-49A4-A2DC9FB4124B}"/>
          </ac:picMkLst>
        </pc:picChg>
        <pc:picChg chg="add mod ord">
          <ac:chgData name="udit narayana" userId="a6382a2cc5a5dea1" providerId="Windows Live" clId="Web-{73F934AF-E1B6-4BFC-A566-F1274FF23A3C}" dt="2024-08-05T12:36:56.991" v="4"/>
          <ac:picMkLst>
            <pc:docMk/>
            <pc:sldMk cId="4048724981" sldId="309"/>
            <ac:picMk id="5" creationId="{CD591204-5F17-65F9-4F7F-B6891B9325A1}"/>
          </ac:picMkLst>
        </pc:picChg>
      </pc:sldChg>
      <pc:sldChg chg="addSp delSp modSp mod setBg">
        <pc:chgData name="udit narayana" userId="a6382a2cc5a5dea1" providerId="Windows Live" clId="Web-{73F934AF-E1B6-4BFC-A566-F1274FF23A3C}" dt="2024-08-05T12:37:21.055" v="7"/>
        <pc:sldMkLst>
          <pc:docMk/>
          <pc:sldMk cId="3484015139" sldId="310"/>
        </pc:sldMkLst>
        <pc:spChg chg="add del mod">
          <ac:chgData name="udit narayana" userId="a6382a2cc5a5dea1" providerId="Windows Live" clId="Web-{73F934AF-E1B6-4BFC-A566-F1274FF23A3C}" dt="2024-08-05T12:37:14.492" v="6"/>
          <ac:spMkLst>
            <pc:docMk/>
            <pc:sldMk cId="3484015139" sldId="310"/>
            <ac:spMk id="3" creationId="{7BEBD3D2-4EA6-DB46-D7B7-B9E3B4A1F240}"/>
          </ac:spMkLst>
        </pc:spChg>
        <pc:spChg chg="del">
          <ac:chgData name="udit narayana" userId="a6382a2cc5a5dea1" providerId="Windows Live" clId="Web-{73F934AF-E1B6-4BFC-A566-F1274FF23A3C}" dt="2024-08-05T12:37:21.055" v="7"/>
          <ac:spMkLst>
            <pc:docMk/>
            <pc:sldMk cId="3484015139" sldId="310"/>
            <ac:spMk id="24" creationId="{42A4FC2C-047E-45A5-965D-8E1E3BF09BC6}"/>
          </ac:spMkLst>
        </pc:spChg>
        <pc:spChg chg="add">
          <ac:chgData name="udit narayana" userId="a6382a2cc5a5dea1" providerId="Windows Live" clId="Web-{73F934AF-E1B6-4BFC-A566-F1274FF23A3C}" dt="2024-08-05T12:37:21.055" v="7"/>
          <ac:spMkLst>
            <pc:docMk/>
            <pc:sldMk cId="3484015139" sldId="310"/>
            <ac:spMk id="29" creationId="{42A4FC2C-047E-45A5-965D-8E1E3BF09BC6}"/>
          </ac:spMkLst>
        </pc:spChg>
        <pc:picChg chg="add mod ord">
          <ac:chgData name="udit narayana" userId="a6382a2cc5a5dea1" providerId="Windows Live" clId="Web-{73F934AF-E1B6-4BFC-A566-F1274FF23A3C}" dt="2024-08-05T12:37:21.055" v="7"/>
          <ac:picMkLst>
            <pc:docMk/>
            <pc:sldMk cId="3484015139" sldId="310"/>
            <ac:picMk id="4" creationId="{DD36259E-C66C-621C-D957-D0BCCB63BD89}"/>
          </ac:picMkLst>
        </pc:picChg>
        <pc:picChg chg="del">
          <ac:chgData name="udit narayana" userId="a6382a2cc5a5dea1" providerId="Windows Live" clId="Web-{73F934AF-E1B6-4BFC-A566-F1274FF23A3C}" dt="2024-08-05T12:37:05.414" v="5"/>
          <ac:picMkLst>
            <pc:docMk/>
            <pc:sldMk cId="3484015139" sldId="310"/>
            <ac:picMk id="5" creationId="{B3BD89FE-7AED-EE21-F524-A902B8D032B3}"/>
          </ac:picMkLst>
        </pc:picChg>
      </pc:sldChg>
    </pc:docChg>
  </pc:docChgLst>
  <pc:docChgLst>
    <pc:chgData name="Faizan Karim" userId="48c8ba92fda0d8b0" providerId="Windows Live" clId="Web-{6B77DF1E-346D-4BCE-866C-F776C3DBADCB}"/>
    <pc:docChg chg="modSld">
      <pc:chgData name="Faizan Karim" userId="48c8ba92fda0d8b0" providerId="Windows Live" clId="Web-{6B77DF1E-346D-4BCE-866C-F776C3DBADCB}" dt="2024-07-25T19:36:44.079" v="2"/>
      <pc:docMkLst>
        <pc:docMk/>
      </pc:docMkLst>
      <pc:sldChg chg="delSp modSp">
        <pc:chgData name="Faizan Karim" userId="48c8ba92fda0d8b0" providerId="Windows Live" clId="Web-{6B77DF1E-346D-4BCE-866C-F776C3DBADCB}" dt="2024-07-25T19:36:44.079" v="2"/>
        <pc:sldMkLst>
          <pc:docMk/>
          <pc:sldMk cId="4144437103" sldId="258"/>
        </pc:sldMkLst>
        <pc:spChg chg="del mod">
          <ac:chgData name="Faizan Karim" userId="48c8ba92fda0d8b0" providerId="Windows Live" clId="Web-{6B77DF1E-346D-4BCE-866C-F776C3DBADCB}" dt="2024-07-25T19:36:44.079" v="2"/>
          <ac:spMkLst>
            <pc:docMk/>
            <pc:sldMk cId="4144437103" sldId="258"/>
            <ac:spMk id="5" creationId="{2B90E767-C954-B7AA-A105-D2884B9196B0}"/>
          </ac:spMkLst>
        </pc:spChg>
      </pc:sldChg>
    </pc:docChg>
  </pc:docChgLst>
  <pc:docChgLst>
    <pc:chgData name="Guest User" providerId="Windows Live" clId="Web-{9A7A0CBB-9948-A696-FFEE-2B35399AFDB4}"/>
    <pc:docChg chg="modSld">
      <pc:chgData name="Guest User" userId="" providerId="Windows Live" clId="Web-{9A7A0CBB-9948-A696-FFEE-2B35399AFDB4}" dt="2024-08-12T04:13:32.417" v="107" actId="20577"/>
      <pc:docMkLst>
        <pc:docMk/>
      </pc:docMkLst>
      <pc:sldChg chg="modSp">
        <pc:chgData name="Guest User" userId="" providerId="Windows Live" clId="Web-{9A7A0CBB-9948-A696-FFEE-2B35399AFDB4}" dt="2024-08-12T04:12:07.992" v="96" actId="14100"/>
        <pc:sldMkLst>
          <pc:docMk/>
          <pc:sldMk cId="3398171703" sldId="266"/>
        </pc:sldMkLst>
        <pc:spChg chg="mod">
          <ac:chgData name="Guest User" userId="" providerId="Windows Live" clId="Web-{9A7A0CBB-9948-A696-FFEE-2B35399AFDB4}" dt="2024-08-12T04:12:07.992" v="96" actId="14100"/>
          <ac:spMkLst>
            <pc:docMk/>
            <pc:sldMk cId="3398171703" sldId="266"/>
            <ac:spMk id="239" creationId="{2ADDDC35-BD68-76C3-69CD-8076E03C1C1A}"/>
          </ac:spMkLst>
        </pc:spChg>
      </pc:sldChg>
      <pc:sldChg chg="modSp">
        <pc:chgData name="Guest User" userId="" providerId="Windows Live" clId="Web-{9A7A0CBB-9948-A696-FFEE-2B35399AFDB4}" dt="2024-08-12T04:11:35.116" v="91" actId="20577"/>
        <pc:sldMkLst>
          <pc:docMk/>
          <pc:sldMk cId="3831362031" sldId="281"/>
        </pc:sldMkLst>
        <pc:spChg chg="mod">
          <ac:chgData name="Guest User" userId="" providerId="Windows Live" clId="Web-{9A7A0CBB-9948-A696-FFEE-2B35399AFDB4}" dt="2024-08-12T04:11:35.116" v="91" actId="20577"/>
          <ac:spMkLst>
            <pc:docMk/>
            <pc:sldMk cId="3831362031" sldId="281"/>
            <ac:spMk id="5" creationId="{60F043D5-F1DD-2007-47B2-10EC19D2640E}"/>
          </ac:spMkLst>
        </pc:spChg>
        <pc:picChg chg="mod">
          <ac:chgData name="Guest User" userId="" providerId="Windows Live" clId="Web-{9A7A0CBB-9948-A696-FFEE-2B35399AFDB4}" dt="2024-08-12T04:11:03.458" v="88" actId="1076"/>
          <ac:picMkLst>
            <pc:docMk/>
            <pc:sldMk cId="3831362031" sldId="281"/>
            <ac:picMk id="4" creationId="{301E9D63-37FC-6322-7488-DE9E499142A3}"/>
          </ac:picMkLst>
        </pc:picChg>
      </pc:sldChg>
      <pc:sldChg chg="modSp">
        <pc:chgData name="Guest User" userId="" providerId="Windows Live" clId="Web-{9A7A0CBB-9948-A696-FFEE-2B35399AFDB4}" dt="2024-08-12T04:11:54.319" v="94" actId="1076"/>
        <pc:sldMkLst>
          <pc:docMk/>
          <pc:sldMk cId="3339103051" sldId="284"/>
        </pc:sldMkLst>
        <pc:spChg chg="mod">
          <ac:chgData name="Guest User" userId="" providerId="Windows Live" clId="Web-{9A7A0CBB-9948-A696-FFEE-2B35399AFDB4}" dt="2024-08-12T04:11:54.319" v="94" actId="1076"/>
          <ac:spMkLst>
            <pc:docMk/>
            <pc:sldMk cId="3339103051" sldId="284"/>
            <ac:spMk id="4" creationId="{E5B696CA-7628-4102-083B-3B82869DAED8}"/>
          </ac:spMkLst>
        </pc:spChg>
      </pc:sldChg>
      <pc:sldChg chg="modSp">
        <pc:chgData name="Guest User" userId="" providerId="Windows Live" clId="Web-{9A7A0CBB-9948-A696-FFEE-2B35399AFDB4}" dt="2024-08-12T04:12:39.602" v="99" actId="14100"/>
        <pc:sldMkLst>
          <pc:docMk/>
          <pc:sldMk cId="2742410972" sldId="292"/>
        </pc:sldMkLst>
        <pc:spChg chg="mod">
          <ac:chgData name="Guest User" userId="" providerId="Windows Live" clId="Web-{9A7A0CBB-9948-A696-FFEE-2B35399AFDB4}" dt="2024-08-12T04:12:39.602" v="99" actId="14100"/>
          <ac:spMkLst>
            <pc:docMk/>
            <pc:sldMk cId="2742410972" sldId="292"/>
            <ac:spMk id="4" creationId="{FA05F1F7-C0A0-CAD4-EF61-6A281703BE54}"/>
          </ac:spMkLst>
        </pc:spChg>
      </pc:sldChg>
      <pc:sldChg chg="modSp">
        <pc:chgData name="Guest User" userId="" providerId="Windows Live" clId="Web-{9A7A0CBB-9948-A696-FFEE-2B35399AFDB4}" dt="2024-08-12T04:05:22.181" v="23" actId="20577"/>
        <pc:sldMkLst>
          <pc:docMk/>
          <pc:sldMk cId="1914878179" sldId="316"/>
        </pc:sldMkLst>
        <pc:spChg chg="mod">
          <ac:chgData name="Guest User" userId="" providerId="Windows Live" clId="Web-{9A7A0CBB-9948-A696-FFEE-2B35399AFDB4}" dt="2024-08-12T04:05:22.181" v="23" actId="20577"/>
          <ac:spMkLst>
            <pc:docMk/>
            <pc:sldMk cId="1914878179" sldId="316"/>
            <ac:spMk id="2" creationId="{63792490-4EA7-24C8-3E50-CE68A67541AA}"/>
          </ac:spMkLst>
        </pc:spChg>
      </pc:sldChg>
      <pc:sldChg chg="modSp">
        <pc:chgData name="Guest User" userId="" providerId="Windows Live" clId="Web-{9A7A0CBB-9948-A696-FFEE-2B35399AFDB4}" dt="2024-08-12T04:07:06.825" v="42" actId="14100"/>
        <pc:sldMkLst>
          <pc:docMk/>
          <pc:sldMk cId="172607064" sldId="317"/>
        </pc:sldMkLst>
        <pc:spChg chg="mod">
          <ac:chgData name="Guest User" userId="" providerId="Windows Live" clId="Web-{9A7A0CBB-9948-A696-FFEE-2B35399AFDB4}" dt="2024-08-12T04:06:52.309" v="37" actId="20577"/>
          <ac:spMkLst>
            <pc:docMk/>
            <pc:sldMk cId="172607064" sldId="317"/>
            <ac:spMk id="2" creationId="{727F3442-3A25-5961-3B59-2512E99C2A04}"/>
          </ac:spMkLst>
        </pc:spChg>
        <pc:spChg chg="mod">
          <ac:chgData name="Guest User" userId="" providerId="Windows Live" clId="Web-{9A7A0CBB-9948-A696-FFEE-2B35399AFDB4}" dt="2024-08-12T04:07:06.825" v="42" actId="14100"/>
          <ac:spMkLst>
            <pc:docMk/>
            <pc:sldMk cId="172607064" sldId="317"/>
            <ac:spMk id="3" creationId="{262B7B54-E9E9-BE93-FC19-E7FE44BDDA7A}"/>
          </ac:spMkLst>
        </pc:spChg>
      </pc:sldChg>
      <pc:sldChg chg="modSp">
        <pc:chgData name="Guest User" userId="" providerId="Windows Live" clId="Web-{9A7A0CBB-9948-A696-FFEE-2B35399AFDB4}" dt="2024-08-12T04:07:15.310" v="43"/>
        <pc:sldMkLst>
          <pc:docMk/>
          <pc:sldMk cId="832741124" sldId="318"/>
        </pc:sldMkLst>
        <pc:spChg chg="mod">
          <ac:chgData name="Guest User" userId="" providerId="Windows Live" clId="Web-{9A7A0CBB-9948-A696-FFEE-2B35399AFDB4}" dt="2024-08-12T04:07:15.310" v="43"/>
          <ac:spMkLst>
            <pc:docMk/>
            <pc:sldMk cId="832741124" sldId="318"/>
            <ac:spMk id="2" creationId="{C6B3CD4F-7F3E-E7BF-131D-D0AEB2D8B7E8}"/>
          </ac:spMkLst>
        </pc:spChg>
      </pc:sldChg>
      <pc:sldChg chg="modSp">
        <pc:chgData name="Guest User" userId="" providerId="Windows Live" clId="Web-{9A7A0CBB-9948-A696-FFEE-2B35399AFDB4}" dt="2024-08-12T04:07:47.092" v="48" actId="20577"/>
        <pc:sldMkLst>
          <pc:docMk/>
          <pc:sldMk cId="4251082147" sldId="319"/>
        </pc:sldMkLst>
        <pc:spChg chg="mod">
          <ac:chgData name="Guest User" userId="" providerId="Windows Live" clId="Web-{9A7A0CBB-9948-A696-FFEE-2B35399AFDB4}" dt="2024-08-12T04:07:25.357" v="44"/>
          <ac:spMkLst>
            <pc:docMk/>
            <pc:sldMk cId="4251082147" sldId="319"/>
            <ac:spMk id="2" creationId="{F525E60D-1EF4-D018-AA0F-0B23C7E1F85F}"/>
          </ac:spMkLst>
        </pc:spChg>
        <pc:spChg chg="mod">
          <ac:chgData name="Guest User" userId="" providerId="Windows Live" clId="Web-{9A7A0CBB-9948-A696-FFEE-2B35399AFDB4}" dt="2024-08-12T04:07:47.092" v="48" actId="20577"/>
          <ac:spMkLst>
            <pc:docMk/>
            <pc:sldMk cId="4251082147" sldId="319"/>
            <ac:spMk id="3" creationId="{25409D6A-9323-776C-D950-0F05640C0FE4}"/>
          </ac:spMkLst>
        </pc:spChg>
      </pc:sldChg>
      <pc:sldChg chg="modSp">
        <pc:chgData name="Guest User" userId="" providerId="Windows Live" clId="Web-{9A7A0CBB-9948-A696-FFEE-2B35399AFDB4}" dt="2024-08-12T04:07:34.826" v="46" actId="20577"/>
        <pc:sldMkLst>
          <pc:docMk/>
          <pc:sldMk cId="1525050348" sldId="320"/>
        </pc:sldMkLst>
        <pc:spChg chg="mod">
          <ac:chgData name="Guest User" userId="" providerId="Windows Live" clId="Web-{9A7A0CBB-9948-A696-FFEE-2B35399AFDB4}" dt="2024-08-12T04:07:34.826" v="46" actId="20577"/>
          <ac:spMkLst>
            <pc:docMk/>
            <pc:sldMk cId="1525050348" sldId="320"/>
            <ac:spMk id="2" creationId="{CE20B656-B79D-E649-EE0F-120A41DCB9DF}"/>
          </ac:spMkLst>
        </pc:spChg>
      </pc:sldChg>
      <pc:sldChg chg="modSp">
        <pc:chgData name="Guest User" userId="" providerId="Windows Live" clId="Web-{9A7A0CBB-9948-A696-FFEE-2B35399AFDB4}" dt="2024-08-12T04:08:03.765" v="53" actId="20577"/>
        <pc:sldMkLst>
          <pc:docMk/>
          <pc:sldMk cId="1604305189" sldId="321"/>
        </pc:sldMkLst>
        <pc:spChg chg="mod">
          <ac:chgData name="Guest User" userId="" providerId="Windows Live" clId="Web-{9A7A0CBB-9948-A696-FFEE-2B35399AFDB4}" dt="2024-08-12T04:07:55.717" v="51" actId="20577"/>
          <ac:spMkLst>
            <pc:docMk/>
            <pc:sldMk cId="1604305189" sldId="321"/>
            <ac:spMk id="2" creationId="{27D0F5F9-22F7-42AD-1DC9-833E894B157E}"/>
          </ac:spMkLst>
        </pc:spChg>
        <pc:spChg chg="mod">
          <ac:chgData name="Guest User" userId="" providerId="Windows Live" clId="Web-{9A7A0CBB-9948-A696-FFEE-2B35399AFDB4}" dt="2024-08-12T04:08:03.765" v="53" actId="20577"/>
          <ac:spMkLst>
            <pc:docMk/>
            <pc:sldMk cId="1604305189" sldId="321"/>
            <ac:spMk id="3" creationId="{4FE3FD10-95A4-73BC-BE2A-4B0CD8CA7B0C}"/>
          </ac:spMkLst>
        </pc:spChg>
      </pc:sldChg>
      <pc:sldChg chg="modSp">
        <pc:chgData name="Guest User" userId="" providerId="Windows Live" clId="Web-{9A7A0CBB-9948-A696-FFEE-2B35399AFDB4}" dt="2024-08-12T04:09:50.378" v="73" actId="1076"/>
        <pc:sldMkLst>
          <pc:docMk/>
          <pc:sldMk cId="1918191056" sldId="322"/>
        </pc:sldMkLst>
        <pc:spChg chg="mod">
          <ac:chgData name="Guest User" userId="" providerId="Windows Live" clId="Web-{9A7A0CBB-9948-A696-FFEE-2B35399AFDB4}" dt="2024-08-12T04:08:58.970" v="62" actId="14100"/>
          <ac:spMkLst>
            <pc:docMk/>
            <pc:sldMk cId="1918191056" sldId="322"/>
            <ac:spMk id="2" creationId="{BBE167B6-BA35-F47A-13B3-0533F6C85FA7}"/>
          </ac:spMkLst>
        </pc:spChg>
        <pc:picChg chg="mod">
          <ac:chgData name="Guest User" userId="" providerId="Windows Live" clId="Web-{9A7A0CBB-9948-A696-FFEE-2B35399AFDB4}" dt="2024-08-12T04:09:50.378" v="73" actId="1076"/>
          <ac:picMkLst>
            <pc:docMk/>
            <pc:sldMk cId="1918191056" sldId="322"/>
            <ac:picMk id="5" creationId="{41FB1F66-B0FB-1863-A287-D7BBF4523437}"/>
          </ac:picMkLst>
        </pc:picChg>
      </pc:sldChg>
      <pc:sldChg chg="modSp">
        <pc:chgData name="Guest User" userId="" providerId="Windows Live" clId="Web-{9A7A0CBB-9948-A696-FFEE-2B35399AFDB4}" dt="2024-08-12T04:09:36.674" v="69" actId="20577"/>
        <pc:sldMkLst>
          <pc:docMk/>
          <pc:sldMk cId="2739476488" sldId="323"/>
        </pc:sldMkLst>
        <pc:spChg chg="mod">
          <ac:chgData name="Guest User" userId="" providerId="Windows Live" clId="Web-{9A7A0CBB-9948-A696-FFEE-2B35399AFDB4}" dt="2024-08-12T04:09:10.142" v="65" actId="20577"/>
          <ac:spMkLst>
            <pc:docMk/>
            <pc:sldMk cId="2739476488" sldId="323"/>
            <ac:spMk id="2" creationId="{BEAEE1F5-943D-42C0-F954-4DE3B7994809}"/>
          </ac:spMkLst>
        </pc:spChg>
        <pc:spChg chg="mod">
          <ac:chgData name="Guest User" userId="" providerId="Windows Live" clId="Web-{9A7A0CBB-9948-A696-FFEE-2B35399AFDB4}" dt="2024-08-12T04:09:18.861" v="66" actId="20577"/>
          <ac:spMkLst>
            <pc:docMk/>
            <pc:sldMk cId="2739476488" sldId="323"/>
            <ac:spMk id="3" creationId="{58D518F8-9276-DDC7-8BDD-93B5A50A8335}"/>
          </ac:spMkLst>
        </pc:spChg>
        <pc:spChg chg="mod">
          <ac:chgData name="Guest User" userId="" providerId="Windows Live" clId="Web-{9A7A0CBB-9948-A696-FFEE-2B35399AFDB4}" dt="2024-08-12T04:09:36.674" v="69" actId="20577"/>
          <ac:spMkLst>
            <pc:docMk/>
            <pc:sldMk cId="2739476488" sldId="323"/>
            <ac:spMk id="4" creationId="{8C311CF6-1015-BC0E-DB45-59F9D80DFD9D}"/>
          </ac:spMkLst>
        </pc:spChg>
        <pc:spChg chg="mod">
          <ac:chgData name="Guest User" userId="" providerId="Windows Live" clId="Web-{9A7A0CBB-9948-A696-FFEE-2B35399AFDB4}" dt="2024-08-12T04:09:24.892" v="67"/>
          <ac:spMkLst>
            <pc:docMk/>
            <pc:sldMk cId="2739476488" sldId="323"/>
            <ac:spMk id="5" creationId="{B08A8FBB-6AA4-E341-9185-D762F93A4903}"/>
          </ac:spMkLst>
        </pc:spChg>
      </pc:sldChg>
      <pc:sldChg chg="modSp">
        <pc:chgData name="Guest User" userId="" providerId="Windows Live" clId="Web-{9A7A0CBB-9948-A696-FFEE-2B35399AFDB4}" dt="2024-08-12T04:10:27.238" v="81" actId="20577"/>
        <pc:sldMkLst>
          <pc:docMk/>
          <pc:sldMk cId="3638442742" sldId="324"/>
        </pc:sldMkLst>
        <pc:spChg chg="mod">
          <ac:chgData name="Guest User" userId="" providerId="Windows Live" clId="Web-{9A7A0CBB-9948-A696-FFEE-2B35399AFDB4}" dt="2024-08-12T04:10:27.238" v="81" actId="20577"/>
          <ac:spMkLst>
            <pc:docMk/>
            <pc:sldMk cId="3638442742" sldId="324"/>
            <ac:spMk id="2" creationId="{AEC6F60F-04BF-5964-E9E0-021AF80EBB31}"/>
          </ac:spMkLst>
        </pc:spChg>
      </pc:sldChg>
      <pc:sldChg chg="modSp">
        <pc:chgData name="Guest User" userId="" providerId="Windows Live" clId="Web-{9A7A0CBB-9948-A696-FFEE-2B35399AFDB4}" dt="2024-08-12T04:10:33.285" v="82"/>
        <pc:sldMkLst>
          <pc:docMk/>
          <pc:sldMk cId="1779495789" sldId="325"/>
        </pc:sldMkLst>
        <pc:spChg chg="mod">
          <ac:chgData name="Guest User" userId="" providerId="Windows Live" clId="Web-{9A7A0CBB-9948-A696-FFEE-2B35399AFDB4}" dt="2024-08-12T04:10:33.285" v="82"/>
          <ac:spMkLst>
            <pc:docMk/>
            <pc:sldMk cId="1779495789" sldId="325"/>
            <ac:spMk id="2" creationId="{37272352-AEA8-2176-C745-38DBDDDC03CA}"/>
          </ac:spMkLst>
        </pc:spChg>
      </pc:sldChg>
      <pc:sldChg chg="modSp">
        <pc:chgData name="Guest User" userId="" providerId="Windows Live" clId="Web-{9A7A0CBB-9948-A696-FFEE-2B35399AFDB4}" dt="2024-08-12T04:04:32.054" v="14" actId="1076"/>
        <pc:sldMkLst>
          <pc:docMk/>
          <pc:sldMk cId="238311069" sldId="353"/>
        </pc:sldMkLst>
        <pc:spChg chg="mod">
          <ac:chgData name="Guest User" userId="" providerId="Windows Live" clId="Web-{9A7A0CBB-9948-A696-FFEE-2B35399AFDB4}" dt="2024-08-12T04:04:32.054" v="14" actId="1076"/>
          <ac:spMkLst>
            <pc:docMk/>
            <pc:sldMk cId="238311069" sldId="353"/>
            <ac:spMk id="2" creationId="{1EB37692-AE8C-8AE4-7B22-8A863A468D29}"/>
          </ac:spMkLst>
        </pc:spChg>
        <pc:spChg chg="mod">
          <ac:chgData name="Guest User" userId="" providerId="Windows Live" clId="Web-{9A7A0CBB-9948-A696-FFEE-2B35399AFDB4}" dt="2024-08-12T04:04:12.069" v="10" actId="20577"/>
          <ac:spMkLst>
            <pc:docMk/>
            <pc:sldMk cId="238311069" sldId="353"/>
            <ac:spMk id="3" creationId="{B2736AE8-8912-E70D-0719-320387E54153}"/>
          </ac:spMkLst>
        </pc:spChg>
      </pc:sldChg>
      <pc:sldChg chg="modSp">
        <pc:chgData name="Guest User" userId="" providerId="Windows Live" clId="Web-{9A7A0CBB-9948-A696-FFEE-2B35399AFDB4}" dt="2024-08-12T04:05:35.806" v="24"/>
        <pc:sldMkLst>
          <pc:docMk/>
          <pc:sldMk cId="2048618348" sldId="358"/>
        </pc:sldMkLst>
        <pc:spChg chg="mod">
          <ac:chgData name="Guest User" userId="" providerId="Windows Live" clId="Web-{9A7A0CBB-9948-A696-FFEE-2B35399AFDB4}" dt="2024-08-12T04:05:35.806" v="24"/>
          <ac:spMkLst>
            <pc:docMk/>
            <pc:sldMk cId="2048618348" sldId="358"/>
            <ac:spMk id="2" creationId="{63792490-4EA7-24C8-3E50-CE68A67541AA}"/>
          </ac:spMkLst>
        </pc:spChg>
      </pc:sldChg>
      <pc:sldChg chg="modSp">
        <pc:chgData name="Guest User" userId="" providerId="Windows Live" clId="Web-{9A7A0CBB-9948-A696-FFEE-2B35399AFDB4}" dt="2024-08-12T04:06:30.199" v="33" actId="1076"/>
        <pc:sldMkLst>
          <pc:docMk/>
          <pc:sldMk cId="2083065013" sldId="359"/>
        </pc:sldMkLst>
        <pc:spChg chg="mod">
          <ac:chgData name="Guest User" userId="" providerId="Windows Live" clId="Web-{9A7A0CBB-9948-A696-FFEE-2B35399AFDB4}" dt="2024-08-12T04:06:30.199" v="33" actId="1076"/>
          <ac:spMkLst>
            <pc:docMk/>
            <pc:sldMk cId="2083065013" sldId="359"/>
            <ac:spMk id="2" creationId="{63792490-4EA7-24C8-3E50-CE68A67541AA}"/>
          </ac:spMkLst>
        </pc:spChg>
      </pc:sldChg>
      <pc:sldChg chg="modSp">
        <pc:chgData name="Guest User" userId="" providerId="Windows Live" clId="Web-{9A7A0CBB-9948-A696-FFEE-2B35399AFDB4}" dt="2024-08-12T04:05:52.119" v="25"/>
        <pc:sldMkLst>
          <pc:docMk/>
          <pc:sldMk cId="2831168163" sldId="360"/>
        </pc:sldMkLst>
        <pc:spChg chg="mod">
          <ac:chgData name="Guest User" userId="" providerId="Windows Live" clId="Web-{9A7A0CBB-9948-A696-FFEE-2B35399AFDB4}" dt="2024-08-12T04:05:52.119" v="25"/>
          <ac:spMkLst>
            <pc:docMk/>
            <pc:sldMk cId="2831168163" sldId="360"/>
            <ac:spMk id="2" creationId="{DF351180-BBFD-EB7C-374B-1E0004078C6C}"/>
          </ac:spMkLst>
        </pc:spChg>
      </pc:sldChg>
      <pc:sldChg chg="modSp">
        <pc:chgData name="Guest User" userId="" providerId="Windows Live" clId="Web-{9A7A0CBB-9948-A696-FFEE-2B35399AFDB4}" dt="2024-08-12T04:04:00.928" v="8" actId="20577"/>
        <pc:sldMkLst>
          <pc:docMk/>
          <pc:sldMk cId="2288051470" sldId="364"/>
        </pc:sldMkLst>
        <pc:spChg chg="mod">
          <ac:chgData name="Guest User" userId="" providerId="Windows Live" clId="Web-{9A7A0CBB-9948-A696-FFEE-2B35399AFDB4}" dt="2024-08-12T04:04:00.928" v="8" actId="20577"/>
          <ac:spMkLst>
            <pc:docMk/>
            <pc:sldMk cId="2288051470" sldId="364"/>
            <ac:spMk id="3" creationId="{DB629781-AEA8-FA83-8B47-E7E1030DA7B6}"/>
          </ac:spMkLst>
        </pc:spChg>
      </pc:sldChg>
      <pc:sldChg chg="modSp">
        <pc:chgData name="Guest User" userId="" providerId="Windows Live" clId="Web-{9A7A0CBB-9948-A696-FFEE-2B35399AFDB4}" dt="2024-08-12T04:05:04.477" v="19" actId="20577"/>
        <pc:sldMkLst>
          <pc:docMk/>
          <pc:sldMk cId="3353904929" sldId="365"/>
        </pc:sldMkLst>
        <pc:spChg chg="mod">
          <ac:chgData name="Guest User" userId="" providerId="Windows Live" clId="Web-{9A7A0CBB-9948-A696-FFEE-2B35399AFDB4}" dt="2024-08-12T04:05:04.477" v="19" actId="20577"/>
          <ac:spMkLst>
            <pc:docMk/>
            <pc:sldMk cId="3353904929" sldId="365"/>
            <ac:spMk id="2" creationId="{8093B4CF-3A26-CF67-9225-3833385AED6D}"/>
          </ac:spMkLst>
        </pc:spChg>
      </pc:sldChg>
      <pc:sldChg chg="modSp">
        <pc:chgData name="Guest User" userId="" providerId="Windows Live" clId="Web-{9A7A0CBB-9948-A696-FFEE-2B35399AFDB4}" dt="2024-08-12T04:01:14.985" v="6" actId="1076"/>
        <pc:sldMkLst>
          <pc:docMk/>
          <pc:sldMk cId="3087471245" sldId="367"/>
        </pc:sldMkLst>
        <pc:spChg chg="mod">
          <ac:chgData name="Guest User" userId="" providerId="Windows Live" clId="Web-{9A7A0CBB-9948-A696-FFEE-2B35399AFDB4}" dt="2024-08-12T04:01:14.985" v="6" actId="1076"/>
          <ac:spMkLst>
            <pc:docMk/>
            <pc:sldMk cId="3087471245" sldId="367"/>
            <ac:spMk id="3" creationId="{DB629781-AEA8-FA83-8B47-E7E1030DA7B6}"/>
          </ac:spMkLst>
        </pc:spChg>
      </pc:sldChg>
      <pc:sldChg chg="modSp">
        <pc:chgData name="Guest User" userId="" providerId="Windows Live" clId="Web-{9A7A0CBB-9948-A696-FFEE-2B35399AFDB4}" dt="2024-08-12T04:04:52.524" v="17" actId="20577"/>
        <pc:sldMkLst>
          <pc:docMk/>
          <pc:sldMk cId="2764868412" sldId="368"/>
        </pc:sldMkLst>
        <pc:spChg chg="mod">
          <ac:chgData name="Guest User" userId="" providerId="Windows Live" clId="Web-{9A7A0CBB-9948-A696-FFEE-2B35399AFDB4}" dt="2024-08-12T04:04:52.524" v="17" actId="20577"/>
          <ac:spMkLst>
            <pc:docMk/>
            <pc:sldMk cId="2764868412" sldId="368"/>
            <ac:spMk id="2" creationId="{8093B4CF-3A26-CF67-9225-3833385AED6D}"/>
          </ac:spMkLst>
        </pc:spChg>
        <pc:spChg chg="mod">
          <ac:chgData name="Guest User" userId="" providerId="Windows Live" clId="Web-{9A7A0CBB-9948-A696-FFEE-2B35399AFDB4}" dt="2024-08-12T04:04:48.680" v="16" actId="20577"/>
          <ac:spMkLst>
            <pc:docMk/>
            <pc:sldMk cId="2764868412" sldId="368"/>
            <ac:spMk id="3" creationId="{DB629781-AEA8-FA83-8B47-E7E1030DA7B6}"/>
          </ac:spMkLst>
        </pc:spChg>
      </pc:sldChg>
      <pc:sldChg chg="modSp">
        <pc:chgData name="Guest User" userId="" providerId="Windows Live" clId="Web-{9A7A0CBB-9948-A696-FFEE-2B35399AFDB4}" dt="2024-08-12T04:10:38.317" v="83"/>
        <pc:sldMkLst>
          <pc:docMk/>
          <pc:sldMk cId="4103442044" sldId="372"/>
        </pc:sldMkLst>
        <pc:spChg chg="mod">
          <ac:chgData name="Guest User" userId="" providerId="Windows Live" clId="Web-{9A7A0CBB-9948-A696-FFEE-2B35399AFDB4}" dt="2024-08-12T04:10:38.317" v="83"/>
          <ac:spMkLst>
            <pc:docMk/>
            <pc:sldMk cId="4103442044" sldId="372"/>
            <ac:spMk id="2" creationId="{88016853-7A22-7964-1D32-D2EBA3C9918A}"/>
          </ac:spMkLst>
        </pc:spChg>
      </pc:sldChg>
      <pc:sldChg chg="modSp">
        <pc:chgData name="Guest User" userId="" providerId="Windows Live" clId="Web-{9A7A0CBB-9948-A696-FFEE-2B35399AFDB4}" dt="2024-08-12T04:10:52.692" v="86" actId="14100"/>
        <pc:sldMkLst>
          <pc:docMk/>
          <pc:sldMk cId="2563833837" sldId="375"/>
        </pc:sldMkLst>
        <pc:spChg chg="mod">
          <ac:chgData name="Guest User" userId="" providerId="Windows Live" clId="Web-{9A7A0CBB-9948-A696-FFEE-2B35399AFDB4}" dt="2024-08-12T04:10:44.536" v="84"/>
          <ac:spMkLst>
            <pc:docMk/>
            <pc:sldMk cId="2563833837" sldId="375"/>
            <ac:spMk id="2" creationId="{6D64CE3F-4F9C-136B-58CB-4845F3F30135}"/>
          </ac:spMkLst>
        </pc:spChg>
        <pc:spChg chg="mod">
          <ac:chgData name="Guest User" userId="" providerId="Windows Live" clId="Web-{9A7A0CBB-9948-A696-FFEE-2B35399AFDB4}" dt="2024-08-12T04:10:52.692" v="86" actId="14100"/>
          <ac:spMkLst>
            <pc:docMk/>
            <pc:sldMk cId="2563833837" sldId="375"/>
            <ac:spMk id="5" creationId="{9EF42394-7B56-7612-029E-993D0D53066A}"/>
          </ac:spMkLst>
        </pc:spChg>
      </pc:sldChg>
      <pc:sldChg chg="modSp">
        <pc:chgData name="Guest User" userId="" providerId="Windows Live" clId="Web-{9A7A0CBB-9948-A696-FFEE-2B35399AFDB4}" dt="2024-08-12T04:12:47.368" v="100" actId="20577"/>
        <pc:sldMkLst>
          <pc:docMk/>
          <pc:sldMk cId="1058817798" sldId="395"/>
        </pc:sldMkLst>
        <pc:spChg chg="mod">
          <ac:chgData name="Guest User" userId="" providerId="Windows Live" clId="Web-{9A7A0CBB-9948-A696-FFEE-2B35399AFDB4}" dt="2024-08-12T04:12:47.368" v="100" actId="20577"/>
          <ac:spMkLst>
            <pc:docMk/>
            <pc:sldMk cId="1058817798" sldId="395"/>
            <ac:spMk id="2" creationId="{FAC5C94C-7964-6CFD-A2E8-F9C7D394D987}"/>
          </ac:spMkLst>
        </pc:spChg>
      </pc:sldChg>
      <pc:sldChg chg="modSp">
        <pc:chgData name="Guest User" userId="" providerId="Windows Live" clId="Web-{9A7A0CBB-9948-A696-FFEE-2B35399AFDB4}" dt="2024-08-12T04:12:57.681" v="101"/>
        <pc:sldMkLst>
          <pc:docMk/>
          <pc:sldMk cId="4103590626" sldId="396"/>
        </pc:sldMkLst>
        <pc:spChg chg="mod">
          <ac:chgData name="Guest User" userId="" providerId="Windows Live" clId="Web-{9A7A0CBB-9948-A696-FFEE-2B35399AFDB4}" dt="2024-08-12T04:12:57.681" v="101"/>
          <ac:spMkLst>
            <pc:docMk/>
            <pc:sldMk cId="4103590626" sldId="396"/>
            <ac:spMk id="2" creationId="{FAC5C94C-7964-6CFD-A2E8-F9C7D394D987}"/>
          </ac:spMkLst>
        </pc:spChg>
      </pc:sldChg>
      <pc:sldChg chg="modSp">
        <pc:chgData name="Guest User" userId="" providerId="Windows Live" clId="Web-{9A7A0CBB-9948-A696-FFEE-2B35399AFDB4}" dt="2024-08-12T04:13:04.744" v="102" actId="20577"/>
        <pc:sldMkLst>
          <pc:docMk/>
          <pc:sldMk cId="4007246465" sldId="397"/>
        </pc:sldMkLst>
        <pc:spChg chg="mod">
          <ac:chgData name="Guest User" userId="" providerId="Windows Live" clId="Web-{9A7A0CBB-9948-A696-FFEE-2B35399AFDB4}" dt="2024-08-12T04:13:04.744" v="102" actId="20577"/>
          <ac:spMkLst>
            <pc:docMk/>
            <pc:sldMk cId="4007246465" sldId="397"/>
            <ac:spMk id="2" creationId="{FAC5C94C-7964-6CFD-A2E8-F9C7D394D987}"/>
          </ac:spMkLst>
        </pc:spChg>
      </pc:sldChg>
      <pc:sldChg chg="modSp">
        <pc:chgData name="Guest User" userId="" providerId="Windows Live" clId="Web-{9A7A0CBB-9948-A696-FFEE-2B35399AFDB4}" dt="2024-08-12T04:13:10.010" v="103" actId="20577"/>
        <pc:sldMkLst>
          <pc:docMk/>
          <pc:sldMk cId="2393297748" sldId="398"/>
        </pc:sldMkLst>
        <pc:spChg chg="mod">
          <ac:chgData name="Guest User" userId="" providerId="Windows Live" clId="Web-{9A7A0CBB-9948-A696-FFEE-2B35399AFDB4}" dt="2024-08-12T04:13:10.010" v="103" actId="20577"/>
          <ac:spMkLst>
            <pc:docMk/>
            <pc:sldMk cId="2393297748" sldId="398"/>
            <ac:spMk id="2" creationId="{FAC5C94C-7964-6CFD-A2E8-F9C7D394D987}"/>
          </ac:spMkLst>
        </pc:spChg>
      </pc:sldChg>
      <pc:sldChg chg="modSp">
        <pc:chgData name="Guest User" userId="" providerId="Windows Live" clId="Web-{9A7A0CBB-9948-A696-FFEE-2B35399AFDB4}" dt="2024-08-12T04:13:14.760" v="104" actId="20577"/>
        <pc:sldMkLst>
          <pc:docMk/>
          <pc:sldMk cId="3773716386" sldId="399"/>
        </pc:sldMkLst>
        <pc:spChg chg="mod">
          <ac:chgData name="Guest User" userId="" providerId="Windows Live" clId="Web-{9A7A0CBB-9948-A696-FFEE-2B35399AFDB4}" dt="2024-08-12T04:13:14.760" v="104" actId="20577"/>
          <ac:spMkLst>
            <pc:docMk/>
            <pc:sldMk cId="3773716386" sldId="399"/>
            <ac:spMk id="2" creationId="{FAC5C94C-7964-6CFD-A2E8-F9C7D394D987}"/>
          </ac:spMkLst>
        </pc:spChg>
      </pc:sldChg>
      <pc:sldChg chg="modSp">
        <pc:chgData name="Guest User" userId="" providerId="Windows Live" clId="Web-{9A7A0CBB-9948-A696-FFEE-2B35399AFDB4}" dt="2024-08-12T04:13:20.979" v="105" actId="20577"/>
        <pc:sldMkLst>
          <pc:docMk/>
          <pc:sldMk cId="3324907564" sldId="400"/>
        </pc:sldMkLst>
        <pc:spChg chg="mod">
          <ac:chgData name="Guest User" userId="" providerId="Windows Live" clId="Web-{9A7A0CBB-9948-A696-FFEE-2B35399AFDB4}" dt="2024-08-12T04:13:20.979" v="105" actId="20577"/>
          <ac:spMkLst>
            <pc:docMk/>
            <pc:sldMk cId="3324907564" sldId="400"/>
            <ac:spMk id="2" creationId="{FAC5C94C-7964-6CFD-A2E8-F9C7D394D987}"/>
          </ac:spMkLst>
        </pc:spChg>
      </pc:sldChg>
      <pc:sldChg chg="modSp">
        <pc:chgData name="Guest User" userId="" providerId="Windows Live" clId="Web-{9A7A0CBB-9948-A696-FFEE-2B35399AFDB4}" dt="2024-08-12T04:13:27.120" v="106" actId="20577"/>
        <pc:sldMkLst>
          <pc:docMk/>
          <pc:sldMk cId="328445891" sldId="401"/>
        </pc:sldMkLst>
        <pc:spChg chg="mod">
          <ac:chgData name="Guest User" userId="" providerId="Windows Live" clId="Web-{9A7A0CBB-9948-A696-FFEE-2B35399AFDB4}" dt="2024-08-12T04:13:27.120" v="106" actId="20577"/>
          <ac:spMkLst>
            <pc:docMk/>
            <pc:sldMk cId="328445891" sldId="401"/>
            <ac:spMk id="2" creationId="{FAC5C94C-7964-6CFD-A2E8-F9C7D394D987}"/>
          </ac:spMkLst>
        </pc:spChg>
      </pc:sldChg>
      <pc:sldChg chg="modSp">
        <pc:chgData name="Guest User" userId="" providerId="Windows Live" clId="Web-{9A7A0CBB-9948-A696-FFEE-2B35399AFDB4}" dt="2024-08-12T04:13:32.417" v="107" actId="20577"/>
        <pc:sldMkLst>
          <pc:docMk/>
          <pc:sldMk cId="2319720911" sldId="402"/>
        </pc:sldMkLst>
        <pc:spChg chg="mod">
          <ac:chgData name="Guest User" userId="" providerId="Windows Live" clId="Web-{9A7A0CBB-9948-A696-FFEE-2B35399AFDB4}" dt="2024-08-12T04:13:32.417" v="107" actId="20577"/>
          <ac:spMkLst>
            <pc:docMk/>
            <pc:sldMk cId="2319720911" sldId="402"/>
            <ac:spMk id="2" creationId="{FAC5C94C-7964-6CFD-A2E8-F9C7D394D987}"/>
          </ac:spMkLst>
        </pc:spChg>
      </pc:sldChg>
    </pc:docChg>
  </pc:docChgLst>
  <pc:docChgLst>
    <pc:chgData clId="Web-{9243944B-E9D5-6A4B-B10A-C06126F8818A}"/>
    <pc:docChg chg="modSld">
      <pc:chgData name="" userId="" providerId="" clId="Web-{9243944B-E9D5-6A4B-B10A-C06126F8818A}" dt="2024-08-11T14:40:07.538" v="0"/>
      <pc:docMkLst>
        <pc:docMk/>
      </pc:docMkLst>
      <pc:sldChg chg="modSp">
        <pc:chgData name="" userId="" providerId="" clId="Web-{9243944B-E9D5-6A4B-B10A-C06126F8818A}" dt="2024-08-11T14:40:07.538" v="0"/>
        <pc:sldMkLst>
          <pc:docMk/>
          <pc:sldMk cId="3052713185" sldId="381"/>
        </pc:sldMkLst>
        <pc:spChg chg="mod">
          <ac:chgData name="" userId="" providerId="" clId="Web-{9243944B-E9D5-6A4B-B10A-C06126F8818A}" dt="2024-08-11T14:40:07.538" v="0"/>
          <ac:spMkLst>
            <pc:docMk/>
            <pc:sldMk cId="3052713185" sldId="381"/>
            <ac:spMk id="8" creationId="{C3862298-AF85-4572-BED3-52E573EBD410}"/>
          </ac:spMkLst>
        </pc:spChg>
      </pc:sldChg>
    </pc:docChg>
  </pc:docChgLst>
  <pc:docChgLst>
    <pc:chgData name="udit narayana" userId="a6382a2cc5a5dea1" providerId="Windows Live" clId="Web-{14F0A1B5-7663-4CB9-B8BE-C1DF59B7CF79}"/>
    <pc:docChg chg="modSld">
      <pc:chgData name="udit narayana" userId="a6382a2cc5a5dea1" providerId="Windows Live" clId="Web-{14F0A1B5-7663-4CB9-B8BE-C1DF59B7CF79}" dt="2024-07-30T17:15:27.179" v="8"/>
      <pc:docMkLst>
        <pc:docMk/>
      </pc:docMkLst>
      <pc:sldChg chg="addSp delSp modSp">
        <pc:chgData name="udit narayana" userId="a6382a2cc5a5dea1" providerId="Windows Live" clId="Web-{14F0A1B5-7663-4CB9-B8BE-C1DF59B7CF79}" dt="2024-07-30T17:14:18.131" v="1"/>
        <pc:sldMkLst>
          <pc:docMk/>
          <pc:sldMk cId="4048724981" sldId="309"/>
        </pc:sldMkLst>
        <pc:spChg chg="del">
          <ac:chgData name="udit narayana" userId="a6382a2cc5a5dea1" providerId="Windows Live" clId="Web-{14F0A1B5-7663-4CB9-B8BE-C1DF59B7CF79}" dt="2024-07-30T17:14:13.256" v="0"/>
          <ac:spMkLst>
            <pc:docMk/>
            <pc:sldMk cId="4048724981" sldId="309"/>
            <ac:spMk id="3" creationId="{11005CB0-EE73-7D25-55BE-1E49E2C2BC41}"/>
          </ac:spMkLst>
        </pc:spChg>
        <pc:spChg chg="del">
          <ac:chgData name="udit narayana" userId="a6382a2cc5a5dea1" providerId="Windows Live" clId="Web-{14F0A1B5-7663-4CB9-B8BE-C1DF59B7CF79}" dt="2024-07-30T17:14:18.131" v="1"/>
          <ac:spMkLst>
            <pc:docMk/>
            <pc:sldMk cId="4048724981" sldId="309"/>
            <ac:spMk id="9" creationId="{42A4FC2C-047E-45A5-965D-8E1E3BF09BC6}"/>
          </ac:spMkLst>
        </pc:spChg>
        <pc:spChg chg="add">
          <ac:chgData name="udit narayana" userId="a6382a2cc5a5dea1" providerId="Windows Live" clId="Web-{14F0A1B5-7663-4CB9-B8BE-C1DF59B7CF79}" dt="2024-07-30T17:14:18.131" v="1"/>
          <ac:spMkLst>
            <pc:docMk/>
            <pc:sldMk cId="4048724981" sldId="309"/>
            <ac:spMk id="14" creationId="{42A4FC2C-047E-45A5-965D-8E1E3BF09BC6}"/>
          </ac:spMkLst>
        </pc:spChg>
        <pc:picChg chg="add mod ord">
          <ac:chgData name="udit narayana" userId="a6382a2cc5a5dea1" providerId="Windows Live" clId="Web-{14F0A1B5-7663-4CB9-B8BE-C1DF59B7CF79}" dt="2024-07-30T17:14:18.131" v="1"/>
          <ac:picMkLst>
            <pc:docMk/>
            <pc:sldMk cId="4048724981" sldId="309"/>
            <ac:picMk id="5" creationId="{C72A03FE-C1FA-149C-B0C7-5EDCA4FD231B}"/>
          </ac:picMkLst>
        </pc:picChg>
      </pc:sldChg>
      <pc:sldChg chg="addSp delSp modSp">
        <pc:chgData name="udit narayana" userId="a6382a2cc5a5dea1" providerId="Windows Live" clId="Web-{14F0A1B5-7663-4CB9-B8BE-C1DF59B7CF79}" dt="2024-07-30T17:15:04.616" v="4"/>
        <pc:sldMkLst>
          <pc:docMk/>
          <pc:sldMk cId="3484015139" sldId="310"/>
        </pc:sldMkLst>
        <pc:spChg chg="add del mod">
          <ac:chgData name="udit narayana" userId="a6382a2cc5a5dea1" providerId="Windows Live" clId="Web-{14F0A1B5-7663-4CB9-B8BE-C1DF59B7CF79}" dt="2024-07-30T17:14:59.944" v="3"/>
          <ac:spMkLst>
            <pc:docMk/>
            <pc:sldMk cId="3484015139" sldId="310"/>
            <ac:spMk id="3" creationId="{3AD4C0B3-A567-CF11-E891-E4CA02FADF57}"/>
          </ac:spMkLst>
        </pc:spChg>
        <pc:spChg chg="del">
          <ac:chgData name="udit narayana" userId="a6382a2cc5a5dea1" providerId="Windows Live" clId="Web-{14F0A1B5-7663-4CB9-B8BE-C1DF59B7CF79}" dt="2024-07-30T17:15:04.616" v="4"/>
          <ac:spMkLst>
            <pc:docMk/>
            <pc:sldMk cId="3484015139" sldId="310"/>
            <ac:spMk id="14" creationId="{42A4FC2C-047E-45A5-965D-8E1E3BF09BC6}"/>
          </ac:spMkLst>
        </pc:spChg>
        <pc:spChg chg="add">
          <ac:chgData name="udit narayana" userId="a6382a2cc5a5dea1" providerId="Windows Live" clId="Web-{14F0A1B5-7663-4CB9-B8BE-C1DF59B7CF79}" dt="2024-07-30T17:15:04.616" v="4"/>
          <ac:spMkLst>
            <pc:docMk/>
            <pc:sldMk cId="3484015139" sldId="310"/>
            <ac:spMk id="19" creationId="{42A4FC2C-047E-45A5-965D-8E1E3BF09BC6}"/>
          </ac:spMkLst>
        </pc:spChg>
        <pc:picChg chg="add mod ord">
          <ac:chgData name="udit narayana" userId="a6382a2cc5a5dea1" providerId="Windows Live" clId="Web-{14F0A1B5-7663-4CB9-B8BE-C1DF59B7CF79}" dt="2024-07-30T17:15:04.616" v="4"/>
          <ac:picMkLst>
            <pc:docMk/>
            <pc:sldMk cId="3484015139" sldId="310"/>
            <ac:picMk id="4" creationId="{42A48EAD-7CE1-DC85-E7F9-E947B300B543}"/>
          </ac:picMkLst>
        </pc:picChg>
        <pc:picChg chg="del">
          <ac:chgData name="udit narayana" userId="a6382a2cc5a5dea1" providerId="Windows Live" clId="Web-{14F0A1B5-7663-4CB9-B8BE-C1DF59B7CF79}" dt="2024-07-30T17:14:32.553" v="2"/>
          <ac:picMkLst>
            <pc:docMk/>
            <pc:sldMk cId="3484015139" sldId="310"/>
            <ac:picMk id="7" creationId="{567381A0-3C5A-0840-89D0-6E81A70E9A88}"/>
          </ac:picMkLst>
        </pc:picChg>
      </pc:sldChg>
      <pc:sldChg chg="addSp delSp modSp">
        <pc:chgData name="udit narayana" userId="a6382a2cc5a5dea1" providerId="Windows Live" clId="Web-{14F0A1B5-7663-4CB9-B8BE-C1DF59B7CF79}" dt="2024-07-30T17:15:27.179" v="8"/>
        <pc:sldMkLst>
          <pc:docMk/>
          <pc:sldMk cId="3436065412" sldId="311"/>
        </pc:sldMkLst>
        <pc:spChg chg="del">
          <ac:chgData name="udit narayana" userId="a6382a2cc5a5dea1" providerId="Windows Live" clId="Web-{14F0A1B5-7663-4CB9-B8BE-C1DF59B7CF79}" dt="2024-07-30T17:15:27.179" v="8"/>
          <ac:spMkLst>
            <pc:docMk/>
            <pc:sldMk cId="3436065412" sldId="311"/>
            <ac:spMk id="14" creationId="{42A4FC2C-047E-45A5-965D-8E1E3BF09BC6}"/>
          </ac:spMkLst>
        </pc:spChg>
        <pc:spChg chg="add">
          <ac:chgData name="udit narayana" userId="a6382a2cc5a5dea1" providerId="Windows Live" clId="Web-{14F0A1B5-7663-4CB9-B8BE-C1DF59B7CF79}" dt="2024-07-30T17:15:27.179" v="8"/>
          <ac:spMkLst>
            <pc:docMk/>
            <pc:sldMk cId="3436065412" sldId="311"/>
            <ac:spMk id="19" creationId="{42A4FC2C-047E-45A5-965D-8E1E3BF09BC6}"/>
          </ac:spMkLst>
        </pc:spChg>
        <pc:picChg chg="add mod">
          <ac:chgData name="udit narayana" userId="a6382a2cc5a5dea1" providerId="Windows Live" clId="Web-{14F0A1B5-7663-4CB9-B8BE-C1DF59B7CF79}" dt="2024-07-30T17:15:27.179" v="8"/>
          <ac:picMkLst>
            <pc:docMk/>
            <pc:sldMk cId="3436065412" sldId="311"/>
            <ac:picMk id="2" creationId="{F613B59A-3D76-E034-89E4-7DCF1ECCB41F}"/>
          </ac:picMkLst>
        </pc:picChg>
        <pc:picChg chg="del">
          <ac:chgData name="udit narayana" userId="a6382a2cc5a5dea1" providerId="Windows Live" clId="Web-{14F0A1B5-7663-4CB9-B8BE-C1DF59B7CF79}" dt="2024-07-30T17:15:14.772" v="5"/>
          <ac:picMkLst>
            <pc:docMk/>
            <pc:sldMk cId="3436065412" sldId="311"/>
            <ac:picMk id="5" creationId="{EEA6AE0E-3403-664E-37C8-E3F5CB89B102}"/>
          </ac:picMkLst>
        </pc:picChg>
      </pc:sldChg>
    </pc:docChg>
  </pc:docChgLst>
  <pc:docChgLst>
    <pc:chgData name="nirajthakurxyz0933@outlook.com" userId="5de401e978417caa" providerId="Windows Live" clId="Web-{A30EAD48-9209-0BDB-D6D5-6D32E3AC5075}"/>
    <pc:docChg chg="modSld">
      <pc:chgData name="nirajthakurxyz0933@outlook.com" userId="5de401e978417caa" providerId="Windows Live" clId="Web-{A30EAD48-9209-0BDB-D6D5-6D32E3AC5075}" dt="2024-08-11T08:45:19.898" v="7"/>
      <pc:docMkLst>
        <pc:docMk/>
      </pc:docMkLst>
      <pc:sldChg chg="addSp delSp modSp">
        <pc:chgData name="nirajthakurxyz0933@outlook.com" userId="5de401e978417caa" providerId="Windows Live" clId="Web-{A30EAD48-9209-0BDB-D6D5-6D32E3AC5075}" dt="2024-08-11T08:45:19.898" v="7"/>
        <pc:sldMkLst>
          <pc:docMk/>
          <pc:sldMk cId="2458575686" sldId="314"/>
        </pc:sldMkLst>
        <pc:spChg chg="del">
          <ac:chgData name="nirajthakurxyz0933@outlook.com" userId="5de401e978417caa" providerId="Windows Live" clId="Web-{A30EAD48-9209-0BDB-D6D5-6D32E3AC5075}" dt="2024-08-11T08:44:39.319" v="1"/>
          <ac:spMkLst>
            <pc:docMk/>
            <pc:sldMk cId="2458575686" sldId="314"/>
            <ac:spMk id="8" creationId="{A5CC95EE-2E20-5E16-2DB2-BE8AD2C1DEC1}"/>
          </ac:spMkLst>
        </pc:spChg>
        <pc:spChg chg="add mod">
          <ac:chgData name="nirajthakurxyz0933@outlook.com" userId="5de401e978417caa" providerId="Windows Live" clId="Web-{A30EAD48-9209-0BDB-D6D5-6D32E3AC5075}" dt="2024-08-11T08:45:19.898" v="7"/>
          <ac:spMkLst>
            <pc:docMk/>
            <pc:sldMk cId="2458575686" sldId="314"/>
            <ac:spMk id="298" creationId="{D1FDDE46-AB0F-17A4-B36C-D10A5D8F1789}"/>
          </ac:spMkLst>
        </pc:spChg>
        <pc:graphicFrameChg chg="add mod modGraphic">
          <ac:chgData name="nirajthakurxyz0933@outlook.com" userId="5de401e978417caa" providerId="Windows Live" clId="Web-{A30EAD48-9209-0BDB-D6D5-6D32E3AC5075}" dt="2024-08-11T08:45:09.101" v="5" actId="14100"/>
          <ac:graphicFrameMkLst>
            <pc:docMk/>
            <pc:sldMk cId="2458575686" sldId="314"/>
            <ac:graphicFrameMk id="10" creationId="{5BF10C5E-2705-13C1-2AFB-8882037882AC}"/>
          </ac:graphicFrameMkLst>
        </pc:graphicFrameChg>
      </pc:sldChg>
      <pc:sldChg chg="addSp modSp mod setBg">
        <pc:chgData name="nirajthakurxyz0933@outlook.com" userId="5de401e978417caa" providerId="Windows Live" clId="Web-{A30EAD48-9209-0BDB-D6D5-6D32E3AC5075}" dt="2024-08-11T08:44:04.958" v="0"/>
        <pc:sldMkLst>
          <pc:docMk/>
          <pc:sldMk cId="188087926" sldId="380"/>
        </pc:sldMkLst>
        <pc:spChg chg="add">
          <ac:chgData name="nirajthakurxyz0933@outlook.com" userId="5de401e978417caa" providerId="Windows Live" clId="Web-{A30EAD48-9209-0BDB-D6D5-6D32E3AC5075}" dt="2024-08-11T08:44:04.958" v="0"/>
          <ac:spMkLst>
            <pc:docMk/>
            <pc:sldMk cId="188087926" sldId="380"/>
            <ac:spMk id="11" creationId="{F3060C83-F051-4F0E-ABAD-AA0DFC48B218}"/>
          </ac:spMkLst>
        </pc:spChg>
        <pc:spChg chg="add">
          <ac:chgData name="nirajthakurxyz0933@outlook.com" userId="5de401e978417caa" providerId="Windows Live" clId="Web-{A30EAD48-9209-0BDB-D6D5-6D32E3AC5075}" dt="2024-08-11T08:44:04.958" v="0"/>
          <ac:spMkLst>
            <pc:docMk/>
            <pc:sldMk cId="188087926" sldId="380"/>
            <ac:spMk id="13" creationId="{83C98ABE-055B-441F-B07E-44F97F083C39}"/>
          </ac:spMkLst>
        </pc:spChg>
        <pc:spChg chg="add">
          <ac:chgData name="nirajthakurxyz0933@outlook.com" userId="5de401e978417caa" providerId="Windows Live" clId="Web-{A30EAD48-9209-0BDB-D6D5-6D32E3AC5075}" dt="2024-08-11T08:44:04.958" v="0"/>
          <ac:spMkLst>
            <pc:docMk/>
            <pc:sldMk cId="188087926" sldId="380"/>
            <ac:spMk id="15" creationId="{29FDB030-9B49-4CED-8CCD-4D99382388AC}"/>
          </ac:spMkLst>
        </pc:spChg>
        <pc:spChg chg="add">
          <ac:chgData name="nirajthakurxyz0933@outlook.com" userId="5de401e978417caa" providerId="Windows Live" clId="Web-{A30EAD48-9209-0BDB-D6D5-6D32E3AC5075}" dt="2024-08-11T08:44:04.958" v="0"/>
          <ac:spMkLst>
            <pc:docMk/>
            <pc:sldMk cId="188087926" sldId="380"/>
            <ac:spMk id="17" creationId="{3783CA14-24A1-485C-8B30-D6A5D87987AD}"/>
          </ac:spMkLst>
        </pc:spChg>
        <pc:spChg chg="add">
          <ac:chgData name="nirajthakurxyz0933@outlook.com" userId="5de401e978417caa" providerId="Windows Live" clId="Web-{A30EAD48-9209-0BDB-D6D5-6D32E3AC5075}" dt="2024-08-11T08:44:04.958" v="0"/>
          <ac:spMkLst>
            <pc:docMk/>
            <pc:sldMk cId="188087926" sldId="380"/>
            <ac:spMk id="19" creationId="{9A97C86A-04D6-40F7-AE84-31AB43E6A846}"/>
          </ac:spMkLst>
        </pc:spChg>
        <pc:spChg chg="add">
          <ac:chgData name="nirajthakurxyz0933@outlook.com" userId="5de401e978417caa" providerId="Windows Live" clId="Web-{A30EAD48-9209-0BDB-D6D5-6D32E3AC5075}" dt="2024-08-11T08:44:04.958" v="0"/>
          <ac:spMkLst>
            <pc:docMk/>
            <pc:sldMk cId="188087926" sldId="380"/>
            <ac:spMk id="21" creationId="{FF9F2414-84E8-453E-B1F3-389FDE8192D9}"/>
          </ac:spMkLst>
        </pc:spChg>
        <pc:spChg chg="add">
          <ac:chgData name="nirajthakurxyz0933@outlook.com" userId="5de401e978417caa" providerId="Windows Live" clId="Web-{A30EAD48-9209-0BDB-D6D5-6D32E3AC5075}" dt="2024-08-11T08:44:04.958" v="0"/>
          <ac:spMkLst>
            <pc:docMk/>
            <pc:sldMk cId="188087926" sldId="380"/>
            <ac:spMk id="23" creationId="{3ECA69A1-7536-43AC-85EF-C7106179F5ED}"/>
          </ac:spMkLst>
        </pc:spChg>
        <pc:grpChg chg="mod">
          <ac:chgData name="nirajthakurxyz0933@outlook.com" userId="5de401e978417caa" providerId="Windows Live" clId="Web-{A30EAD48-9209-0BDB-D6D5-6D32E3AC5075}" dt="2024-08-11T08:44:04.958" v="0"/>
          <ac:grpSpMkLst>
            <pc:docMk/>
            <pc:sldMk cId="188087926" sldId="380"/>
            <ac:grpSpMk id="4" creationId="{00000000-0000-0000-0000-000000000000}"/>
          </ac:grpSpMkLst>
        </pc:grpChg>
      </pc:sldChg>
    </pc:docChg>
  </pc:docChgLst>
  <pc:docChgLst>
    <pc:chgData name="Faizan Karim" userId="48c8ba92fda0d8b0" providerId="Windows Live" clId="Web-{EA39F445-E913-1306-9173-6F279967E1B8}"/>
    <pc:docChg chg="addSld modSld">
      <pc:chgData name="Faizan Karim" userId="48c8ba92fda0d8b0" providerId="Windows Live" clId="Web-{EA39F445-E913-1306-9173-6F279967E1B8}" dt="2024-08-05T12:02:39.488" v="109"/>
      <pc:docMkLst>
        <pc:docMk/>
      </pc:docMkLst>
      <pc:sldChg chg="mod setBg">
        <pc:chgData name="Faizan Karim" userId="48c8ba92fda0d8b0" providerId="Windows Live" clId="Web-{EA39F445-E913-1306-9173-6F279967E1B8}" dt="2024-08-05T12:01:01.719" v="3"/>
        <pc:sldMkLst>
          <pc:docMk/>
          <pc:sldMk cId="109857222" sldId="256"/>
        </pc:sldMkLst>
      </pc:sldChg>
      <pc:sldChg chg="mod setBg">
        <pc:chgData name="Faizan Karim" userId="48c8ba92fda0d8b0" providerId="Windows Live" clId="Web-{EA39F445-E913-1306-9173-6F279967E1B8}" dt="2024-08-05T12:01:05.813" v="79"/>
        <pc:sldMkLst>
          <pc:docMk/>
          <pc:sldMk cId="3459298073" sldId="257"/>
        </pc:sldMkLst>
      </pc:sldChg>
      <pc:sldChg chg="mod setBg">
        <pc:chgData name="Faizan Karim" userId="48c8ba92fda0d8b0" providerId="Windows Live" clId="Web-{EA39F445-E913-1306-9173-6F279967E1B8}" dt="2024-08-05T12:01:07.063" v="103"/>
        <pc:sldMkLst>
          <pc:docMk/>
          <pc:sldMk cId="4144437103" sldId="258"/>
        </pc:sldMkLst>
      </pc:sldChg>
      <pc:sldChg chg="mod setBg">
        <pc:chgData name="Faizan Karim" userId="48c8ba92fda0d8b0" providerId="Windows Live" clId="Web-{EA39F445-E913-1306-9173-6F279967E1B8}" dt="2024-08-05T12:01:07.142" v="104"/>
        <pc:sldMkLst>
          <pc:docMk/>
          <pc:sldMk cId="1641802934" sldId="259"/>
        </pc:sldMkLst>
      </pc:sldChg>
      <pc:sldChg chg="mod setBg">
        <pc:chgData name="Faizan Karim" userId="48c8ba92fda0d8b0" providerId="Windows Live" clId="Web-{EA39F445-E913-1306-9173-6F279967E1B8}" dt="2024-08-05T12:01:06.063" v="83"/>
        <pc:sldMkLst>
          <pc:docMk/>
          <pc:sldMk cId="865932588" sldId="260"/>
        </pc:sldMkLst>
      </pc:sldChg>
      <pc:sldChg chg="mod setBg">
        <pc:chgData name="Faizan Karim" userId="48c8ba92fda0d8b0" providerId="Windows Live" clId="Web-{EA39F445-E913-1306-9173-6F279967E1B8}" dt="2024-08-05T12:01:06.220" v="86"/>
        <pc:sldMkLst>
          <pc:docMk/>
          <pc:sldMk cId="1932615400" sldId="261"/>
        </pc:sldMkLst>
      </pc:sldChg>
      <pc:sldChg chg="mod setBg">
        <pc:chgData name="Faizan Karim" userId="48c8ba92fda0d8b0" providerId="Windows Live" clId="Web-{EA39F445-E913-1306-9173-6F279967E1B8}" dt="2024-08-05T12:01:06.298" v="87"/>
        <pc:sldMkLst>
          <pc:docMk/>
          <pc:sldMk cId="3144580210" sldId="262"/>
        </pc:sldMkLst>
      </pc:sldChg>
      <pc:sldChg chg="mod setBg">
        <pc:chgData name="Faizan Karim" userId="48c8ba92fda0d8b0" providerId="Windows Live" clId="Web-{EA39F445-E913-1306-9173-6F279967E1B8}" dt="2024-08-05T12:01:04.282" v="48"/>
        <pc:sldMkLst>
          <pc:docMk/>
          <pc:sldMk cId="2914943046" sldId="264"/>
        </pc:sldMkLst>
      </pc:sldChg>
      <pc:sldChg chg="mod setBg">
        <pc:chgData name="Faizan Karim" userId="48c8ba92fda0d8b0" providerId="Windows Live" clId="Web-{EA39F445-E913-1306-9173-6F279967E1B8}" dt="2024-08-05T12:01:03.641" v="36"/>
        <pc:sldMkLst>
          <pc:docMk/>
          <pc:sldMk cId="3398171703" sldId="266"/>
        </pc:sldMkLst>
      </pc:sldChg>
      <pc:sldChg chg="mod setBg">
        <pc:chgData name="Faizan Karim" userId="48c8ba92fda0d8b0" providerId="Windows Live" clId="Web-{EA39F445-E913-1306-9173-6F279967E1B8}" dt="2024-08-05T12:01:03.688" v="37"/>
        <pc:sldMkLst>
          <pc:docMk/>
          <pc:sldMk cId="1341047850" sldId="267"/>
        </pc:sldMkLst>
      </pc:sldChg>
      <pc:sldChg chg="mod setBg">
        <pc:chgData name="Faizan Karim" userId="48c8ba92fda0d8b0" providerId="Windows Live" clId="Web-{EA39F445-E913-1306-9173-6F279967E1B8}" dt="2024-08-05T12:01:03.751" v="38"/>
        <pc:sldMkLst>
          <pc:docMk/>
          <pc:sldMk cId="2421960610" sldId="268"/>
        </pc:sldMkLst>
      </pc:sldChg>
      <pc:sldChg chg="mod setBg">
        <pc:chgData name="Faizan Karim" userId="48c8ba92fda0d8b0" providerId="Windows Live" clId="Web-{EA39F445-E913-1306-9173-6F279967E1B8}" dt="2024-08-05T12:01:03.782" v="39"/>
        <pc:sldMkLst>
          <pc:docMk/>
          <pc:sldMk cId="2881169634" sldId="269"/>
        </pc:sldMkLst>
      </pc:sldChg>
      <pc:sldChg chg="mod setBg">
        <pc:chgData name="Faizan Karim" userId="48c8ba92fda0d8b0" providerId="Windows Live" clId="Web-{EA39F445-E913-1306-9173-6F279967E1B8}" dt="2024-08-05T12:01:03.829" v="40"/>
        <pc:sldMkLst>
          <pc:docMk/>
          <pc:sldMk cId="2960370714" sldId="270"/>
        </pc:sldMkLst>
      </pc:sldChg>
      <pc:sldChg chg="mod setBg">
        <pc:chgData name="Faizan Karim" userId="48c8ba92fda0d8b0" providerId="Windows Live" clId="Web-{EA39F445-E913-1306-9173-6F279967E1B8}" dt="2024-08-05T12:01:03.876" v="41"/>
        <pc:sldMkLst>
          <pc:docMk/>
          <pc:sldMk cId="1915543690" sldId="271"/>
        </pc:sldMkLst>
      </pc:sldChg>
      <pc:sldChg chg="mod setBg">
        <pc:chgData name="Faizan Karim" userId="48c8ba92fda0d8b0" providerId="Windows Live" clId="Web-{EA39F445-E913-1306-9173-6F279967E1B8}" dt="2024-08-05T12:01:03.954" v="42"/>
        <pc:sldMkLst>
          <pc:docMk/>
          <pc:sldMk cId="989782328" sldId="272"/>
        </pc:sldMkLst>
      </pc:sldChg>
      <pc:sldChg chg="mod setBg">
        <pc:chgData name="Faizan Karim" userId="48c8ba92fda0d8b0" providerId="Windows Live" clId="Web-{EA39F445-E913-1306-9173-6F279967E1B8}" dt="2024-08-05T12:01:04.016" v="43"/>
        <pc:sldMkLst>
          <pc:docMk/>
          <pc:sldMk cId="486754998" sldId="273"/>
        </pc:sldMkLst>
      </pc:sldChg>
      <pc:sldChg chg="mod setBg">
        <pc:chgData name="Faizan Karim" userId="48c8ba92fda0d8b0" providerId="Windows Live" clId="Web-{EA39F445-E913-1306-9173-6F279967E1B8}" dt="2024-08-05T12:01:04.063" v="44"/>
        <pc:sldMkLst>
          <pc:docMk/>
          <pc:sldMk cId="304424976" sldId="274"/>
        </pc:sldMkLst>
      </pc:sldChg>
      <pc:sldChg chg="mod setBg">
        <pc:chgData name="Faizan Karim" userId="48c8ba92fda0d8b0" providerId="Windows Live" clId="Web-{EA39F445-E913-1306-9173-6F279967E1B8}" dt="2024-08-05T12:01:04.141" v="45"/>
        <pc:sldMkLst>
          <pc:docMk/>
          <pc:sldMk cId="3499954745" sldId="275"/>
        </pc:sldMkLst>
      </pc:sldChg>
      <pc:sldChg chg="mod setBg">
        <pc:chgData name="Faizan Karim" userId="48c8ba92fda0d8b0" providerId="Windows Live" clId="Web-{EA39F445-E913-1306-9173-6F279967E1B8}" dt="2024-08-05T12:01:04.173" v="46"/>
        <pc:sldMkLst>
          <pc:docMk/>
          <pc:sldMk cId="3493139662" sldId="276"/>
        </pc:sldMkLst>
      </pc:sldChg>
      <pc:sldChg chg="mod setBg">
        <pc:chgData name="Faizan Karim" userId="48c8ba92fda0d8b0" providerId="Windows Live" clId="Web-{EA39F445-E913-1306-9173-6F279967E1B8}" dt="2024-08-05T12:01:04.204" v="47"/>
        <pc:sldMkLst>
          <pc:docMk/>
          <pc:sldMk cId="2213831142" sldId="277"/>
        </pc:sldMkLst>
      </pc:sldChg>
      <pc:sldChg chg="mod setBg">
        <pc:chgData name="Faizan Karim" userId="48c8ba92fda0d8b0" providerId="Windows Live" clId="Web-{EA39F445-E913-1306-9173-6F279967E1B8}" dt="2024-08-05T12:01:03.391" v="32"/>
        <pc:sldMkLst>
          <pc:docMk/>
          <pc:sldMk cId="3831362031" sldId="281"/>
        </pc:sldMkLst>
      </pc:sldChg>
      <pc:sldChg chg="mod setBg">
        <pc:chgData name="Faizan Karim" userId="48c8ba92fda0d8b0" providerId="Windows Live" clId="Web-{EA39F445-E913-1306-9173-6F279967E1B8}" dt="2024-08-05T12:01:03.454" v="33"/>
        <pc:sldMkLst>
          <pc:docMk/>
          <pc:sldMk cId="145270275" sldId="282"/>
        </pc:sldMkLst>
      </pc:sldChg>
      <pc:sldChg chg="mod setBg">
        <pc:chgData name="Faizan Karim" userId="48c8ba92fda0d8b0" providerId="Windows Live" clId="Web-{EA39F445-E913-1306-9173-6F279967E1B8}" dt="2024-08-05T12:01:03.485" v="34"/>
        <pc:sldMkLst>
          <pc:docMk/>
          <pc:sldMk cId="3348632021" sldId="283"/>
        </pc:sldMkLst>
      </pc:sldChg>
      <pc:sldChg chg="mod setBg">
        <pc:chgData name="Faizan Karim" userId="48c8ba92fda0d8b0" providerId="Windows Live" clId="Web-{EA39F445-E913-1306-9173-6F279967E1B8}" dt="2024-08-05T12:01:03.532" v="35"/>
        <pc:sldMkLst>
          <pc:docMk/>
          <pc:sldMk cId="3339103051" sldId="284"/>
        </pc:sldMkLst>
      </pc:sldChg>
      <pc:sldChg chg="mod setBg">
        <pc:chgData name="Faizan Karim" userId="48c8ba92fda0d8b0" providerId="Windows Live" clId="Web-{EA39F445-E913-1306-9173-6F279967E1B8}" dt="2024-08-05T12:01:06.579" v="92"/>
        <pc:sldMkLst>
          <pc:docMk/>
          <pc:sldMk cId="2992172575" sldId="285"/>
        </pc:sldMkLst>
      </pc:sldChg>
      <pc:sldChg chg="mod setBg">
        <pc:chgData name="Faizan Karim" userId="48c8ba92fda0d8b0" providerId="Windows Live" clId="Web-{EA39F445-E913-1306-9173-6F279967E1B8}" dt="2024-08-05T12:01:06.532" v="91"/>
        <pc:sldMkLst>
          <pc:docMk/>
          <pc:sldMk cId="711608987" sldId="286"/>
        </pc:sldMkLst>
      </pc:sldChg>
      <pc:sldChg chg="mod setBg">
        <pc:chgData name="Faizan Karim" userId="48c8ba92fda0d8b0" providerId="Windows Live" clId="Web-{EA39F445-E913-1306-9173-6F279967E1B8}" dt="2024-08-05T12:01:04.329" v="49"/>
        <pc:sldMkLst>
          <pc:docMk/>
          <pc:sldMk cId="1400339472" sldId="290"/>
        </pc:sldMkLst>
      </pc:sldChg>
      <pc:sldChg chg="mod setBg">
        <pc:chgData name="Faizan Karim" userId="48c8ba92fda0d8b0" providerId="Windows Live" clId="Web-{EA39F445-E913-1306-9173-6F279967E1B8}" dt="2024-08-05T12:01:04.391" v="50"/>
        <pc:sldMkLst>
          <pc:docMk/>
          <pc:sldMk cId="2454928998" sldId="291"/>
        </pc:sldMkLst>
      </pc:sldChg>
      <pc:sldChg chg="mod setBg">
        <pc:chgData name="Faizan Karim" userId="48c8ba92fda0d8b0" providerId="Windows Live" clId="Web-{EA39F445-E913-1306-9173-6F279967E1B8}" dt="2024-08-05T12:01:04.470" v="52"/>
        <pc:sldMkLst>
          <pc:docMk/>
          <pc:sldMk cId="2742410972" sldId="292"/>
        </pc:sldMkLst>
      </pc:sldChg>
      <pc:sldChg chg="mod setBg">
        <pc:chgData name="Faizan Karim" userId="48c8ba92fda0d8b0" providerId="Windows Live" clId="Web-{EA39F445-E913-1306-9173-6F279967E1B8}" dt="2024-08-05T12:01:04.501" v="53"/>
        <pc:sldMkLst>
          <pc:docMk/>
          <pc:sldMk cId="3117719130" sldId="293"/>
        </pc:sldMkLst>
      </pc:sldChg>
      <pc:sldChg chg="mod setBg">
        <pc:chgData name="Faizan Karim" userId="48c8ba92fda0d8b0" providerId="Windows Live" clId="Web-{EA39F445-E913-1306-9173-6F279967E1B8}" dt="2024-08-05T12:01:04.548" v="54"/>
        <pc:sldMkLst>
          <pc:docMk/>
          <pc:sldMk cId="1300290911" sldId="294"/>
        </pc:sldMkLst>
      </pc:sldChg>
      <pc:sldChg chg="mod setBg">
        <pc:chgData name="Faizan Karim" userId="48c8ba92fda0d8b0" providerId="Windows Live" clId="Web-{EA39F445-E913-1306-9173-6F279967E1B8}" dt="2024-08-05T12:01:04.407" v="51"/>
        <pc:sldMkLst>
          <pc:docMk/>
          <pc:sldMk cId="1813178001" sldId="295"/>
        </pc:sldMkLst>
      </pc:sldChg>
      <pc:sldChg chg="mod setBg">
        <pc:chgData name="Faizan Karim" userId="48c8ba92fda0d8b0" providerId="Windows Live" clId="Web-{EA39F445-E913-1306-9173-6F279967E1B8}" dt="2024-08-05T12:01:06.095" v="84"/>
        <pc:sldMkLst>
          <pc:docMk/>
          <pc:sldMk cId="813812559" sldId="296"/>
        </pc:sldMkLst>
      </pc:sldChg>
      <pc:sldChg chg="mod setBg">
        <pc:chgData name="Faizan Karim" userId="48c8ba92fda0d8b0" providerId="Windows Live" clId="Web-{EA39F445-E913-1306-9173-6F279967E1B8}" dt="2024-08-05T12:01:06.173" v="85"/>
        <pc:sldMkLst>
          <pc:docMk/>
          <pc:sldMk cId="914672419" sldId="298"/>
        </pc:sldMkLst>
      </pc:sldChg>
      <pc:sldChg chg="mod setBg">
        <pc:chgData name="Faizan Karim" userId="48c8ba92fda0d8b0" providerId="Windows Live" clId="Web-{EA39F445-E913-1306-9173-6F279967E1B8}" dt="2024-08-05T12:01:06.329" v="88"/>
        <pc:sldMkLst>
          <pc:docMk/>
          <pc:sldMk cId="1350530635" sldId="299"/>
        </pc:sldMkLst>
      </pc:sldChg>
      <pc:sldChg chg="mod setBg">
        <pc:chgData name="Faizan Karim" userId="48c8ba92fda0d8b0" providerId="Windows Live" clId="Web-{EA39F445-E913-1306-9173-6F279967E1B8}" dt="2024-08-05T12:01:05.876" v="80"/>
        <pc:sldMkLst>
          <pc:docMk/>
          <pc:sldMk cId="3630515598" sldId="301"/>
        </pc:sldMkLst>
      </pc:sldChg>
      <pc:sldChg chg="mod setBg">
        <pc:chgData name="Faizan Karim" userId="48c8ba92fda0d8b0" providerId="Windows Live" clId="Web-{EA39F445-E913-1306-9173-6F279967E1B8}" dt="2024-08-05T12:01:04.626" v="56"/>
        <pc:sldMkLst>
          <pc:docMk/>
          <pc:sldMk cId="2400434738" sldId="304"/>
        </pc:sldMkLst>
      </pc:sldChg>
      <pc:sldChg chg="mod setBg">
        <pc:chgData name="Faizan Karim" userId="48c8ba92fda0d8b0" providerId="Windows Live" clId="Web-{EA39F445-E913-1306-9173-6F279967E1B8}" dt="2024-08-05T12:01:05.923" v="81"/>
        <pc:sldMkLst>
          <pc:docMk/>
          <pc:sldMk cId="3214335302" sldId="305"/>
        </pc:sldMkLst>
      </pc:sldChg>
      <pc:sldChg chg="mod setBg">
        <pc:chgData name="Faizan Karim" userId="48c8ba92fda0d8b0" providerId="Windows Live" clId="Web-{EA39F445-E913-1306-9173-6F279967E1B8}" dt="2024-08-05T12:01:01.938" v="7"/>
        <pc:sldMkLst>
          <pc:docMk/>
          <pc:sldMk cId="3046487070" sldId="306"/>
        </pc:sldMkLst>
      </pc:sldChg>
      <pc:sldChg chg="mod setBg">
        <pc:chgData name="Faizan Karim" userId="48c8ba92fda0d8b0" providerId="Windows Live" clId="Web-{EA39F445-E913-1306-9173-6F279967E1B8}" dt="2024-08-05T12:01:02.127" v="10"/>
        <pc:sldMkLst>
          <pc:docMk/>
          <pc:sldMk cId="3587744246" sldId="307"/>
        </pc:sldMkLst>
      </pc:sldChg>
      <pc:sldChg chg="mod setBg">
        <pc:chgData name="Faizan Karim" userId="48c8ba92fda0d8b0" providerId="Windows Live" clId="Web-{EA39F445-E913-1306-9173-6F279967E1B8}" dt="2024-08-05T12:01:02.298" v="13"/>
        <pc:sldMkLst>
          <pc:docMk/>
          <pc:sldMk cId="496207960" sldId="308"/>
        </pc:sldMkLst>
      </pc:sldChg>
      <pc:sldChg chg="mod setBg">
        <pc:chgData name="Faizan Karim" userId="48c8ba92fda0d8b0" providerId="Windows Live" clId="Web-{EA39F445-E913-1306-9173-6F279967E1B8}" dt="2024-08-05T12:01:04.798" v="58"/>
        <pc:sldMkLst>
          <pc:docMk/>
          <pc:sldMk cId="4048724981" sldId="309"/>
        </pc:sldMkLst>
      </pc:sldChg>
      <pc:sldChg chg="mod setBg">
        <pc:chgData name="Faizan Karim" userId="48c8ba92fda0d8b0" providerId="Windows Live" clId="Web-{EA39F445-E913-1306-9173-6F279967E1B8}" dt="2024-08-05T12:01:04.938" v="59"/>
        <pc:sldMkLst>
          <pc:docMk/>
          <pc:sldMk cId="3484015139" sldId="310"/>
        </pc:sldMkLst>
      </pc:sldChg>
      <pc:sldChg chg="mod setBg">
        <pc:chgData name="Faizan Karim" userId="48c8ba92fda0d8b0" providerId="Windows Live" clId="Web-{EA39F445-E913-1306-9173-6F279967E1B8}" dt="2024-08-05T12:01:06.485" v="89"/>
        <pc:sldMkLst>
          <pc:docMk/>
          <pc:sldMk cId="1512645525" sldId="312"/>
        </pc:sldMkLst>
      </pc:sldChg>
      <pc:sldChg chg="mod setBg">
        <pc:chgData name="Faizan Karim" userId="48c8ba92fda0d8b0" providerId="Windows Live" clId="Web-{EA39F445-E913-1306-9173-6F279967E1B8}" dt="2024-08-05T12:01:04.579" v="55"/>
        <pc:sldMkLst>
          <pc:docMk/>
          <pc:sldMk cId="1179405046" sldId="313"/>
        </pc:sldMkLst>
      </pc:sldChg>
      <pc:sldChg chg="mod setBg">
        <pc:chgData name="Faizan Karim" userId="48c8ba92fda0d8b0" providerId="Windows Live" clId="Web-{EA39F445-E913-1306-9173-6F279967E1B8}" dt="2024-08-05T12:01:01.751" v="4"/>
        <pc:sldMkLst>
          <pc:docMk/>
          <pc:sldMk cId="2458575686" sldId="314"/>
        </pc:sldMkLst>
      </pc:sldChg>
      <pc:sldChg chg="mod setBg">
        <pc:chgData name="Faizan Karim" userId="48c8ba92fda0d8b0" providerId="Windows Live" clId="Web-{EA39F445-E913-1306-9173-6F279967E1B8}" dt="2024-08-05T12:01:06.001" v="82"/>
        <pc:sldMkLst>
          <pc:docMk/>
          <pc:sldMk cId="1754252467" sldId="315"/>
        </pc:sldMkLst>
      </pc:sldChg>
      <pc:sldChg chg="mod setBg">
        <pc:chgData name="Faizan Karim" userId="48c8ba92fda0d8b0" providerId="Windows Live" clId="Web-{EA39F445-E913-1306-9173-6F279967E1B8}" dt="2024-08-05T12:01:02.438" v="16"/>
        <pc:sldMkLst>
          <pc:docMk/>
          <pc:sldMk cId="1914878179" sldId="316"/>
        </pc:sldMkLst>
      </pc:sldChg>
      <pc:sldChg chg="mod setBg">
        <pc:chgData name="Faizan Karim" userId="48c8ba92fda0d8b0" providerId="Windows Live" clId="Web-{EA39F445-E913-1306-9173-6F279967E1B8}" dt="2024-08-05T12:01:02.641" v="20"/>
        <pc:sldMkLst>
          <pc:docMk/>
          <pc:sldMk cId="172607064" sldId="317"/>
        </pc:sldMkLst>
      </pc:sldChg>
      <pc:sldChg chg="mod setBg">
        <pc:chgData name="Faizan Karim" userId="48c8ba92fda0d8b0" providerId="Windows Live" clId="Web-{EA39F445-E913-1306-9173-6F279967E1B8}" dt="2024-08-05T12:01:02.766" v="21"/>
        <pc:sldMkLst>
          <pc:docMk/>
          <pc:sldMk cId="832741124" sldId="318"/>
        </pc:sldMkLst>
      </pc:sldChg>
      <pc:sldChg chg="mod setBg">
        <pc:chgData name="Faizan Karim" userId="48c8ba92fda0d8b0" providerId="Windows Live" clId="Web-{EA39F445-E913-1306-9173-6F279967E1B8}" dt="2024-08-05T12:01:02.813" v="22"/>
        <pc:sldMkLst>
          <pc:docMk/>
          <pc:sldMk cId="4251082147" sldId="319"/>
        </pc:sldMkLst>
      </pc:sldChg>
      <pc:sldChg chg="mod setBg">
        <pc:chgData name="Faizan Karim" userId="48c8ba92fda0d8b0" providerId="Windows Live" clId="Web-{EA39F445-E913-1306-9173-6F279967E1B8}" dt="2024-08-05T12:01:02.923" v="23"/>
        <pc:sldMkLst>
          <pc:docMk/>
          <pc:sldMk cId="1525050348" sldId="320"/>
        </pc:sldMkLst>
      </pc:sldChg>
      <pc:sldChg chg="mod setBg">
        <pc:chgData name="Faizan Karim" userId="48c8ba92fda0d8b0" providerId="Windows Live" clId="Web-{EA39F445-E913-1306-9173-6F279967E1B8}" dt="2024-08-05T12:01:02.985" v="24"/>
        <pc:sldMkLst>
          <pc:docMk/>
          <pc:sldMk cId="1604305189" sldId="321"/>
        </pc:sldMkLst>
      </pc:sldChg>
      <pc:sldChg chg="mod setBg">
        <pc:chgData name="Faizan Karim" userId="48c8ba92fda0d8b0" providerId="Windows Live" clId="Web-{EA39F445-E913-1306-9173-6F279967E1B8}" dt="2024-08-05T12:01:03.032" v="25"/>
        <pc:sldMkLst>
          <pc:docMk/>
          <pc:sldMk cId="1918191056" sldId="322"/>
        </pc:sldMkLst>
      </pc:sldChg>
      <pc:sldChg chg="mod setBg">
        <pc:chgData name="Faizan Karim" userId="48c8ba92fda0d8b0" providerId="Windows Live" clId="Web-{EA39F445-E913-1306-9173-6F279967E1B8}" dt="2024-08-05T12:01:03.080" v="26"/>
        <pc:sldMkLst>
          <pc:docMk/>
          <pc:sldMk cId="2739476488" sldId="323"/>
        </pc:sldMkLst>
      </pc:sldChg>
      <pc:sldChg chg="mod setBg">
        <pc:chgData name="Faizan Karim" userId="48c8ba92fda0d8b0" providerId="Windows Live" clId="Web-{EA39F445-E913-1306-9173-6F279967E1B8}" dt="2024-08-05T12:01:03.126" v="27"/>
        <pc:sldMkLst>
          <pc:docMk/>
          <pc:sldMk cId="3638442742" sldId="324"/>
        </pc:sldMkLst>
      </pc:sldChg>
      <pc:sldChg chg="mod setBg">
        <pc:chgData name="Faizan Karim" userId="48c8ba92fda0d8b0" providerId="Windows Live" clId="Web-{EA39F445-E913-1306-9173-6F279967E1B8}" dt="2024-08-05T12:01:03.173" v="28"/>
        <pc:sldMkLst>
          <pc:docMk/>
          <pc:sldMk cId="1779495789" sldId="325"/>
        </pc:sldMkLst>
      </pc:sldChg>
      <pc:sldChg chg="mod setBg">
        <pc:chgData name="Faizan Karim" userId="48c8ba92fda0d8b0" providerId="Windows Live" clId="Web-{EA39F445-E913-1306-9173-6F279967E1B8}" dt="2024-08-05T12:01:03.220" v="29"/>
        <pc:sldMkLst>
          <pc:docMk/>
          <pc:sldMk cId="1752387216" sldId="326"/>
        </pc:sldMkLst>
      </pc:sldChg>
      <pc:sldChg chg="mod setBg">
        <pc:chgData name="Faizan Karim" userId="48c8ba92fda0d8b0" providerId="Windows Live" clId="Web-{EA39F445-E913-1306-9173-6F279967E1B8}" dt="2024-08-05T12:01:01.985" v="8"/>
        <pc:sldMkLst>
          <pc:docMk/>
          <pc:sldMk cId="3801372042" sldId="327"/>
        </pc:sldMkLst>
      </pc:sldChg>
      <pc:sldChg chg="mod setBg">
        <pc:chgData name="Faizan Karim" userId="48c8ba92fda0d8b0" providerId="Windows Live" clId="Web-{EA39F445-E913-1306-9173-6F279967E1B8}" dt="2024-08-05T12:01:02.032" v="9"/>
        <pc:sldMkLst>
          <pc:docMk/>
          <pc:sldMk cId="4127223401" sldId="328"/>
        </pc:sldMkLst>
      </pc:sldChg>
      <pc:sldChg chg="mod setBg">
        <pc:chgData name="Faizan Karim" userId="48c8ba92fda0d8b0" providerId="Windows Live" clId="Web-{EA39F445-E913-1306-9173-6F279967E1B8}" dt="2024-08-05T12:01:02.173" v="11"/>
        <pc:sldMkLst>
          <pc:docMk/>
          <pc:sldMk cId="827965364" sldId="329"/>
        </pc:sldMkLst>
      </pc:sldChg>
      <pc:sldChg chg="mod setBg">
        <pc:chgData name="Faizan Karim" userId="48c8ba92fda0d8b0" providerId="Windows Live" clId="Web-{EA39F445-E913-1306-9173-6F279967E1B8}" dt="2024-08-05T12:01:02.220" v="12"/>
        <pc:sldMkLst>
          <pc:docMk/>
          <pc:sldMk cId="1184308943" sldId="330"/>
        </pc:sldMkLst>
      </pc:sldChg>
      <pc:sldChg chg="mod setBg">
        <pc:chgData name="Faizan Karim" userId="48c8ba92fda0d8b0" providerId="Windows Live" clId="Web-{EA39F445-E913-1306-9173-6F279967E1B8}" dt="2024-08-05T12:01:02.391" v="15"/>
        <pc:sldMkLst>
          <pc:docMk/>
          <pc:sldMk cId="2122179872" sldId="331"/>
        </pc:sldMkLst>
      </pc:sldChg>
      <pc:sldChg chg="mod setBg">
        <pc:chgData name="Faizan Karim" userId="48c8ba92fda0d8b0" providerId="Windows Live" clId="Web-{EA39F445-E913-1306-9173-6F279967E1B8}" dt="2024-08-05T12:01:02.360" v="14"/>
        <pc:sldMkLst>
          <pc:docMk/>
          <pc:sldMk cId="893700137" sldId="332"/>
        </pc:sldMkLst>
      </pc:sldChg>
      <pc:sldChg chg="mod setBg">
        <pc:chgData name="Faizan Karim" userId="48c8ba92fda0d8b0" providerId="Windows Live" clId="Web-{EA39F445-E913-1306-9173-6F279967E1B8}" dt="2024-08-05T12:01:04.704" v="57"/>
        <pc:sldMkLst>
          <pc:docMk/>
          <pc:sldMk cId="3483566090" sldId="333"/>
        </pc:sldMkLst>
      </pc:sldChg>
      <pc:sldChg chg="mod setBg">
        <pc:chgData name="Faizan Karim" userId="48c8ba92fda0d8b0" providerId="Windows Live" clId="Web-{EA39F445-E913-1306-9173-6F279967E1B8}" dt="2024-08-05T12:01:04.985" v="60"/>
        <pc:sldMkLst>
          <pc:docMk/>
          <pc:sldMk cId="2297733533" sldId="334"/>
        </pc:sldMkLst>
      </pc:sldChg>
      <pc:sldChg chg="mod setBg">
        <pc:chgData name="Faizan Karim" userId="48c8ba92fda0d8b0" providerId="Windows Live" clId="Web-{EA39F445-E913-1306-9173-6F279967E1B8}" dt="2024-08-05T12:01:05.032" v="61"/>
        <pc:sldMkLst>
          <pc:docMk/>
          <pc:sldMk cId="972421634" sldId="335"/>
        </pc:sldMkLst>
      </pc:sldChg>
      <pc:sldChg chg="mod setBg">
        <pc:chgData name="Faizan Karim" userId="48c8ba92fda0d8b0" providerId="Windows Live" clId="Web-{EA39F445-E913-1306-9173-6F279967E1B8}" dt="2024-08-05T12:01:05.079" v="62"/>
        <pc:sldMkLst>
          <pc:docMk/>
          <pc:sldMk cId="3226908154" sldId="336"/>
        </pc:sldMkLst>
      </pc:sldChg>
      <pc:sldChg chg="mod setBg">
        <pc:chgData name="Faizan Karim" userId="48c8ba92fda0d8b0" providerId="Windows Live" clId="Web-{EA39F445-E913-1306-9173-6F279967E1B8}" dt="2024-08-05T12:01:05.110" v="63"/>
        <pc:sldMkLst>
          <pc:docMk/>
          <pc:sldMk cId="2648781739" sldId="337"/>
        </pc:sldMkLst>
      </pc:sldChg>
      <pc:sldChg chg="mod setBg">
        <pc:chgData name="Faizan Karim" userId="48c8ba92fda0d8b0" providerId="Windows Live" clId="Web-{EA39F445-E913-1306-9173-6F279967E1B8}" dt="2024-08-05T12:01:05.173" v="64"/>
        <pc:sldMkLst>
          <pc:docMk/>
          <pc:sldMk cId="4266958255" sldId="338"/>
        </pc:sldMkLst>
      </pc:sldChg>
      <pc:sldChg chg="mod setBg">
        <pc:chgData name="Faizan Karim" userId="48c8ba92fda0d8b0" providerId="Windows Live" clId="Web-{EA39F445-E913-1306-9173-6F279967E1B8}" dt="2024-08-05T12:01:05.220" v="65"/>
        <pc:sldMkLst>
          <pc:docMk/>
          <pc:sldMk cId="1689375610" sldId="339"/>
        </pc:sldMkLst>
      </pc:sldChg>
      <pc:sldChg chg="mod setBg">
        <pc:chgData name="Faizan Karim" userId="48c8ba92fda0d8b0" providerId="Windows Live" clId="Web-{EA39F445-E913-1306-9173-6F279967E1B8}" dt="2024-08-05T12:01:05.266" v="66"/>
        <pc:sldMkLst>
          <pc:docMk/>
          <pc:sldMk cId="164823513" sldId="340"/>
        </pc:sldMkLst>
      </pc:sldChg>
      <pc:sldChg chg="mod setBg">
        <pc:chgData name="Faizan Karim" userId="48c8ba92fda0d8b0" providerId="Windows Live" clId="Web-{EA39F445-E913-1306-9173-6F279967E1B8}" dt="2024-08-05T12:01:05.282" v="67"/>
        <pc:sldMkLst>
          <pc:docMk/>
          <pc:sldMk cId="219064144" sldId="341"/>
        </pc:sldMkLst>
      </pc:sldChg>
      <pc:sldChg chg="mod setBg">
        <pc:chgData name="Faizan Karim" userId="48c8ba92fda0d8b0" providerId="Windows Live" clId="Web-{EA39F445-E913-1306-9173-6F279967E1B8}" dt="2024-08-05T12:01:05.313" v="68"/>
        <pc:sldMkLst>
          <pc:docMk/>
          <pc:sldMk cId="4108471624" sldId="342"/>
        </pc:sldMkLst>
      </pc:sldChg>
      <pc:sldChg chg="mod setBg">
        <pc:chgData name="Faizan Karim" userId="48c8ba92fda0d8b0" providerId="Windows Live" clId="Web-{EA39F445-E913-1306-9173-6F279967E1B8}" dt="2024-08-05T12:01:05.360" v="69"/>
        <pc:sldMkLst>
          <pc:docMk/>
          <pc:sldMk cId="3113367066" sldId="343"/>
        </pc:sldMkLst>
      </pc:sldChg>
      <pc:sldChg chg="mod setBg">
        <pc:chgData name="Faizan Karim" userId="48c8ba92fda0d8b0" providerId="Windows Live" clId="Web-{EA39F445-E913-1306-9173-6F279967E1B8}" dt="2024-08-05T12:01:05.391" v="70"/>
        <pc:sldMkLst>
          <pc:docMk/>
          <pc:sldMk cId="2245784816" sldId="344"/>
        </pc:sldMkLst>
      </pc:sldChg>
      <pc:sldChg chg="mod setBg">
        <pc:chgData name="Faizan Karim" userId="48c8ba92fda0d8b0" providerId="Windows Live" clId="Web-{EA39F445-E913-1306-9173-6F279967E1B8}" dt="2024-08-05T12:01:05.423" v="71"/>
        <pc:sldMkLst>
          <pc:docMk/>
          <pc:sldMk cId="701722769" sldId="345"/>
        </pc:sldMkLst>
      </pc:sldChg>
      <pc:sldChg chg="mod setBg">
        <pc:chgData name="Faizan Karim" userId="48c8ba92fda0d8b0" providerId="Windows Live" clId="Web-{EA39F445-E913-1306-9173-6F279967E1B8}" dt="2024-08-05T12:01:05.454" v="72"/>
        <pc:sldMkLst>
          <pc:docMk/>
          <pc:sldMk cId="1298882968" sldId="346"/>
        </pc:sldMkLst>
      </pc:sldChg>
      <pc:sldChg chg="mod setBg">
        <pc:chgData name="Faizan Karim" userId="48c8ba92fda0d8b0" providerId="Windows Live" clId="Web-{EA39F445-E913-1306-9173-6F279967E1B8}" dt="2024-08-05T12:01:05.501" v="73"/>
        <pc:sldMkLst>
          <pc:docMk/>
          <pc:sldMk cId="2658338275" sldId="347"/>
        </pc:sldMkLst>
      </pc:sldChg>
      <pc:sldChg chg="mod setBg">
        <pc:chgData name="Faizan Karim" userId="48c8ba92fda0d8b0" providerId="Windows Live" clId="Web-{EA39F445-E913-1306-9173-6F279967E1B8}" dt="2024-08-05T12:01:05.532" v="74"/>
        <pc:sldMkLst>
          <pc:docMk/>
          <pc:sldMk cId="698732244" sldId="348"/>
        </pc:sldMkLst>
      </pc:sldChg>
      <pc:sldChg chg="mod setBg">
        <pc:chgData name="Faizan Karim" userId="48c8ba92fda0d8b0" providerId="Windows Live" clId="Web-{EA39F445-E913-1306-9173-6F279967E1B8}" dt="2024-08-05T12:01:05.626" v="75"/>
        <pc:sldMkLst>
          <pc:docMk/>
          <pc:sldMk cId="1083737525" sldId="349"/>
        </pc:sldMkLst>
      </pc:sldChg>
      <pc:sldChg chg="mod setBg">
        <pc:chgData name="Faizan Karim" userId="48c8ba92fda0d8b0" providerId="Windows Live" clId="Web-{EA39F445-E913-1306-9173-6F279967E1B8}" dt="2024-08-05T12:01:06.610" v="93"/>
        <pc:sldMkLst>
          <pc:docMk/>
          <pc:sldMk cId="1143528513" sldId="350"/>
        </pc:sldMkLst>
      </pc:sldChg>
      <pc:sldChg chg="mod setBg">
        <pc:chgData name="Faizan Karim" userId="48c8ba92fda0d8b0" providerId="Windows Live" clId="Web-{EA39F445-E913-1306-9173-6F279967E1B8}" dt="2024-08-05T12:01:06.735" v="96"/>
        <pc:sldMkLst>
          <pc:docMk/>
          <pc:sldMk cId="3934204339" sldId="351"/>
        </pc:sldMkLst>
      </pc:sldChg>
      <pc:sldChg chg="mod setBg">
        <pc:chgData name="Faizan Karim" userId="48c8ba92fda0d8b0" providerId="Windows Live" clId="Web-{EA39F445-E913-1306-9173-6F279967E1B8}" dt="2024-08-05T12:01:06.876" v="99"/>
        <pc:sldMkLst>
          <pc:docMk/>
          <pc:sldMk cId="4212025202" sldId="352"/>
        </pc:sldMkLst>
      </pc:sldChg>
      <pc:sldChg chg="mod setBg">
        <pc:chgData name="Faizan Karim" userId="48c8ba92fda0d8b0" providerId="Windows Live" clId="Web-{EA39F445-E913-1306-9173-6F279967E1B8}" dt="2024-08-05T12:01:07.173" v="105"/>
        <pc:sldMkLst>
          <pc:docMk/>
          <pc:sldMk cId="238311069" sldId="353"/>
        </pc:sldMkLst>
      </pc:sldChg>
      <pc:sldChg chg="mod setBg">
        <pc:chgData name="Faizan Karim" userId="48c8ba92fda0d8b0" providerId="Windows Live" clId="Web-{EA39F445-E913-1306-9173-6F279967E1B8}" dt="2024-08-05T12:01:05.673" v="76"/>
        <pc:sldMkLst>
          <pc:docMk/>
          <pc:sldMk cId="1965281402" sldId="355"/>
        </pc:sldMkLst>
      </pc:sldChg>
      <pc:sldChg chg="mod setBg">
        <pc:chgData name="Faizan Karim" userId="48c8ba92fda0d8b0" providerId="Windows Live" clId="Web-{EA39F445-E913-1306-9173-6F279967E1B8}" dt="2024-08-05T12:01:05.704" v="77"/>
        <pc:sldMkLst>
          <pc:docMk/>
          <pc:sldMk cId="2805628445" sldId="356"/>
        </pc:sldMkLst>
      </pc:sldChg>
      <pc:sldChg chg="mod setBg">
        <pc:chgData name="Faizan Karim" userId="48c8ba92fda0d8b0" providerId="Windows Live" clId="Web-{EA39F445-E913-1306-9173-6F279967E1B8}" dt="2024-08-05T12:01:05.766" v="78"/>
        <pc:sldMkLst>
          <pc:docMk/>
          <pc:sldMk cId="3095587696" sldId="357"/>
        </pc:sldMkLst>
      </pc:sldChg>
      <pc:sldChg chg="mod setBg">
        <pc:chgData name="Faizan Karim" userId="48c8ba92fda0d8b0" providerId="Windows Live" clId="Web-{EA39F445-E913-1306-9173-6F279967E1B8}" dt="2024-08-05T12:01:02.485" v="17"/>
        <pc:sldMkLst>
          <pc:docMk/>
          <pc:sldMk cId="2048618348" sldId="358"/>
        </pc:sldMkLst>
      </pc:sldChg>
      <pc:sldChg chg="mod setBg">
        <pc:chgData name="Faizan Karim" userId="48c8ba92fda0d8b0" providerId="Windows Live" clId="Web-{EA39F445-E913-1306-9173-6F279967E1B8}" dt="2024-08-05T12:01:02.548" v="18"/>
        <pc:sldMkLst>
          <pc:docMk/>
          <pc:sldMk cId="2083065013" sldId="359"/>
        </pc:sldMkLst>
      </pc:sldChg>
      <pc:sldChg chg="mod setBg">
        <pc:chgData name="Faizan Karim" userId="48c8ba92fda0d8b0" providerId="Windows Live" clId="Web-{EA39F445-E913-1306-9173-6F279967E1B8}" dt="2024-08-05T12:01:02.595" v="19"/>
        <pc:sldMkLst>
          <pc:docMk/>
          <pc:sldMk cId="2831168163" sldId="360"/>
        </pc:sldMkLst>
      </pc:sldChg>
      <pc:sldChg chg="mod setBg">
        <pc:chgData name="Faizan Karim" userId="48c8ba92fda0d8b0" providerId="Windows Live" clId="Web-{EA39F445-E913-1306-9173-6F279967E1B8}" dt="2024-08-05T12:01:06.657" v="94"/>
        <pc:sldMkLst>
          <pc:docMk/>
          <pc:sldMk cId="2832323220" sldId="361"/>
        </pc:sldMkLst>
      </pc:sldChg>
      <pc:sldChg chg="mod setBg">
        <pc:chgData name="Faizan Karim" userId="48c8ba92fda0d8b0" providerId="Windows Live" clId="Web-{EA39F445-E913-1306-9173-6F279967E1B8}" dt="2024-08-05T12:01:06.720" v="95"/>
        <pc:sldMkLst>
          <pc:docMk/>
          <pc:sldMk cId="1232462337" sldId="362"/>
        </pc:sldMkLst>
      </pc:sldChg>
      <pc:sldChg chg="mod setBg">
        <pc:chgData name="Faizan Karim" userId="48c8ba92fda0d8b0" providerId="Windows Live" clId="Web-{EA39F445-E913-1306-9173-6F279967E1B8}" dt="2024-08-05T12:01:06.845" v="98"/>
        <pc:sldMkLst>
          <pc:docMk/>
          <pc:sldMk cId="2368678713" sldId="363"/>
        </pc:sldMkLst>
      </pc:sldChg>
      <pc:sldChg chg="mod setBg">
        <pc:chgData name="Faizan Karim" userId="48c8ba92fda0d8b0" providerId="Windows Live" clId="Web-{EA39F445-E913-1306-9173-6F279967E1B8}" dt="2024-08-05T12:01:07.017" v="102"/>
        <pc:sldMkLst>
          <pc:docMk/>
          <pc:sldMk cId="2288051470" sldId="364"/>
        </pc:sldMkLst>
      </pc:sldChg>
      <pc:sldChg chg="mod setBg">
        <pc:chgData name="Faizan Karim" userId="48c8ba92fda0d8b0" providerId="Windows Live" clId="Web-{EA39F445-E913-1306-9173-6F279967E1B8}" dt="2024-08-05T12:01:01.860" v="6"/>
        <pc:sldMkLst>
          <pc:docMk/>
          <pc:sldMk cId="3353904929" sldId="365"/>
        </pc:sldMkLst>
      </pc:sldChg>
      <pc:sldChg chg="mod setBg">
        <pc:chgData name="Faizan Karim" userId="48c8ba92fda0d8b0" providerId="Windows Live" clId="Web-{EA39F445-E913-1306-9173-6F279967E1B8}" dt="2024-08-05T12:01:06.798" v="97"/>
        <pc:sldMkLst>
          <pc:docMk/>
          <pc:sldMk cId="2631593734" sldId="366"/>
        </pc:sldMkLst>
      </pc:sldChg>
      <pc:sldChg chg="mod setBg">
        <pc:chgData name="Faizan Karim" userId="48c8ba92fda0d8b0" providerId="Windows Live" clId="Web-{EA39F445-E913-1306-9173-6F279967E1B8}" dt="2024-08-05T12:01:06.923" v="100"/>
        <pc:sldMkLst>
          <pc:docMk/>
          <pc:sldMk cId="3087471245" sldId="367"/>
        </pc:sldMkLst>
      </pc:sldChg>
      <pc:sldChg chg="mod setBg">
        <pc:chgData name="Faizan Karim" userId="48c8ba92fda0d8b0" providerId="Windows Live" clId="Web-{EA39F445-E913-1306-9173-6F279967E1B8}" dt="2024-08-05T12:01:01.798" v="5"/>
        <pc:sldMkLst>
          <pc:docMk/>
          <pc:sldMk cId="2764868412" sldId="368"/>
        </pc:sldMkLst>
      </pc:sldChg>
      <pc:sldChg chg="mod setBg">
        <pc:chgData name="Faizan Karim" userId="48c8ba92fda0d8b0" providerId="Windows Live" clId="Web-{EA39F445-E913-1306-9173-6F279967E1B8}" dt="2024-08-05T12:01:06.501" v="90"/>
        <pc:sldMkLst>
          <pc:docMk/>
          <pc:sldMk cId="1853865192" sldId="369"/>
        </pc:sldMkLst>
      </pc:sldChg>
      <pc:sldChg chg="mod setBg">
        <pc:chgData name="Faizan Karim" userId="48c8ba92fda0d8b0" providerId="Windows Live" clId="Web-{EA39F445-E913-1306-9173-6F279967E1B8}" dt="2024-08-05T12:01:07.001" v="101"/>
        <pc:sldMkLst>
          <pc:docMk/>
          <pc:sldMk cId="39009634" sldId="370"/>
        </pc:sldMkLst>
      </pc:sldChg>
      <pc:sldChg chg="mod setBg">
        <pc:chgData name="Faizan Karim" userId="48c8ba92fda0d8b0" providerId="Windows Live" clId="Web-{EA39F445-E913-1306-9173-6F279967E1B8}" dt="2024-08-05T12:01:03.266" v="30"/>
        <pc:sldMkLst>
          <pc:docMk/>
          <pc:sldMk cId="557881130" sldId="371"/>
        </pc:sldMkLst>
      </pc:sldChg>
      <pc:sldChg chg="mod setBg">
        <pc:chgData name="Faizan Karim" userId="48c8ba92fda0d8b0" providerId="Windows Live" clId="Web-{EA39F445-E913-1306-9173-6F279967E1B8}" dt="2024-08-05T12:01:03.313" v="31"/>
        <pc:sldMkLst>
          <pc:docMk/>
          <pc:sldMk cId="4103442044" sldId="372"/>
        </pc:sldMkLst>
      </pc:sldChg>
      <pc:sldChg chg="addSp delSp modSp new">
        <pc:chgData name="Faizan Karim" userId="48c8ba92fda0d8b0" providerId="Windows Live" clId="Web-{EA39F445-E913-1306-9173-6F279967E1B8}" dt="2024-08-05T12:02:39.488" v="109"/>
        <pc:sldMkLst>
          <pc:docMk/>
          <pc:sldMk cId="2177248324" sldId="373"/>
        </pc:sldMkLst>
        <pc:spChg chg="del">
          <ac:chgData name="Faizan Karim" userId="48c8ba92fda0d8b0" providerId="Windows Live" clId="Web-{EA39F445-E913-1306-9173-6F279967E1B8}" dt="2024-08-05T12:02:31.675" v="107"/>
          <ac:spMkLst>
            <pc:docMk/>
            <pc:sldMk cId="2177248324" sldId="373"/>
            <ac:spMk id="2" creationId="{40D7574D-B195-2A41-4AFB-C8B79A28388D}"/>
          </ac:spMkLst>
        </pc:spChg>
        <pc:spChg chg="del">
          <ac:chgData name="Faizan Karim" userId="48c8ba92fda0d8b0" providerId="Windows Live" clId="Web-{EA39F445-E913-1306-9173-6F279967E1B8}" dt="2024-08-05T12:02:37.706" v="108"/>
          <ac:spMkLst>
            <pc:docMk/>
            <pc:sldMk cId="2177248324" sldId="373"/>
            <ac:spMk id="3" creationId="{3C68514D-7C40-D422-034F-EE7AA5611BF7}"/>
          </ac:spMkLst>
        </pc:spChg>
        <pc:picChg chg="add mod">
          <ac:chgData name="Faizan Karim" userId="48c8ba92fda0d8b0" providerId="Windows Live" clId="Web-{EA39F445-E913-1306-9173-6F279967E1B8}" dt="2024-08-05T12:02:39.488" v="109"/>
          <ac:picMkLst>
            <pc:docMk/>
            <pc:sldMk cId="2177248324" sldId="373"/>
            <ac:picMk id="4" creationId="{F4F36DF1-72F2-149F-2D2D-7760FBABEFBC}"/>
          </ac:picMkLst>
        </pc:picChg>
      </pc:sldChg>
    </pc:docChg>
  </pc:docChgLst>
  <pc:docChgLst>
    <pc:chgData name="Faizan Karim" userId="48c8ba92fda0d8b0" providerId="Windows Live" clId="Web-{1E2F36F3-76B0-AAF2-92D6-27F614899E4B}"/>
    <pc:docChg chg="modSld">
      <pc:chgData name="Faizan Karim" userId="48c8ba92fda0d8b0" providerId="Windows Live" clId="Web-{1E2F36F3-76B0-AAF2-92D6-27F614899E4B}" dt="2024-08-05T13:00:20.500" v="8" actId="14100"/>
      <pc:docMkLst>
        <pc:docMk/>
      </pc:docMkLst>
      <pc:sldChg chg="addSp delSp modSp">
        <pc:chgData name="Faizan Karim" userId="48c8ba92fda0d8b0" providerId="Windows Live" clId="Web-{1E2F36F3-76B0-AAF2-92D6-27F614899E4B}" dt="2024-08-05T12:58:55.825" v="4" actId="14100"/>
        <pc:sldMkLst>
          <pc:docMk/>
          <pc:sldMk cId="1754252467" sldId="315"/>
        </pc:sldMkLst>
        <pc:picChg chg="add mod">
          <ac:chgData name="Faizan Karim" userId="48c8ba92fda0d8b0" providerId="Windows Live" clId="Web-{1E2F36F3-76B0-AAF2-92D6-27F614899E4B}" dt="2024-08-05T12:58:55.825" v="4" actId="14100"/>
          <ac:picMkLst>
            <pc:docMk/>
            <pc:sldMk cId="1754252467" sldId="315"/>
            <ac:picMk id="2" creationId="{5CBCEA1C-7565-FA71-DA2C-FDA0DD7508CC}"/>
          </ac:picMkLst>
        </pc:picChg>
        <pc:picChg chg="del">
          <ac:chgData name="Faizan Karim" userId="48c8ba92fda0d8b0" providerId="Windows Live" clId="Web-{1E2F36F3-76B0-AAF2-92D6-27F614899E4B}" dt="2024-08-05T12:58:34.903" v="0"/>
          <ac:picMkLst>
            <pc:docMk/>
            <pc:sldMk cId="1754252467" sldId="315"/>
            <ac:picMk id="3" creationId="{0F99CF15-9FF1-D0F4-E8CC-6252BB72490F}"/>
          </ac:picMkLst>
        </pc:picChg>
      </pc:sldChg>
      <pc:sldChg chg="addSp delSp modSp">
        <pc:chgData name="Faizan Karim" userId="48c8ba92fda0d8b0" providerId="Windows Live" clId="Web-{1E2F36F3-76B0-AAF2-92D6-27F614899E4B}" dt="2024-08-05T13:00:20.500" v="8" actId="14100"/>
        <pc:sldMkLst>
          <pc:docMk/>
          <pc:sldMk cId="2177248324" sldId="373"/>
        </pc:sldMkLst>
        <pc:picChg chg="del">
          <ac:chgData name="Faizan Karim" userId="48c8ba92fda0d8b0" providerId="Windows Live" clId="Web-{1E2F36F3-76B0-AAF2-92D6-27F614899E4B}" dt="2024-08-05T12:59:37.811" v="5"/>
          <ac:picMkLst>
            <pc:docMk/>
            <pc:sldMk cId="2177248324" sldId="373"/>
            <ac:picMk id="2" creationId="{000D31D8-4DC2-703D-5B83-A7E5E83CCD64}"/>
          </ac:picMkLst>
        </pc:picChg>
        <pc:picChg chg="add mod">
          <ac:chgData name="Faizan Karim" userId="48c8ba92fda0d8b0" providerId="Windows Live" clId="Web-{1E2F36F3-76B0-AAF2-92D6-27F614899E4B}" dt="2024-08-05T13:00:20.500" v="8" actId="14100"/>
          <ac:picMkLst>
            <pc:docMk/>
            <pc:sldMk cId="2177248324" sldId="373"/>
            <ac:picMk id="3" creationId="{50E76FBB-60CB-919B-F6E8-28C88FF05292}"/>
          </ac:picMkLst>
        </pc:picChg>
      </pc:sldChg>
    </pc:docChg>
  </pc:docChgLst>
  <pc:docChgLst>
    <pc:chgData name="udit narayana" userId="a6382a2cc5a5dea1" providerId="Windows Live" clId="Web-{A245AFC0-5AD3-4805-9D2B-58CF47380CEB}"/>
    <pc:docChg chg="addSld delSld modSld">
      <pc:chgData name="udit narayana" userId="a6382a2cc5a5dea1" providerId="Windows Live" clId="Web-{A245AFC0-5AD3-4805-9D2B-58CF47380CEB}" dt="2024-08-04T20:14:37.834" v="679" actId="20577"/>
      <pc:docMkLst>
        <pc:docMk/>
      </pc:docMkLst>
      <pc:sldChg chg="addSp modSp add del">
        <pc:chgData name="udit narayana" userId="a6382a2cc5a5dea1" providerId="Windows Live" clId="Web-{A245AFC0-5AD3-4805-9D2B-58CF47380CEB}" dt="2024-08-04T16:03:14.547" v="103"/>
        <pc:sldMkLst>
          <pc:docMk/>
          <pc:sldMk cId="2297733533" sldId="334"/>
        </pc:sldMkLst>
        <pc:spChg chg="add mod">
          <ac:chgData name="udit narayana" userId="a6382a2cc5a5dea1" providerId="Windows Live" clId="Web-{A245AFC0-5AD3-4805-9D2B-58CF47380CEB}" dt="2024-08-04T15:59:59.413" v="44" actId="20577"/>
          <ac:spMkLst>
            <pc:docMk/>
            <pc:sldMk cId="2297733533" sldId="334"/>
            <ac:spMk id="3" creationId="{79759B8E-F72E-05CA-CDD4-72E6B3263C25}"/>
          </ac:spMkLst>
        </pc:spChg>
      </pc:sldChg>
      <pc:sldChg chg="modSp new add del">
        <pc:chgData name="udit narayana" userId="a6382a2cc5a5dea1" providerId="Windows Live" clId="Web-{A245AFC0-5AD3-4805-9D2B-58CF47380CEB}" dt="2024-08-04T16:41:41.198" v="240" actId="20577"/>
        <pc:sldMkLst>
          <pc:docMk/>
          <pc:sldMk cId="972421634" sldId="335"/>
        </pc:sldMkLst>
        <pc:spChg chg="mod">
          <ac:chgData name="udit narayana" userId="a6382a2cc5a5dea1" providerId="Windows Live" clId="Web-{A245AFC0-5AD3-4805-9D2B-58CF47380CEB}" dt="2024-08-04T16:41:41.198" v="240" actId="20577"/>
          <ac:spMkLst>
            <pc:docMk/>
            <pc:sldMk cId="972421634" sldId="335"/>
            <ac:spMk id="2" creationId="{BFD42E59-4756-1452-132C-78B8B23CA0AE}"/>
          </ac:spMkLst>
        </pc:spChg>
        <pc:spChg chg="mod">
          <ac:chgData name="udit narayana" userId="a6382a2cc5a5dea1" providerId="Windows Live" clId="Web-{A245AFC0-5AD3-4805-9D2B-58CF47380CEB}" dt="2024-08-04T16:02:08.106" v="82" actId="20577"/>
          <ac:spMkLst>
            <pc:docMk/>
            <pc:sldMk cId="972421634" sldId="335"/>
            <ac:spMk id="3" creationId="{BB063B31-1CB4-7D5C-C6B6-2CB7A698EADB}"/>
          </ac:spMkLst>
        </pc:spChg>
      </pc:sldChg>
      <pc:sldChg chg="addSp delSp modSp new">
        <pc:chgData name="udit narayana" userId="a6382a2cc5a5dea1" providerId="Windows Live" clId="Web-{A245AFC0-5AD3-4805-9D2B-58CF47380CEB}" dt="2024-08-04T17:18:31.389" v="260" actId="20577"/>
        <pc:sldMkLst>
          <pc:docMk/>
          <pc:sldMk cId="3226908154" sldId="336"/>
        </pc:sldMkLst>
        <pc:spChg chg="mod">
          <ac:chgData name="udit narayana" userId="a6382a2cc5a5dea1" providerId="Windows Live" clId="Web-{A245AFC0-5AD3-4805-9D2B-58CF47380CEB}" dt="2024-08-04T16:41:33.104" v="238" actId="20577"/>
          <ac:spMkLst>
            <pc:docMk/>
            <pc:sldMk cId="3226908154" sldId="336"/>
            <ac:spMk id="2" creationId="{ACDA5594-88CA-35C6-3350-15088C8D453B}"/>
          </ac:spMkLst>
        </pc:spChg>
        <pc:spChg chg="del">
          <ac:chgData name="udit narayana" userId="a6382a2cc5a5dea1" providerId="Windows Live" clId="Web-{A245AFC0-5AD3-4805-9D2B-58CF47380CEB}" dt="2024-08-04T16:14:55.562" v="110"/>
          <ac:spMkLst>
            <pc:docMk/>
            <pc:sldMk cId="3226908154" sldId="336"/>
            <ac:spMk id="3" creationId="{F6366329-17FF-4395-92C8-A97D9E89F764}"/>
          </ac:spMkLst>
        </pc:spChg>
        <pc:spChg chg="add mod">
          <ac:chgData name="udit narayana" userId="a6382a2cc5a5dea1" providerId="Windows Live" clId="Web-{A245AFC0-5AD3-4805-9D2B-58CF47380CEB}" dt="2024-08-04T17:18:31.389" v="260" actId="20577"/>
          <ac:spMkLst>
            <pc:docMk/>
            <pc:sldMk cId="3226908154" sldId="336"/>
            <ac:spMk id="5" creationId="{7331DC4E-3D6E-E266-D092-4EEC780CFBB7}"/>
          </ac:spMkLst>
        </pc:spChg>
        <pc:picChg chg="add mod ord">
          <ac:chgData name="udit narayana" userId="a6382a2cc5a5dea1" providerId="Windows Live" clId="Web-{A245AFC0-5AD3-4805-9D2B-58CF47380CEB}" dt="2024-08-04T17:17:52.436" v="254" actId="1076"/>
          <ac:picMkLst>
            <pc:docMk/>
            <pc:sldMk cId="3226908154" sldId="336"/>
            <ac:picMk id="4" creationId="{E48B9FCF-6B47-BB77-D624-1147C2275715}"/>
          </ac:picMkLst>
        </pc:picChg>
      </pc:sldChg>
      <pc:sldChg chg="modSp new">
        <pc:chgData name="udit narayana" userId="a6382a2cc5a5dea1" providerId="Windows Live" clId="Web-{A245AFC0-5AD3-4805-9D2B-58CF47380CEB}" dt="2024-08-04T16:41:26.588" v="237" actId="20577"/>
        <pc:sldMkLst>
          <pc:docMk/>
          <pc:sldMk cId="2648781739" sldId="337"/>
        </pc:sldMkLst>
        <pc:spChg chg="mod">
          <ac:chgData name="udit narayana" userId="a6382a2cc5a5dea1" providerId="Windows Live" clId="Web-{A245AFC0-5AD3-4805-9D2B-58CF47380CEB}" dt="2024-08-04T16:41:26.588" v="237" actId="20577"/>
          <ac:spMkLst>
            <pc:docMk/>
            <pc:sldMk cId="2648781739" sldId="337"/>
            <ac:spMk id="2" creationId="{8CF59C8A-BC7A-0BAB-DB89-67AE3A5C269E}"/>
          </ac:spMkLst>
        </pc:spChg>
        <pc:spChg chg="mod">
          <ac:chgData name="udit narayana" userId="a6382a2cc5a5dea1" providerId="Windows Live" clId="Web-{A245AFC0-5AD3-4805-9D2B-58CF47380CEB}" dt="2024-08-04T16:33:44.443" v="234"/>
          <ac:spMkLst>
            <pc:docMk/>
            <pc:sldMk cId="2648781739" sldId="337"/>
            <ac:spMk id="3" creationId="{BC67AC4A-C21F-607D-99E5-FA5BEF8F1FD4}"/>
          </ac:spMkLst>
        </pc:spChg>
      </pc:sldChg>
      <pc:sldChg chg="addSp delSp modSp new mod setBg">
        <pc:chgData name="udit narayana" userId="a6382a2cc5a5dea1" providerId="Windows Live" clId="Web-{A245AFC0-5AD3-4805-9D2B-58CF47380CEB}" dt="2024-08-04T17:46:27.657" v="375"/>
        <pc:sldMkLst>
          <pc:docMk/>
          <pc:sldMk cId="4266958255" sldId="338"/>
        </pc:sldMkLst>
        <pc:spChg chg="mod">
          <ac:chgData name="udit narayana" userId="a6382a2cc5a5dea1" providerId="Windows Live" clId="Web-{A245AFC0-5AD3-4805-9D2B-58CF47380CEB}" dt="2024-08-04T17:46:27.657" v="375"/>
          <ac:spMkLst>
            <pc:docMk/>
            <pc:sldMk cId="4266958255" sldId="338"/>
            <ac:spMk id="2" creationId="{CAA2D4E9-EF8C-394B-64FC-9B6972C10F91}"/>
          </ac:spMkLst>
        </pc:spChg>
        <pc:spChg chg="del mod">
          <ac:chgData name="udit narayana" userId="a6382a2cc5a5dea1" providerId="Windows Live" clId="Web-{A245AFC0-5AD3-4805-9D2B-58CF47380CEB}" dt="2024-08-04T17:16:54.357" v="244"/>
          <ac:spMkLst>
            <pc:docMk/>
            <pc:sldMk cId="4266958255" sldId="338"/>
            <ac:spMk id="3" creationId="{E556510E-B965-74D9-74F1-3FF5C204ACF4}"/>
          </ac:spMkLst>
        </pc:spChg>
        <pc:spChg chg="add mod">
          <ac:chgData name="udit narayana" userId="a6382a2cc5a5dea1" providerId="Windows Live" clId="Web-{A245AFC0-5AD3-4805-9D2B-58CF47380CEB}" dt="2024-08-04T17:46:27.657" v="375"/>
          <ac:spMkLst>
            <pc:docMk/>
            <pc:sldMk cId="4266958255" sldId="338"/>
            <ac:spMk id="6" creationId="{9CD4EED2-015B-6C0F-8762-740850B40AE5}"/>
          </ac:spMkLst>
        </pc:spChg>
        <pc:spChg chg="add del">
          <ac:chgData name="udit narayana" userId="a6382a2cc5a5dea1" providerId="Windows Live" clId="Web-{A245AFC0-5AD3-4805-9D2B-58CF47380CEB}" dt="2024-08-04T17:45:47.797" v="363"/>
          <ac:spMkLst>
            <pc:docMk/>
            <pc:sldMk cId="4266958255" sldId="338"/>
            <ac:spMk id="11" creationId="{2EB492CD-616E-47F8-933B-5E2D952A0593}"/>
          </ac:spMkLst>
        </pc:spChg>
        <pc:spChg chg="add del">
          <ac:chgData name="udit narayana" userId="a6382a2cc5a5dea1" providerId="Windows Live" clId="Web-{A245AFC0-5AD3-4805-9D2B-58CF47380CEB}" dt="2024-08-04T17:45:47.797" v="363"/>
          <ac:spMkLst>
            <pc:docMk/>
            <pc:sldMk cId="4266958255" sldId="338"/>
            <ac:spMk id="13" creationId="{59383CF9-23B5-4335-9B21-1791C4CF1C75}"/>
          </ac:spMkLst>
        </pc:spChg>
        <pc:spChg chg="add del">
          <ac:chgData name="udit narayana" userId="a6382a2cc5a5dea1" providerId="Windows Live" clId="Web-{A245AFC0-5AD3-4805-9D2B-58CF47380CEB}" dt="2024-08-04T17:45:47.797" v="363"/>
          <ac:spMkLst>
            <pc:docMk/>
            <pc:sldMk cId="4266958255" sldId="338"/>
            <ac:spMk id="15" creationId="{0007FE00-9498-4706-B255-6437B0252C02}"/>
          </ac:spMkLst>
        </pc:spChg>
        <pc:spChg chg="add del">
          <ac:chgData name="udit narayana" userId="a6382a2cc5a5dea1" providerId="Windows Live" clId="Web-{A245AFC0-5AD3-4805-9D2B-58CF47380CEB}" dt="2024-08-04T17:46:00.079" v="365"/>
          <ac:spMkLst>
            <pc:docMk/>
            <pc:sldMk cId="4266958255" sldId="338"/>
            <ac:spMk id="17" creationId="{E6995CE5-F890-4ABA-82A2-26507CE8D2A3}"/>
          </ac:spMkLst>
        </pc:spChg>
        <pc:spChg chg="add del">
          <ac:chgData name="udit narayana" userId="a6382a2cc5a5dea1" providerId="Windows Live" clId="Web-{A245AFC0-5AD3-4805-9D2B-58CF47380CEB}" dt="2024-08-04T17:46:00.079" v="365"/>
          <ac:spMkLst>
            <pc:docMk/>
            <pc:sldMk cId="4266958255" sldId="338"/>
            <ac:spMk id="18" creationId="{058A14AF-9FB5-4CC7-BA35-E8E85D3EDF0E}"/>
          </ac:spMkLst>
        </pc:spChg>
        <pc:spChg chg="add del">
          <ac:chgData name="udit narayana" userId="a6382a2cc5a5dea1" providerId="Windows Live" clId="Web-{A245AFC0-5AD3-4805-9D2B-58CF47380CEB}" dt="2024-08-04T17:46:00.079" v="365"/>
          <ac:spMkLst>
            <pc:docMk/>
            <pc:sldMk cId="4266958255" sldId="338"/>
            <ac:spMk id="19" creationId="{3A9A4357-BD1D-4622-A4FE-766E6AB8DE84}"/>
          </ac:spMkLst>
        </pc:spChg>
        <pc:spChg chg="add del">
          <ac:chgData name="udit narayana" userId="a6382a2cc5a5dea1" providerId="Windows Live" clId="Web-{A245AFC0-5AD3-4805-9D2B-58CF47380CEB}" dt="2024-08-04T17:46:00.079" v="365"/>
          <ac:spMkLst>
            <pc:docMk/>
            <pc:sldMk cId="4266958255" sldId="338"/>
            <ac:spMk id="20" creationId="{E659831F-0D9A-4C63-9EBB-8435B85A440F}"/>
          </ac:spMkLst>
        </pc:spChg>
        <pc:spChg chg="add del">
          <ac:chgData name="udit narayana" userId="a6382a2cc5a5dea1" providerId="Windows Live" clId="Web-{A245AFC0-5AD3-4805-9D2B-58CF47380CEB}" dt="2024-08-04T17:46:27.657" v="375"/>
          <ac:spMkLst>
            <pc:docMk/>
            <pc:sldMk cId="4266958255" sldId="338"/>
            <ac:spMk id="22" creationId="{2EB492CD-616E-47F8-933B-5E2D952A0593}"/>
          </ac:spMkLst>
        </pc:spChg>
        <pc:spChg chg="add del">
          <ac:chgData name="udit narayana" userId="a6382a2cc5a5dea1" providerId="Windows Live" clId="Web-{A245AFC0-5AD3-4805-9D2B-58CF47380CEB}" dt="2024-08-04T17:46:27.657" v="375"/>
          <ac:spMkLst>
            <pc:docMk/>
            <pc:sldMk cId="4266958255" sldId="338"/>
            <ac:spMk id="23" creationId="{59383CF9-23B5-4335-9B21-1791C4CF1C75}"/>
          </ac:spMkLst>
        </pc:spChg>
        <pc:spChg chg="add del">
          <ac:chgData name="udit narayana" userId="a6382a2cc5a5dea1" providerId="Windows Live" clId="Web-{A245AFC0-5AD3-4805-9D2B-58CF47380CEB}" dt="2024-08-04T17:46:27.657" v="375"/>
          <ac:spMkLst>
            <pc:docMk/>
            <pc:sldMk cId="4266958255" sldId="338"/>
            <ac:spMk id="24" creationId="{0007FE00-9498-4706-B255-6437B0252C02}"/>
          </ac:spMkLst>
        </pc:spChg>
        <pc:picChg chg="add mod ord">
          <ac:chgData name="udit narayana" userId="a6382a2cc5a5dea1" providerId="Windows Live" clId="Web-{A245AFC0-5AD3-4805-9D2B-58CF47380CEB}" dt="2024-08-04T17:46:27.657" v="375"/>
          <ac:picMkLst>
            <pc:docMk/>
            <pc:sldMk cId="4266958255" sldId="338"/>
            <ac:picMk id="4" creationId="{98D637EE-00CB-36DE-DF9D-E25137623E44}"/>
          </ac:picMkLst>
        </pc:picChg>
      </pc:sldChg>
      <pc:sldChg chg="modSp new">
        <pc:chgData name="udit narayana" userId="a6382a2cc5a5dea1" providerId="Windows Live" clId="Web-{A245AFC0-5AD3-4805-9D2B-58CF47380CEB}" dt="2024-08-04T17:42:22.545" v="337" actId="20577"/>
        <pc:sldMkLst>
          <pc:docMk/>
          <pc:sldMk cId="1689375610" sldId="339"/>
        </pc:sldMkLst>
        <pc:spChg chg="mod">
          <ac:chgData name="udit narayana" userId="a6382a2cc5a5dea1" providerId="Windows Live" clId="Web-{A245AFC0-5AD3-4805-9D2B-58CF47380CEB}" dt="2024-08-04T17:27:06.910" v="316" actId="20577"/>
          <ac:spMkLst>
            <pc:docMk/>
            <pc:sldMk cId="1689375610" sldId="339"/>
            <ac:spMk id="2" creationId="{A73FB0FE-90D0-75EF-0EDC-4A222A0997CC}"/>
          </ac:spMkLst>
        </pc:spChg>
        <pc:spChg chg="mod">
          <ac:chgData name="udit narayana" userId="a6382a2cc5a5dea1" providerId="Windows Live" clId="Web-{A245AFC0-5AD3-4805-9D2B-58CF47380CEB}" dt="2024-08-04T17:42:22.545" v="337" actId="20577"/>
          <ac:spMkLst>
            <pc:docMk/>
            <pc:sldMk cId="1689375610" sldId="339"/>
            <ac:spMk id="3" creationId="{5F068711-4F8F-C014-F5CC-7176E330EEFC}"/>
          </ac:spMkLst>
        </pc:spChg>
      </pc:sldChg>
      <pc:sldChg chg="addSp delSp modSp new">
        <pc:chgData name="udit narayana" userId="a6382a2cc5a5dea1" providerId="Windows Live" clId="Web-{A245AFC0-5AD3-4805-9D2B-58CF47380CEB}" dt="2024-08-04T17:59:30.167" v="388" actId="1076"/>
        <pc:sldMkLst>
          <pc:docMk/>
          <pc:sldMk cId="164823513" sldId="340"/>
        </pc:sldMkLst>
        <pc:spChg chg="mod">
          <ac:chgData name="udit narayana" userId="a6382a2cc5a5dea1" providerId="Windows Live" clId="Web-{A245AFC0-5AD3-4805-9D2B-58CF47380CEB}" dt="2024-08-04T17:46:57.189" v="384" actId="20577"/>
          <ac:spMkLst>
            <pc:docMk/>
            <pc:sldMk cId="164823513" sldId="340"/>
            <ac:spMk id="2" creationId="{13C90572-6F8E-9B44-E699-1B1422A65DF8}"/>
          </ac:spMkLst>
        </pc:spChg>
        <pc:spChg chg="del">
          <ac:chgData name="udit narayana" userId="a6382a2cc5a5dea1" providerId="Windows Live" clId="Web-{A245AFC0-5AD3-4805-9D2B-58CF47380CEB}" dt="2024-08-04T17:51:30.522" v="385"/>
          <ac:spMkLst>
            <pc:docMk/>
            <pc:sldMk cId="164823513" sldId="340"/>
            <ac:spMk id="3" creationId="{123E2EC3-B976-085C-8324-77998B204060}"/>
          </ac:spMkLst>
        </pc:spChg>
        <pc:picChg chg="add mod ord">
          <ac:chgData name="udit narayana" userId="a6382a2cc5a5dea1" providerId="Windows Live" clId="Web-{A245AFC0-5AD3-4805-9D2B-58CF47380CEB}" dt="2024-08-04T17:59:30.167" v="388" actId="1076"/>
          <ac:picMkLst>
            <pc:docMk/>
            <pc:sldMk cId="164823513" sldId="340"/>
            <ac:picMk id="4" creationId="{4557CBB8-05D3-68CC-C3F2-3467B8E2F90D}"/>
          </ac:picMkLst>
        </pc:picChg>
      </pc:sldChg>
      <pc:sldChg chg="addSp delSp modSp new mod modClrScheme chgLayout">
        <pc:chgData name="udit narayana" userId="a6382a2cc5a5dea1" providerId="Windows Live" clId="Web-{A245AFC0-5AD3-4805-9D2B-58CF47380CEB}" dt="2024-08-04T19:45:14.829" v="478" actId="1076"/>
        <pc:sldMkLst>
          <pc:docMk/>
          <pc:sldMk cId="219064144" sldId="341"/>
        </pc:sldMkLst>
        <pc:spChg chg="del">
          <ac:chgData name="udit narayana" userId="a6382a2cc5a5dea1" providerId="Windows Live" clId="Web-{A245AFC0-5AD3-4805-9D2B-58CF47380CEB}" dt="2024-08-04T18:00:13.636" v="390"/>
          <ac:spMkLst>
            <pc:docMk/>
            <pc:sldMk cId="219064144" sldId="341"/>
            <ac:spMk id="2" creationId="{C94EC46A-A688-B9BC-E534-2D3AC60F12F9}"/>
          </ac:spMkLst>
        </pc:spChg>
        <pc:spChg chg="del">
          <ac:chgData name="udit narayana" userId="a6382a2cc5a5dea1" providerId="Windows Live" clId="Web-{A245AFC0-5AD3-4805-9D2B-58CF47380CEB}" dt="2024-08-04T18:00:13.636" v="390"/>
          <ac:spMkLst>
            <pc:docMk/>
            <pc:sldMk cId="219064144" sldId="341"/>
            <ac:spMk id="3" creationId="{C6680261-7482-18C9-E33D-1F34AE7D4949}"/>
          </ac:spMkLst>
        </pc:spChg>
        <pc:spChg chg="add mod">
          <ac:chgData name="udit narayana" userId="a6382a2cc5a5dea1" providerId="Windows Live" clId="Web-{A245AFC0-5AD3-4805-9D2B-58CF47380CEB}" dt="2024-08-04T19:45:14.829" v="478" actId="1076"/>
          <ac:spMkLst>
            <pc:docMk/>
            <pc:sldMk cId="219064144" sldId="341"/>
            <ac:spMk id="4" creationId="{0B7E3E6B-9510-58ED-0568-D1E85F7FF045}"/>
          </ac:spMkLst>
        </pc:spChg>
      </pc:sldChg>
      <pc:sldChg chg="addSp modSp new">
        <pc:chgData name="udit narayana" userId="a6382a2cc5a5dea1" providerId="Windows Live" clId="Web-{A245AFC0-5AD3-4805-9D2B-58CF47380CEB}" dt="2024-08-04T19:45:23.501" v="479" actId="1076"/>
        <pc:sldMkLst>
          <pc:docMk/>
          <pc:sldMk cId="4108471624" sldId="342"/>
        </pc:sldMkLst>
        <pc:spChg chg="add mod">
          <ac:chgData name="udit narayana" userId="a6382a2cc5a5dea1" providerId="Windows Live" clId="Web-{A245AFC0-5AD3-4805-9D2B-58CF47380CEB}" dt="2024-08-04T19:45:23.501" v="479" actId="1076"/>
          <ac:spMkLst>
            <pc:docMk/>
            <pc:sldMk cId="4108471624" sldId="342"/>
            <ac:spMk id="2" creationId="{C90EDF11-990E-23FB-C529-3B5D0E8080AF}"/>
          </ac:spMkLst>
        </pc:spChg>
      </pc:sldChg>
      <pc:sldChg chg="addSp delSp modSp new mod modClrScheme chgLayout">
        <pc:chgData name="udit narayana" userId="a6382a2cc5a5dea1" providerId="Windows Live" clId="Web-{A245AFC0-5AD3-4805-9D2B-58CF47380CEB}" dt="2024-08-04T20:09:38.212" v="653" actId="1076"/>
        <pc:sldMkLst>
          <pc:docMk/>
          <pc:sldMk cId="3113367066" sldId="343"/>
        </pc:sldMkLst>
        <pc:spChg chg="add mod">
          <ac:chgData name="udit narayana" userId="a6382a2cc5a5dea1" providerId="Windows Live" clId="Web-{A245AFC0-5AD3-4805-9D2B-58CF47380CEB}" dt="2024-08-04T19:55:47.732" v="501" actId="1076"/>
          <ac:spMkLst>
            <pc:docMk/>
            <pc:sldMk cId="3113367066" sldId="343"/>
            <ac:spMk id="2" creationId="{7D37002D-159F-9077-4DB6-DB5BABECDABB}"/>
          </ac:spMkLst>
        </pc:spChg>
        <pc:spChg chg="add del mod">
          <ac:chgData name="udit narayana" userId="a6382a2cc5a5dea1" providerId="Windows Live" clId="Web-{A245AFC0-5AD3-4805-9D2B-58CF47380CEB}" dt="2024-08-04T19:52:56.964" v="486"/>
          <ac:spMkLst>
            <pc:docMk/>
            <pc:sldMk cId="3113367066" sldId="343"/>
            <ac:spMk id="3" creationId="{4A46A012-4039-CCC8-8CC5-F1C57E823C7C}"/>
          </ac:spMkLst>
        </pc:spChg>
        <pc:spChg chg="add del mod">
          <ac:chgData name="udit narayana" userId="a6382a2cc5a5dea1" providerId="Windows Live" clId="Web-{A245AFC0-5AD3-4805-9D2B-58CF47380CEB}" dt="2024-08-04T19:54:23.809" v="494"/>
          <ac:spMkLst>
            <pc:docMk/>
            <pc:sldMk cId="3113367066" sldId="343"/>
            <ac:spMk id="6" creationId="{4D83AEFE-1C33-829A-40CC-ED7A1DF4907F}"/>
          </ac:spMkLst>
        </pc:spChg>
        <pc:spChg chg="add mod">
          <ac:chgData name="udit narayana" userId="a6382a2cc5a5dea1" providerId="Windows Live" clId="Web-{A245AFC0-5AD3-4805-9D2B-58CF47380CEB}" dt="2024-08-04T20:07:02.303" v="510" actId="1076"/>
          <ac:spMkLst>
            <pc:docMk/>
            <pc:sldMk cId="3113367066" sldId="343"/>
            <ac:spMk id="9" creationId="{8D3127EC-6A03-868F-FE27-382B93F46D98}"/>
          </ac:spMkLst>
        </pc:spChg>
        <pc:spChg chg="add mod">
          <ac:chgData name="udit narayana" userId="a6382a2cc5a5dea1" providerId="Windows Live" clId="Web-{A245AFC0-5AD3-4805-9D2B-58CF47380CEB}" dt="2024-08-04T20:09:32.056" v="652" actId="20577"/>
          <ac:spMkLst>
            <pc:docMk/>
            <pc:sldMk cId="3113367066" sldId="343"/>
            <ac:spMk id="11" creationId="{71C26938-EAE1-496F-E894-CC0E3C8343D3}"/>
          </ac:spMkLst>
        </pc:spChg>
        <pc:spChg chg="add mod">
          <ac:chgData name="udit narayana" userId="a6382a2cc5a5dea1" providerId="Windows Live" clId="Web-{A245AFC0-5AD3-4805-9D2B-58CF47380CEB}" dt="2024-08-04T20:09:38.212" v="653" actId="1076"/>
          <ac:spMkLst>
            <pc:docMk/>
            <pc:sldMk cId="3113367066" sldId="343"/>
            <ac:spMk id="13" creationId="{5504164F-21CD-20DB-056B-890F8589C0EE}"/>
          </ac:spMkLst>
        </pc:spChg>
        <pc:spChg chg="add mod">
          <ac:chgData name="udit narayana" userId="a6382a2cc5a5dea1" providerId="Windows Live" clId="Web-{A245AFC0-5AD3-4805-9D2B-58CF47380CEB}" dt="2024-08-04T20:07:02.319" v="513" actId="1076"/>
          <ac:spMkLst>
            <pc:docMk/>
            <pc:sldMk cId="3113367066" sldId="343"/>
            <ac:spMk id="15" creationId="{9841D12F-9B89-4D4B-E70E-9389D14D4721}"/>
          </ac:spMkLst>
        </pc:spChg>
        <pc:spChg chg="add mod">
          <ac:chgData name="udit narayana" userId="a6382a2cc5a5dea1" providerId="Windows Live" clId="Web-{A245AFC0-5AD3-4805-9D2B-58CF47380CEB}" dt="2024-08-04T20:07:02.319" v="514" actId="1076"/>
          <ac:spMkLst>
            <pc:docMk/>
            <pc:sldMk cId="3113367066" sldId="343"/>
            <ac:spMk id="17" creationId="{113DF347-CF71-4A49-CD37-3D09B1DBA55C}"/>
          </ac:spMkLst>
        </pc:spChg>
        <pc:picChg chg="add del mod ord">
          <ac:chgData name="udit narayana" userId="a6382a2cc5a5dea1" providerId="Windows Live" clId="Web-{A245AFC0-5AD3-4805-9D2B-58CF47380CEB}" dt="2024-08-04T19:54:18.277" v="493"/>
          <ac:picMkLst>
            <pc:docMk/>
            <pc:sldMk cId="3113367066" sldId="343"/>
            <ac:picMk id="4" creationId="{63DE725B-6F4E-8980-9BE3-A5E5D89226E1}"/>
          </ac:picMkLst>
        </pc:picChg>
        <pc:picChg chg="add mod ord">
          <ac:chgData name="udit narayana" userId="a6382a2cc5a5dea1" providerId="Windows Live" clId="Web-{A245AFC0-5AD3-4805-9D2B-58CF47380CEB}" dt="2024-08-04T20:00:23.751" v="504" actId="1076"/>
          <ac:picMkLst>
            <pc:docMk/>
            <pc:sldMk cId="3113367066" sldId="343"/>
            <ac:picMk id="7" creationId="{5718102C-39AD-078D-FA65-07472ECEB296}"/>
          </ac:picMkLst>
        </pc:picChg>
      </pc:sldChg>
      <pc:sldChg chg="delSp modSp new">
        <pc:chgData name="udit narayana" userId="a6382a2cc5a5dea1" providerId="Windows Live" clId="Web-{A245AFC0-5AD3-4805-9D2B-58CF47380CEB}" dt="2024-08-04T20:14:37.834" v="679" actId="20577"/>
        <pc:sldMkLst>
          <pc:docMk/>
          <pc:sldMk cId="2245784816" sldId="344"/>
        </pc:sldMkLst>
        <pc:spChg chg="del">
          <ac:chgData name="udit narayana" userId="a6382a2cc5a5dea1" providerId="Windows Live" clId="Web-{A245AFC0-5AD3-4805-9D2B-58CF47380CEB}" dt="2024-08-04T20:10:08.713" v="655"/>
          <ac:spMkLst>
            <pc:docMk/>
            <pc:sldMk cId="2245784816" sldId="344"/>
            <ac:spMk id="2" creationId="{1E352C9C-4C70-24D5-1819-1B64913D1C3E}"/>
          </ac:spMkLst>
        </pc:spChg>
        <pc:spChg chg="mod">
          <ac:chgData name="udit narayana" userId="a6382a2cc5a5dea1" providerId="Windows Live" clId="Web-{A245AFC0-5AD3-4805-9D2B-58CF47380CEB}" dt="2024-08-04T20:14:37.834" v="679" actId="20577"/>
          <ac:spMkLst>
            <pc:docMk/>
            <pc:sldMk cId="2245784816" sldId="344"/>
            <ac:spMk id="3" creationId="{21925C38-9E87-8DF0-C046-66309B26AE9F}"/>
          </ac:spMkLst>
        </pc:spChg>
      </pc:sldChg>
      <pc:sldChg chg="delSp modSp new">
        <pc:chgData name="udit narayana" userId="a6382a2cc5a5dea1" providerId="Windows Live" clId="Web-{A245AFC0-5AD3-4805-9D2B-58CF47380CEB}" dt="2024-08-04T20:14:29.053" v="676" actId="20577"/>
        <pc:sldMkLst>
          <pc:docMk/>
          <pc:sldMk cId="701722769" sldId="345"/>
        </pc:sldMkLst>
        <pc:spChg chg="del">
          <ac:chgData name="udit narayana" userId="a6382a2cc5a5dea1" providerId="Windows Live" clId="Web-{A245AFC0-5AD3-4805-9D2B-58CF47380CEB}" dt="2024-08-04T20:13:19.583" v="664"/>
          <ac:spMkLst>
            <pc:docMk/>
            <pc:sldMk cId="701722769" sldId="345"/>
            <ac:spMk id="2" creationId="{E0BF8742-61B3-7536-57F0-70BF08FF17FB}"/>
          </ac:spMkLst>
        </pc:spChg>
        <pc:spChg chg="mod">
          <ac:chgData name="udit narayana" userId="a6382a2cc5a5dea1" providerId="Windows Live" clId="Web-{A245AFC0-5AD3-4805-9D2B-58CF47380CEB}" dt="2024-08-04T20:14:29.053" v="676" actId="20577"/>
          <ac:spMkLst>
            <pc:docMk/>
            <pc:sldMk cId="701722769" sldId="345"/>
            <ac:spMk id="3" creationId="{3BA3CD50-C54A-D8BF-2E4B-AD8F8B95476D}"/>
          </ac:spMkLst>
        </pc:spChg>
      </pc:sldChg>
    </pc:docChg>
  </pc:docChgLst>
  <pc:docChgLst>
    <pc:chgData name="nirajthakurxyz0933@outlook.com" userId="5de401e978417caa" providerId="Windows Live" clId="Web-{CCABDC3D-5E4B-C0FA-4FCD-D82EC6179D7F}"/>
    <pc:docChg chg="modSld">
      <pc:chgData name="nirajthakurxyz0933@outlook.com" userId="5de401e978417caa" providerId="Windows Live" clId="Web-{CCABDC3D-5E4B-C0FA-4FCD-D82EC6179D7F}" dt="2024-08-05T07:00:02.589" v="236"/>
      <pc:docMkLst>
        <pc:docMk/>
      </pc:docMkLst>
      <pc:sldChg chg="addSp delSp modSp">
        <pc:chgData name="nirajthakurxyz0933@outlook.com" userId="5de401e978417caa" providerId="Windows Live" clId="Web-{CCABDC3D-5E4B-C0FA-4FCD-D82EC6179D7F}" dt="2024-08-05T07:00:02.589" v="236"/>
        <pc:sldMkLst>
          <pc:docMk/>
          <pc:sldMk cId="3483566090" sldId="333"/>
        </pc:sldMkLst>
        <pc:spChg chg="add del mod">
          <ac:chgData name="nirajthakurxyz0933@outlook.com" userId="5de401e978417caa" providerId="Windows Live" clId="Web-{CCABDC3D-5E4B-C0FA-4FCD-D82EC6179D7F}" dt="2024-08-05T06:49:29.794" v="97"/>
          <ac:spMkLst>
            <pc:docMk/>
            <pc:sldMk cId="3483566090" sldId="333"/>
            <ac:spMk id="2" creationId="{25121E0C-E904-37D7-3A81-B0D9C0A04389}"/>
          </ac:spMkLst>
        </pc:spChg>
        <pc:spChg chg="add mod">
          <ac:chgData name="nirajthakurxyz0933@outlook.com" userId="5de401e978417caa" providerId="Windows Live" clId="Web-{CCABDC3D-5E4B-C0FA-4FCD-D82EC6179D7F}" dt="2024-08-05T06:09:37.554" v="50" actId="14100"/>
          <ac:spMkLst>
            <pc:docMk/>
            <pc:sldMk cId="3483566090" sldId="333"/>
            <ac:spMk id="4" creationId="{226C3CDE-1789-A3BF-09A4-BD57F11BB497}"/>
          </ac:spMkLst>
        </pc:spChg>
        <pc:spChg chg="add mod">
          <ac:chgData name="nirajthakurxyz0933@outlook.com" userId="5de401e978417caa" providerId="Windows Live" clId="Web-{CCABDC3D-5E4B-C0FA-4FCD-D82EC6179D7F}" dt="2024-08-05T06:12:11.308" v="88" actId="1076"/>
          <ac:spMkLst>
            <pc:docMk/>
            <pc:sldMk cId="3483566090" sldId="333"/>
            <ac:spMk id="7" creationId="{957876F4-BE0F-153D-6972-9D1D27010463}"/>
          </ac:spMkLst>
        </pc:spChg>
        <pc:spChg chg="mod">
          <ac:chgData name="nirajthakurxyz0933@outlook.com" userId="5de401e978417caa" providerId="Windows Live" clId="Web-{CCABDC3D-5E4B-C0FA-4FCD-D82EC6179D7F}" dt="2024-08-05T06:03:37.436" v="25" actId="20577"/>
          <ac:spMkLst>
            <pc:docMk/>
            <pc:sldMk cId="3483566090" sldId="333"/>
            <ac:spMk id="8" creationId="{A5CC95EE-2E20-5E16-2DB2-BE8AD2C1DEC1}"/>
          </ac:spMkLst>
        </pc:spChg>
        <pc:spChg chg="add del mod">
          <ac:chgData name="nirajthakurxyz0933@outlook.com" userId="5de401e978417caa" providerId="Windows Live" clId="Web-{CCABDC3D-5E4B-C0FA-4FCD-D82EC6179D7F}" dt="2024-08-05T06:49:34.857" v="100"/>
          <ac:spMkLst>
            <pc:docMk/>
            <pc:sldMk cId="3483566090" sldId="333"/>
            <ac:spMk id="17" creationId="{94FA14F9-C10A-B093-82F6-B3B29EC1BC86}"/>
          </ac:spMkLst>
        </pc:spChg>
        <pc:spChg chg="add mod">
          <ac:chgData name="nirajthakurxyz0933@outlook.com" userId="5de401e978417caa" providerId="Windows Live" clId="Web-{CCABDC3D-5E4B-C0FA-4FCD-D82EC6179D7F}" dt="2024-08-05T07:00:02.589" v="236"/>
          <ac:spMkLst>
            <pc:docMk/>
            <pc:sldMk cId="3483566090" sldId="333"/>
            <ac:spMk id="1097" creationId="{297A3D26-5637-8E7F-FDEF-5C0678DBAF52}"/>
          </ac:spMkLst>
        </pc:spChg>
        <pc:graphicFrameChg chg="add mod modGraphic">
          <ac:chgData name="nirajthakurxyz0933@outlook.com" userId="5de401e978417caa" providerId="Windows Live" clId="Web-{CCABDC3D-5E4B-C0FA-4FCD-D82EC6179D7F}" dt="2024-08-05T06:58:17.181" v="211" actId="1076"/>
          <ac:graphicFrameMkLst>
            <pc:docMk/>
            <pc:sldMk cId="3483566090" sldId="333"/>
            <ac:graphicFrameMk id="3" creationId="{54CDEFE3-63BB-9A2D-8257-7B4312697244}"/>
          </ac:graphicFrameMkLst>
        </pc:graphicFrameChg>
        <pc:picChg chg="add del mod modCrop">
          <ac:chgData name="nirajthakurxyz0933@outlook.com" userId="5de401e978417caa" providerId="Windows Live" clId="Web-{CCABDC3D-5E4B-C0FA-4FCD-D82EC6179D7F}" dt="2024-08-05T06:09:04.491" v="37"/>
          <ac:picMkLst>
            <pc:docMk/>
            <pc:sldMk cId="3483566090" sldId="333"/>
            <ac:picMk id="3" creationId="{69652425-DFC2-A05A-13DB-9499E2356D27}"/>
          </ac:picMkLst>
        </pc:picChg>
        <pc:picChg chg="add del mod modCrop">
          <ac:chgData name="nirajthakurxyz0933@outlook.com" userId="5de401e978417caa" providerId="Windows Live" clId="Web-{CCABDC3D-5E4B-C0FA-4FCD-D82EC6179D7F}" dt="2024-08-05T06:09:38.789" v="51"/>
          <ac:picMkLst>
            <pc:docMk/>
            <pc:sldMk cId="3483566090" sldId="333"/>
            <ac:picMk id="6" creationId="{757E39D1-BF3F-88EC-E057-DE771DF3731F}"/>
          </ac:picMkLst>
        </pc:picChg>
      </pc:sldChg>
    </pc:docChg>
  </pc:docChgLst>
  <pc:docChgLst>
    <pc:chgData name="Faizan Karim" userId="48c8ba92fda0d8b0" providerId="Windows Live" clId="Web-{D4794037-D0B2-846D-9870-3417FC244568}"/>
    <pc:docChg chg="addSld delSld modSld">
      <pc:chgData name="Faizan Karim" userId="48c8ba92fda0d8b0" providerId="Windows Live" clId="Web-{D4794037-D0B2-846D-9870-3417FC244568}" dt="2024-07-29T16:28:21.128" v="139" actId="20577"/>
      <pc:docMkLst>
        <pc:docMk/>
      </pc:docMkLst>
      <pc:sldChg chg="modSp">
        <pc:chgData name="Faizan Karim" userId="48c8ba92fda0d8b0" providerId="Windows Live" clId="Web-{D4794037-D0B2-846D-9870-3417FC244568}" dt="2024-07-29T16:26:58.859" v="112" actId="20577"/>
        <pc:sldMkLst>
          <pc:docMk/>
          <pc:sldMk cId="4144437103" sldId="258"/>
        </pc:sldMkLst>
        <pc:spChg chg="mod">
          <ac:chgData name="Faizan Karim" userId="48c8ba92fda0d8b0" providerId="Windows Live" clId="Web-{D4794037-D0B2-846D-9870-3417FC244568}" dt="2024-07-29T16:26:37.249" v="106" actId="20577"/>
          <ac:spMkLst>
            <pc:docMk/>
            <pc:sldMk cId="4144437103" sldId="258"/>
            <ac:spMk id="2" creationId="{DA9D3409-2C1B-9BFD-335A-0550F83D841B}"/>
          </ac:spMkLst>
        </pc:spChg>
        <pc:spChg chg="mod">
          <ac:chgData name="Faizan Karim" userId="48c8ba92fda0d8b0" providerId="Windows Live" clId="Web-{D4794037-D0B2-846D-9870-3417FC244568}" dt="2024-07-29T15:04:11.843" v="97" actId="20577"/>
          <ac:spMkLst>
            <pc:docMk/>
            <pc:sldMk cId="4144437103" sldId="258"/>
            <ac:spMk id="4" creationId="{F8692486-032A-85AC-0E4C-B71F2BE53FC0}"/>
          </ac:spMkLst>
        </pc:spChg>
        <pc:spChg chg="mod">
          <ac:chgData name="Faizan Karim" userId="48c8ba92fda0d8b0" providerId="Windows Live" clId="Web-{D4794037-D0B2-846D-9870-3417FC244568}" dt="2024-07-29T16:26:58.859" v="112" actId="20577"/>
          <ac:spMkLst>
            <pc:docMk/>
            <pc:sldMk cId="4144437103" sldId="258"/>
            <ac:spMk id="5" creationId="{ECA6C747-2F2A-2F94-53B3-EC7D3B4117F5}"/>
          </ac:spMkLst>
        </pc:spChg>
        <pc:spChg chg="mod">
          <ac:chgData name="Faizan Karim" userId="48c8ba92fda0d8b0" providerId="Windows Live" clId="Web-{D4794037-D0B2-846D-9870-3417FC244568}" dt="2024-07-29T16:26:55.125" v="111" actId="20577"/>
          <ac:spMkLst>
            <pc:docMk/>
            <pc:sldMk cId="4144437103" sldId="258"/>
            <ac:spMk id="6" creationId="{5B4611AC-10B7-4F17-EDBE-FAB3BAF4A9A4}"/>
          </ac:spMkLst>
        </pc:spChg>
        <pc:spChg chg="mod">
          <ac:chgData name="Faizan Karim" userId="48c8ba92fda0d8b0" providerId="Windows Live" clId="Web-{D4794037-D0B2-846D-9870-3417FC244568}" dt="2024-07-29T14:32:09.820" v="11" actId="20577"/>
          <ac:spMkLst>
            <pc:docMk/>
            <pc:sldMk cId="4144437103" sldId="258"/>
            <ac:spMk id="7" creationId="{52FB9D04-2A3D-0DCC-D7A4-DEEDEB3B4956}"/>
          </ac:spMkLst>
        </pc:spChg>
      </pc:sldChg>
      <pc:sldChg chg="modSp">
        <pc:chgData name="Faizan Karim" userId="48c8ba92fda0d8b0" providerId="Windows Live" clId="Web-{D4794037-D0B2-846D-9870-3417FC244568}" dt="2024-07-29T16:27:17.844" v="120" actId="14100"/>
        <pc:sldMkLst>
          <pc:docMk/>
          <pc:sldMk cId="1641802934" sldId="259"/>
        </pc:sldMkLst>
        <pc:spChg chg="mod">
          <ac:chgData name="Faizan Karim" userId="48c8ba92fda0d8b0" providerId="Windows Live" clId="Web-{D4794037-D0B2-846D-9870-3417FC244568}" dt="2024-07-29T16:27:04.906" v="113" actId="20577"/>
          <ac:spMkLst>
            <pc:docMk/>
            <pc:sldMk cId="1641802934" sldId="259"/>
            <ac:spMk id="5" creationId="{0B65D88C-A615-6805-CF51-A03E94215084}"/>
          </ac:spMkLst>
        </pc:spChg>
        <pc:spChg chg="mod">
          <ac:chgData name="Faizan Karim" userId="48c8ba92fda0d8b0" providerId="Windows Live" clId="Web-{D4794037-D0B2-846D-9870-3417FC244568}" dt="2024-07-29T14:31:49.257" v="8" actId="20577"/>
          <ac:spMkLst>
            <pc:docMk/>
            <pc:sldMk cId="1641802934" sldId="259"/>
            <ac:spMk id="7" creationId="{6C817C8A-52A1-A67D-1C5C-CC62B5EA973D}"/>
          </ac:spMkLst>
        </pc:spChg>
        <pc:spChg chg="mod">
          <ac:chgData name="Faizan Karim" userId="48c8ba92fda0d8b0" providerId="Windows Live" clId="Web-{D4794037-D0B2-846D-9870-3417FC244568}" dt="2024-07-29T16:27:07.297" v="114" actId="20577"/>
          <ac:spMkLst>
            <pc:docMk/>
            <pc:sldMk cId="1641802934" sldId="259"/>
            <ac:spMk id="9" creationId="{819A05B6-CAD4-EBE7-0E3D-5EA22E756684}"/>
          </ac:spMkLst>
        </pc:spChg>
        <pc:spChg chg="mod">
          <ac:chgData name="Faizan Karim" userId="48c8ba92fda0d8b0" providerId="Windows Live" clId="Web-{D4794037-D0B2-846D-9870-3417FC244568}" dt="2024-07-29T16:27:17.844" v="120" actId="14100"/>
          <ac:spMkLst>
            <pc:docMk/>
            <pc:sldMk cId="1641802934" sldId="259"/>
            <ac:spMk id="12" creationId="{E92BC928-B9CB-A036-3D92-C3D63C57D56B}"/>
          </ac:spMkLst>
        </pc:spChg>
        <pc:spChg chg="mod">
          <ac:chgData name="Faizan Karim" userId="48c8ba92fda0d8b0" providerId="Windows Live" clId="Web-{D4794037-D0B2-846D-9870-3417FC244568}" dt="2024-07-29T14:31:44.632" v="5" actId="20577"/>
          <ac:spMkLst>
            <pc:docMk/>
            <pc:sldMk cId="1641802934" sldId="259"/>
            <ac:spMk id="13" creationId="{6E201A12-BFE2-8913-9371-301002D3455B}"/>
          </ac:spMkLst>
        </pc:spChg>
        <pc:picChg chg="mod">
          <ac:chgData name="Faizan Karim" userId="48c8ba92fda0d8b0" providerId="Windows Live" clId="Web-{D4794037-D0B2-846D-9870-3417FC244568}" dt="2024-07-29T15:46:30.406" v="103" actId="1076"/>
          <ac:picMkLst>
            <pc:docMk/>
            <pc:sldMk cId="1641802934" sldId="259"/>
            <ac:picMk id="10" creationId="{905A751B-5391-07AD-5F19-9EE7EEEF4D1E}"/>
          </ac:picMkLst>
        </pc:picChg>
        <pc:inkChg chg="mod">
          <ac:chgData name="Faizan Karim" userId="48c8ba92fda0d8b0" providerId="Windows Live" clId="Web-{D4794037-D0B2-846D-9870-3417FC244568}" dt="2024-07-29T16:25:44.903" v="105" actId="14100"/>
          <ac:inkMkLst>
            <pc:docMk/>
            <pc:sldMk cId="1641802934" sldId="259"/>
            <ac:inkMk id="8" creationId="{4039A18D-C9CC-E60B-F7FF-C34267C2619D}"/>
          </ac:inkMkLst>
        </pc:inkChg>
      </pc:sldChg>
      <pc:sldChg chg="modSp">
        <pc:chgData name="Faizan Karim" userId="48c8ba92fda0d8b0" providerId="Windows Live" clId="Web-{D4794037-D0B2-846D-9870-3417FC244568}" dt="2024-07-29T16:27:30.001" v="122" actId="20577"/>
        <pc:sldMkLst>
          <pc:docMk/>
          <pc:sldMk cId="865932588" sldId="260"/>
        </pc:sldMkLst>
        <pc:spChg chg="mod">
          <ac:chgData name="Faizan Karim" userId="48c8ba92fda0d8b0" providerId="Windows Live" clId="Web-{D4794037-D0B2-846D-9870-3417FC244568}" dt="2024-07-29T16:27:26.469" v="121" actId="20577"/>
          <ac:spMkLst>
            <pc:docMk/>
            <pc:sldMk cId="865932588" sldId="260"/>
            <ac:spMk id="6" creationId="{A6F1578C-F3BB-DDC4-9653-1FD82701A544}"/>
          </ac:spMkLst>
        </pc:spChg>
        <pc:spChg chg="mod">
          <ac:chgData name="Faizan Karim" userId="48c8ba92fda0d8b0" providerId="Windows Live" clId="Web-{D4794037-D0B2-846D-9870-3417FC244568}" dt="2024-07-29T16:27:30.001" v="122" actId="20577"/>
          <ac:spMkLst>
            <pc:docMk/>
            <pc:sldMk cId="865932588" sldId="260"/>
            <ac:spMk id="8" creationId="{0A6EEBED-7F87-553F-9B71-70EA61FAFDDA}"/>
          </ac:spMkLst>
        </pc:spChg>
        <pc:spChg chg="mod">
          <ac:chgData name="Faizan Karim" userId="48c8ba92fda0d8b0" providerId="Windows Live" clId="Web-{D4794037-D0B2-846D-9870-3417FC244568}" dt="2024-07-29T14:31:38.288" v="2" actId="20577"/>
          <ac:spMkLst>
            <pc:docMk/>
            <pc:sldMk cId="865932588" sldId="260"/>
            <ac:spMk id="12" creationId="{8197C35F-DED4-A146-B581-65078991AC51}"/>
          </ac:spMkLst>
        </pc:spChg>
      </pc:sldChg>
      <pc:sldChg chg="modSp">
        <pc:chgData name="Faizan Karim" userId="48c8ba92fda0d8b0" providerId="Windows Live" clId="Web-{D4794037-D0B2-846D-9870-3417FC244568}" dt="2024-07-29T16:27:49.533" v="130" actId="20577"/>
        <pc:sldMkLst>
          <pc:docMk/>
          <pc:sldMk cId="1932615400" sldId="261"/>
        </pc:sldMkLst>
        <pc:spChg chg="mod">
          <ac:chgData name="Faizan Karim" userId="48c8ba92fda0d8b0" providerId="Windows Live" clId="Web-{D4794037-D0B2-846D-9870-3417FC244568}" dt="2024-07-29T16:27:41.548" v="124" actId="20577"/>
          <ac:spMkLst>
            <pc:docMk/>
            <pc:sldMk cId="1932615400" sldId="261"/>
            <ac:spMk id="5" creationId="{721093CB-A0D6-0D6A-D53E-218BB6981032}"/>
          </ac:spMkLst>
        </pc:spChg>
        <pc:spChg chg="mod">
          <ac:chgData name="Faizan Karim" userId="48c8ba92fda0d8b0" providerId="Windows Live" clId="Web-{D4794037-D0B2-846D-9870-3417FC244568}" dt="2024-07-29T16:27:45.439" v="125" actId="20577"/>
          <ac:spMkLst>
            <pc:docMk/>
            <pc:sldMk cId="1932615400" sldId="261"/>
            <ac:spMk id="7" creationId="{1C4250C7-A1DB-BD1A-C074-D5BDCB962ADF}"/>
          </ac:spMkLst>
        </pc:spChg>
        <pc:spChg chg="mod">
          <ac:chgData name="Faizan Karim" userId="48c8ba92fda0d8b0" providerId="Windows Live" clId="Web-{D4794037-D0B2-846D-9870-3417FC244568}" dt="2024-07-29T16:27:49.533" v="130" actId="20577"/>
          <ac:spMkLst>
            <pc:docMk/>
            <pc:sldMk cId="1932615400" sldId="261"/>
            <ac:spMk id="11" creationId="{8221A58B-7FEF-3A5C-4C17-4FC9B0A841DC}"/>
          </ac:spMkLst>
        </pc:spChg>
      </pc:sldChg>
      <pc:sldChg chg="modSp">
        <pc:chgData name="Faizan Karim" userId="48c8ba92fda0d8b0" providerId="Windows Live" clId="Web-{D4794037-D0B2-846D-9870-3417FC244568}" dt="2024-07-29T16:28:04.033" v="138" actId="20577"/>
        <pc:sldMkLst>
          <pc:docMk/>
          <pc:sldMk cId="3144580210" sldId="262"/>
        </pc:sldMkLst>
        <pc:spChg chg="mod">
          <ac:chgData name="Faizan Karim" userId="48c8ba92fda0d8b0" providerId="Windows Live" clId="Web-{D4794037-D0B2-846D-9870-3417FC244568}" dt="2024-07-29T16:28:01.205" v="136" actId="20577"/>
          <ac:spMkLst>
            <pc:docMk/>
            <pc:sldMk cId="3144580210" sldId="262"/>
            <ac:spMk id="5" creationId="{E8A346EC-025E-1F27-17B4-DB56B5ED6576}"/>
          </ac:spMkLst>
        </pc:spChg>
        <pc:spChg chg="mod">
          <ac:chgData name="Faizan Karim" userId="48c8ba92fda0d8b0" providerId="Windows Live" clId="Web-{D4794037-D0B2-846D-9870-3417FC244568}" dt="2024-07-29T16:27:58.330" v="135" actId="20577"/>
          <ac:spMkLst>
            <pc:docMk/>
            <pc:sldMk cId="3144580210" sldId="262"/>
            <ac:spMk id="7" creationId="{B0CA5A42-9FD1-B67F-17EA-0A94F5F45F9D}"/>
          </ac:spMkLst>
        </pc:spChg>
        <pc:spChg chg="mod">
          <ac:chgData name="Faizan Karim" userId="48c8ba92fda0d8b0" providerId="Windows Live" clId="Web-{D4794037-D0B2-846D-9870-3417FC244568}" dt="2024-07-29T16:28:04.033" v="138" actId="20577"/>
          <ac:spMkLst>
            <pc:docMk/>
            <pc:sldMk cId="3144580210" sldId="262"/>
            <ac:spMk id="13" creationId="{4EB1BF51-36D6-F1FE-776E-FF1A7FBD2592}"/>
          </ac:spMkLst>
        </pc:spChg>
      </pc:sldChg>
      <pc:sldChg chg="modSp">
        <pc:chgData name="Faizan Karim" userId="48c8ba92fda0d8b0" providerId="Windows Live" clId="Web-{D4794037-D0B2-846D-9870-3417FC244568}" dt="2024-07-29T16:27:35.376" v="123" actId="20577"/>
        <pc:sldMkLst>
          <pc:docMk/>
          <pc:sldMk cId="813812559" sldId="296"/>
        </pc:sldMkLst>
        <pc:spChg chg="mod">
          <ac:chgData name="Faizan Karim" userId="48c8ba92fda0d8b0" providerId="Windows Live" clId="Web-{D4794037-D0B2-846D-9870-3417FC244568}" dt="2024-07-29T16:27:35.376" v="123" actId="20577"/>
          <ac:spMkLst>
            <pc:docMk/>
            <pc:sldMk cId="813812559" sldId="296"/>
            <ac:spMk id="5" creationId="{6D99BE06-247C-631F-4D15-CA9FD2348E80}"/>
          </ac:spMkLst>
        </pc:spChg>
      </pc:sldChg>
      <pc:sldChg chg="modSp">
        <pc:chgData name="Faizan Karim" userId="48c8ba92fda0d8b0" providerId="Windows Live" clId="Web-{D4794037-D0B2-846D-9870-3417FC244568}" dt="2024-07-29T16:28:21.128" v="139" actId="20577"/>
        <pc:sldMkLst>
          <pc:docMk/>
          <pc:sldMk cId="1350530635" sldId="299"/>
        </pc:sldMkLst>
        <pc:spChg chg="mod">
          <ac:chgData name="Faizan Karim" userId="48c8ba92fda0d8b0" providerId="Windows Live" clId="Web-{D4794037-D0B2-846D-9870-3417FC244568}" dt="2024-07-29T16:28:21.128" v="139" actId="20577"/>
          <ac:spMkLst>
            <pc:docMk/>
            <pc:sldMk cId="1350530635" sldId="299"/>
            <ac:spMk id="5" creationId="{6D99BE06-247C-631F-4D15-CA9FD2348E80}"/>
          </ac:spMkLst>
        </pc:spChg>
      </pc:sldChg>
      <pc:sldChg chg="modSp add del">
        <pc:chgData name="Faizan Karim" userId="48c8ba92fda0d8b0" providerId="Windows Live" clId="Web-{D4794037-D0B2-846D-9870-3417FC244568}" dt="2024-07-29T15:33:36.470" v="99"/>
        <pc:sldMkLst>
          <pc:docMk/>
          <pc:sldMk cId="2400434738" sldId="304"/>
        </pc:sldMkLst>
        <pc:spChg chg="mod">
          <ac:chgData name="Faizan Karim" userId="48c8ba92fda0d8b0" providerId="Windows Live" clId="Web-{D4794037-D0B2-846D-9870-3417FC244568}" dt="2024-07-29T14:48:10.535" v="54" actId="1076"/>
          <ac:spMkLst>
            <pc:docMk/>
            <pc:sldMk cId="2400434738" sldId="304"/>
            <ac:spMk id="4" creationId="{CFB75365-1263-02AA-2561-6B390FD84C78}"/>
          </ac:spMkLst>
        </pc:spChg>
        <pc:spChg chg="mod">
          <ac:chgData name="Faizan Karim" userId="48c8ba92fda0d8b0" providerId="Windows Live" clId="Web-{D4794037-D0B2-846D-9870-3417FC244568}" dt="2024-07-29T14:48:38.192" v="57" actId="1076"/>
          <ac:spMkLst>
            <pc:docMk/>
            <pc:sldMk cId="2400434738" sldId="304"/>
            <ac:spMk id="6" creationId="{B74444C8-09E7-76CD-7E52-8382D9BEEE66}"/>
          </ac:spMkLst>
        </pc:spChg>
      </pc:sldChg>
    </pc:docChg>
  </pc:docChgLst>
  <pc:docChgLst>
    <pc:chgData name="Faizan Karim" userId="48c8ba92fda0d8b0" providerId="Windows Live" clId="Web-{D1DD58D7-FEDB-86AD-51EC-C9698A490DB7}"/>
    <pc:docChg chg="addSld modSld">
      <pc:chgData name="Faizan Karim" userId="48c8ba92fda0d8b0" providerId="Windows Live" clId="Web-{D1DD58D7-FEDB-86AD-51EC-C9698A490DB7}" dt="2024-07-29T17:35:52.766" v="3"/>
      <pc:docMkLst>
        <pc:docMk/>
      </pc:docMkLst>
      <pc:sldChg chg="addSp delSp modSp new">
        <pc:chgData name="Faizan Karim" userId="48c8ba92fda0d8b0" providerId="Windows Live" clId="Web-{D1DD58D7-FEDB-86AD-51EC-C9698A490DB7}" dt="2024-07-29T17:35:52.766" v="3"/>
        <pc:sldMkLst>
          <pc:docMk/>
          <pc:sldMk cId="1754252467" sldId="315"/>
        </pc:sldMkLst>
        <pc:spChg chg="del">
          <ac:chgData name="Faizan Karim" userId="48c8ba92fda0d8b0" providerId="Windows Live" clId="Web-{D1DD58D7-FEDB-86AD-51EC-C9698A490DB7}" dt="2024-07-29T17:35:46.265" v="1"/>
          <ac:spMkLst>
            <pc:docMk/>
            <pc:sldMk cId="1754252467" sldId="315"/>
            <ac:spMk id="2" creationId="{F02E674C-6558-4119-F761-8C2FB72DC808}"/>
          </ac:spMkLst>
        </pc:spChg>
        <pc:spChg chg="del">
          <ac:chgData name="Faizan Karim" userId="48c8ba92fda0d8b0" providerId="Windows Live" clId="Web-{D1DD58D7-FEDB-86AD-51EC-C9698A490DB7}" dt="2024-07-29T17:35:51" v="2"/>
          <ac:spMkLst>
            <pc:docMk/>
            <pc:sldMk cId="1754252467" sldId="315"/>
            <ac:spMk id="3" creationId="{16334CE1-618D-0862-B75F-599C7A713CDE}"/>
          </ac:spMkLst>
        </pc:spChg>
        <pc:picChg chg="add mod">
          <ac:chgData name="Faizan Karim" userId="48c8ba92fda0d8b0" providerId="Windows Live" clId="Web-{D1DD58D7-FEDB-86AD-51EC-C9698A490DB7}" dt="2024-07-29T17:35:52.766" v="3"/>
          <ac:picMkLst>
            <pc:docMk/>
            <pc:sldMk cId="1754252467" sldId="315"/>
            <ac:picMk id="4" creationId="{57D8203C-7CD1-D0EB-87A4-F9B7E88BE236}"/>
          </ac:picMkLst>
        </pc:picChg>
      </pc:sldChg>
    </pc:docChg>
  </pc:docChgLst>
  <pc:docChgLst>
    <pc:chgData name="Insha Ahmed" userId="e66d2f0dd335ece8" providerId="Windows Live" clId="Web-{07C3BBC4-C09C-4A94-A371-41216D12060E}"/>
    <pc:docChg chg="modSld">
      <pc:chgData name="Insha Ahmed" userId="e66d2f0dd335ece8" providerId="Windows Live" clId="Web-{07C3BBC4-C09C-4A94-A371-41216D12060E}" dt="2024-08-01T20:47:03.750" v="5"/>
      <pc:docMkLst>
        <pc:docMk/>
      </pc:docMkLst>
      <pc:sldChg chg="addSp delSp modSp mod setBg">
        <pc:chgData name="Insha Ahmed" userId="e66d2f0dd335ece8" providerId="Windows Live" clId="Web-{07C3BBC4-C09C-4A94-A371-41216D12060E}" dt="2024-08-01T20:47:03.750" v="5"/>
        <pc:sldMkLst>
          <pc:docMk/>
          <pc:sldMk cId="1512645525" sldId="312"/>
        </pc:sldMkLst>
        <pc:spChg chg="add del mod">
          <ac:chgData name="Insha Ahmed" userId="e66d2f0dd335ece8" providerId="Windows Live" clId="Web-{07C3BBC4-C09C-4A94-A371-41216D12060E}" dt="2024-08-01T20:46:07.108" v="1"/>
          <ac:spMkLst>
            <pc:docMk/>
            <pc:sldMk cId="1512645525" sldId="312"/>
            <ac:spMk id="3" creationId="{8D899AEA-5B68-421D-CC69-1379ABE9318A}"/>
          </ac:spMkLst>
        </pc:spChg>
        <pc:spChg chg="add del mod">
          <ac:chgData name="Insha Ahmed" userId="e66d2f0dd335ece8" providerId="Windows Live" clId="Web-{07C3BBC4-C09C-4A94-A371-41216D12060E}" dt="2024-08-01T20:46:56.359" v="4"/>
          <ac:spMkLst>
            <pc:docMk/>
            <pc:sldMk cId="1512645525" sldId="312"/>
            <ac:spMk id="7" creationId="{C030D000-5528-430D-8A25-38320E9EA892}"/>
          </ac:spMkLst>
        </pc:spChg>
        <pc:spChg chg="add del">
          <ac:chgData name="Insha Ahmed" userId="e66d2f0dd335ece8" providerId="Windows Live" clId="Web-{07C3BBC4-C09C-4A94-A371-41216D12060E}" dt="2024-08-01T20:47:03.750" v="5"/>
          <ac:spMkLst>
            <pc:docMk/>
            <pc:sldMk cId="1512645525" sldId="312"/>
            <ac:spMk id="10" creationId="{11B2B030-4738-4359-9E46-144B7C8BFF8B}"/>
          </ac:spMkLst>
        </pc:spChg>
        <pc:spChg chg="add del">
          <ac:chgData name="Insha Ahmed" userId="e66d2f0dd335ece8" providerId="Windows Live" clId="Web-{07C3BBC4-C09C-4A94-A371-41216D12060E}" dt="2024-08-01T20:47:03.750" v="5"/>
          <ac:spMkLst>
            <pc:docMk/>
            <pc:sldMk cId="1512645525" sldId="312"/>
            <ac:spMk id="12" creationId="{E722B2DD-E14D-4972-9D98-5D6E61B1B2D2}"/>
          </ac:spMkLst>
        </pc:spChg>
        <pc:spChg chg="add">
          <ac:chgData name="Insha Ahmed" userId="e66d2f0dd335ece8" providerId="Windows Live" clId="Web-{07C3BBC4-C09C-4A94-A371-41216D12060E}" dt="2024-08-01T20:47:03.750" v="5"/>
          <ac:spMkLst>
            <pc:docMk/>
            <pc:sldMk cId="1512645525" sldId="312"/>
            <ac:spMk id="17" creationId="{42A4FC2C-047E-45A5-965D-8E1E3BF09BC6}"/>
          </ac:spMkLst>
        </pc:spChg>
        <pc:picChg chg="del">
          <ac:chgData name="Insha Ahmed" userId="e66d2f0dd335ece8" providerId="Windows Live" clId="Web-{07C3BBC4-C09C-4A94-A371-41216D12060E}" dt="2024-08-01T20:46:04.623" v="0"/>
          <ac:picMkLst>
            <pc:docMk/>
            <pc:sldMk cId="1512645525" sldId="312"/>
            <ac:picMk id="4" creationId="{B354856A-B4C5-D01E-2A10-DF39C3DA8378}"/>
          </ac:picMkLst>
        </pc:picChg>
        <pc:picChg chg="add del mod ord">
          <ac:chgData name="Insha Ahmed" userId="e66d2f0dd335ece8" providerId="Windows Live" clId="Web-{07C3BBC4-C09C-4A94-A371-41216D12060E}" dt="2024-08-01T20:46:54.109" v="3"/>
          <ac:picMkLst>
            <pc:docMk/>
            <pc:sldMk cId="1512645525" sldId="312"/>
            <ac:picMk id="5" creationId="{E3E28124-E851-205B-E486-964EC1D3F50F}"/>
          </ac:picMkLst>
        </pc:picChg>
        <pc:picChg chg="add mod ord">
          <ac:chgData name="Insha Ahmed" userId="e66d2f0dd335ece8" providerId="Windows Live" clId="Web-{07C3BBC4-C09C-4A94-A371-41216D12060E}" dt="2024-08-01T20:47:03.750" v="5"/>
          <ac:picMkLst>
            <pc:docMk/>
            <pc:sldMk cId="1512645525" sldId="312"/>
            <ac:picMk id="8" creationId="{A4EFA611-6CF6-B482-5D4F-BC4240DA0254}"/>
          </ac:picMkLst>
        </pc:picChg>
      </pc:sldChg>
    </pc:docChg>
  </pc:docChgLst>
  <pc:docChgLst>
    <pc:chgData name="Guest User" providerId="Windows Live" clId="Web-{82D75D35-471B-43DA-BE82-07188DC8AC61}"/>
    <pc:docChg chg="addSld modSld">
      <pc:chgData name="Guest User" userId="" providerId="Windows Live" clId="Web-{82D75D35-471B-43DA-BE82-07188DC8AC61}" dt="2024-07-23T10:57:10.452" v="3"/>
      <pc:docMkLst>
        <pc:docMk/>
      </pc:docMkLst>
      <pc:sldChg chg="new">
        <pc:chgData name="Guest User" userId="" providerId="Windows Live" clId="Web-{82D75D35-471B-43DA-BE82-07188DC8AC61}" dt="2024-07-23T10:31:23.836" v="0"/>
        <pc:sldMkLst>
          <pc:docMk/>
          <pc:sldMk cId="3459298073" sldId="257"/>
        </pc:sldMkLst>
      </pc:sldChg>
      <pc:sldChg chg="delSp new">
        <pc:chgData name="Guest User" userId="" providerId="Windows Live" clId="Web-{82D75D35-471B-43DA-BE82-07188DC8AC61}" dt="2024-07-23T10:57:10.452" v="3"/>
        <pc:sldMkLst>
          <pc:docMk/>
          <pc:sldMk cId="4144437103" sldId="258"/>
        </pc:sldMkLst>
        <pc:spChg chg="del">
          <ac:chgData name="Guest User" userId="" providerId="Windows Live" clId="Web-{82D75D35-471B-43DA-BE82-07188DC8AC61}" dt="2024-07-23T10:57:10.452" v="3"/>
          <ac:spMkLst>
            <pc:docMk/>
            <pc:sldMk cId="4144437103" sldId="258"/>
            <ac:spMk id="2" creationId="{08733CD2-9791-3B2D-719E-F1086BBE82DB}"/>
          </ac:spMkLst>
        </pc:spChg>
        <pc:spChg chg="del">
          <ac:chgData name="Guest User" userId="" providerId="Windows Live" clId="Web-{82D75D35-471B-43DA-BE82-07188DC8AC61}" dt="2024-07-23T10:57:10.452" v="2"/>
          <ac:spMkLst>
            <pc:docMk/>
            <pc:sldMk cId="4144437103" sldId="258"/>
            <ac:spMk id="3" creationId="{11BD3FEB-878E-A538-2329-4F8A929CB8ED}"/>
          </ac:spMkLst>
        </pc:spChg>
      </pc:sldChg>
    </pc:docChg>
  </pc:docChgLst>
  <pc:docChgLst>
    <pc:chgData name="Praveen T" userId="7bab139b36ebfb72" providerId="Windows Live" clId="Web-{03A6D3E4-0E5E-04B1-B38E-161D2120B001}"/>
    <pc:docChg chg="addSld delSld modSld">
      <pc:chgData name="Praveen T" userId="7bab139b36ebfb72" providerId="Windows Live" clId="Web-{03A6D3E4-0E5E-04B1-B38E-161D2120B001}" dt="2024-08-11T16:24:03.780" v="231"/>
      <pc:docMkLst>
        <pc:docMk/>
      </pc:docMkLst>
      <pc:sldChg chg="addSp delSp modSp">
        <pc:chgData name="Praveen T" userId="7bab139b36ebfb72" providerId="Windows Live" clId="Web-{03A6D3E4-0E5E-04B1-B38E-161D2120B001}" dt="2024-08-11T16:14:06.789" v="37" actId="1076"/>
        <pc:sldMkLst>
          <pc:docMk/>
          <pc:sldMk cId="1058817798" sldId="395"/>
        </pc:sldMkLst>
        <pc:spChg chg="mod">
          <ac:chgData name="Praveen T" userId="7bab139b36ebfb72" providerId="Windows Live" clId="Web-{03A6D3E4-0E5E-04B1-B38E-161D2120B001}" dt="2024-08-11T16:13:32.538" v="35" actId="20577"/>
          <ac:spMkLst>
            <pc:docMk/>
            <pc:sldMk cId="1058817798" sldId="395"/>
            <ac:spMk id="2" creationId="{FAC5C94C-7964-6CFD-A2E8-F9C7D394D987}"/>
          </ac:spMkLst>
        </pc:spChg>
        <pc:spChg chg="del">
          <ac:chgData name="Praveen T" userId="7bab139b36ebfb72" providerId="Windows Live" clId="Web-{03A6D3E4-0E5E-04B1-B38E-161D2120B001}" dt="2024-08-11T16:14:02.476" v="36"/>
          <ac:spMkLst>
            <pc:docMk/>
            <pc:sldMk cId="1058817798" sldId="395"/>
            <ac:spMk id="3" creationId="{6737E6CE-47C1-0032-F1C6-B1D6C42AD633}"/>
          </ac:spMkLst>
        </pc:spChg>
        <pc:picChg chg="add mod ord">
          <ac:chgData name="Praveen T" userId="7bab139b36ebfb72" providerId="Windows Live" clId="Web-{03A6D3E4-0E5E-04B1-B38E-161D2120B001}" dt="2024-08-11T16:14:06.789" v="37" actId="1076"/>
          <ac:picMkLst>
            <pc:docMk/>
            <pc:sldMk cId="1058817798" sldId="395"/>
            <ac:picMk id="4" creationId="{D5325E01-13C2-96C6-E612-8C8B277E7F45}"/>
          </ac:picMkLst>
        </pc:picChg>
      </pc:sldChg>
      <pc:sldChg chg="addSp delSp modSp add replId">
        <pc:chgData name="Praveen T" userId="7bab139b36ebfb72" providerId="Windows Live" clId="Web-{03A6D3E4-0E5E-04B1-B38E-161D2120B001}" dt="2024-08-11T16:14:58.494" v="49" actId="1076"/>
        <pc:sldMkLst>
          <pc:docMk/>
          <pc:sldMk cId="4103590626" sldId="396"/>
        </pc:sldMkLst>
        <pc:spChg chg="mod">
          <ac:chgData name="Praveen T" userId="7bab139b36ebfb72" providerId="Windows Live" clId="Web-{03A6D3E4-0E5E-04B1-B38E-161D2120B001}" dt="2024-08-11T16:14:33.118" v="46" actId="20577"/>
          <ac:spMkLst>
            <pc:docMk/>
            <pc:sldMk cId="4103590626" sldId="396"/>
            <ac:spMk id="2" creationId="{FAC5C94C-7964-6CFD-A2E8-F9C7D394D987}"/>
          </ac:spMkLst>
        </pc:spChg>
        <pc:spChg chg="add del mod">
          <ac:chgData name="Praveen T" userId="7bab139b36ebfb72" providerId="Windows Live" clId="Web-{03A6D3E4-0E5E-04B1-B38E-161D2120B001}" dt="2024-08-11T16:14:54.978" v="48"/>
          <ac:spMkLst>
            <pc:docMk/>
            <pc:sldMk cId="4103590626" sldId="396"/>
            <ac:spMk id="5" creationId="{23A6108B-6B55-EA3D-1C75-DB92DFCDBD0A}"/>
          </ac:spMkLst>
        </pc:spChg>
        <pc:picChg chg="del">
          <ac:chgData name="Praveen T" userId="7bab139b36ebfb72" providerId="Windows Live" clId="Web-{03A6D3E4-0E5E-04B1-B38E-161D2120B001}" dt="2024-08-11T16:14:53.790" v="47"/>
          <ac:picMkLst>
            <pc:docMk/>
            <pc:sldMk cId="4103590626" sldId="396"/>
            <ac:picMk id="4" creationId="{D5325E01-13C2-96C6-E612-8C8B277E7F45}"/>
          </ac:picMkLst>
        </pc:picChg>
        <pc:picChg chg="add mod ord">
          <ac:chgData name="Praveen T" userId="7bab139b36ebfb72" providerId="Windows Live" clId="Web-{03A6D3E4-0E5E-04B1-B38E-161D2120B001}" dt="2024-08-11T16:14:58.494" v="49" actId="1076"/>
          <ac:picMkLst>
            <pc:docMk/>
            <pc:sldMk cId="4103590626" sldId="396"/>
            <ac:picMk id="6" creationId="{9D3E3C08-2F8C-CD7E-2897-BB1EEB9414D0}"/>
          </ac:picMkLst>
        </pc:picChg>
      </pc:sldChg>
      <pc:sldChg chg="addSp delSp modSp add replId">
        <pc:chgData name="Praveen T" userId="7bab139b36ebfb72" providerId="Windows Live" clId="Web-{03A6D3E4-0E5E-04B1-B38E-161D2120B001}" dt="2024-08-11T16:15:50.386" v="73" actId="1076"/>
        <pc:sldMkLst>
          <pc:docMk/>
          <pc:sldMk cId="4007246465" sldId="397"/>
        </pc:sldMkLst>
        <pc:spChg chg="mod">
          <ac:chgData name="Praveen T" userId="7bab139b36ebfb72" providerId="Windows Live" clId="Web-{03A6D3E4-0E5E-04B1-B38E-161D2120B001}" dt="2024-08-11T16:15:31.088" v="70" actId="20577"/>
          <ac:spMkLst>
            <pc:docMk/>
            <pc:sldMk cId="4007246465" sldId="397"/>
            <ac:spMk id="2" creationId="{FAC5C94C-7964-6CFD-A2E8-F9C7D394D987}"/>
          </ac:spMkLst>
        </pc:spChg>
        <pc:spChg chg="add del mod">
          <ac:chgData name="Praveen T" userId="7bab139b36ebfb72" providerId="Windows Live" clId="Web-{03A6D3E4-0E5E-04B1-B38E-161D2120B001}" dt="2024-08-11T16:15:47.104" v="72"/>
          <ac:spMkLst>
            <pc:docMk/>
            <pc:sldMk cId="4007246465" sldId="397"/>
            <ac:spMk id="4" creationId="{D09650D6-AA7B-1B70-BE97-6DA8D43DEAC4}"/>
          </ac:spMkLst>
        </pc:spChg>
        <pc:picChg chg="add mod ord">
          <ac:chgData name="Praveen T" userId="7bab139b36ebfb72" providerId="Windows Live" clId="Web-{03A6D3E4-0E5E-04B1-B38E-161D2120B001}" dt="2024-08-11T16:15:50.386" v="73" actId="1076"/>
          <ac:picMkLst>
            <pc:docMk/>
            <pc:sldMk cId="4007246465" sldId="397"/>
            <ac:picMk id="5" creationId="{79CFCDA8-4A73-0F05-1B96-E63A3635F93A}"/>
          </ac:picMkLst>
        </pc:picChg>
        <pc:picChg chg="del">
          <ac:chgData name="Praveen T" userId="7bab139b36ebfb72" providerId="Windows Live" clId="Web-{03A6D3E4-0E5E-04B1-B38E-161D2120B001}" dt="2024-08-11T16:15:32.666" v="71"/>
          <ac:picMkLst>
            <pc:docMk/>
            <pc:sldMk cId="4007246465" sldId="397"/>
            <ac:picMk id="6" creationId="{9D3E3C08-2F8C-CD7E-2897-BB1EEB9414D0}"/>
          </ac:picMkLst>
        </pc:picChg>
      </pc:sldChg>
      <pc:sldChg chg="addSp delSp modSp add mod replId setBg">
        <pc:chgData name="Praveen T" userId="7bab139b36ebfb72" providerId="Windows Live" clId="Web-{03A6D3E4-0E5E-04B1-B38E-161D2120B001}" dt="2024-08-11T16:19:17.740" v="104"/>
        <pc:sldMkLst>
          <pc:docMk/>
          <pc:sldMk cId="2393297748" sldId="398"/>
        </pc:sldMkLst>
        <pc:spChg chg="mod">
          <ac:chgData name="Praveen T" userId="7bab139b36ebfb72" providerId="Windows Live" clId="Web-{03A6D3E4-0E5E-04B1-B38E-161D2120B001}" dt="2024-08-11T16:19:17.740" v="104"/>
          <ac:spMkLst>
            <pc:docMk/>
            <pc:sldMk cId="2393297748" sldId="398"/>
            <ac:spMk id="2" creationId="{FAC5C94C-7964-6CFD-A2E8-F9C7D394D987}"/>
          </ac:spMkLst>
        </pc:spChg>
        <pc:spChg chg="add del mod">
          <ac:chgData name="Praveen T" userId="7bab139b36ebfb72" providerId="Windows Live" clId="Web-{03A6D3E4-0E5E-04B1-B38E-161D2120B001}" dt="2024-08-11T16:19:09.755" v="101"/>
          <ac:spMkLst>
            <pc:docMk/>
            <pc:sldMk cId="2393297748" sldId="398"/>
            <ac:spMk id="4" creationId="{682BD8D0-AE84-B664-FFF5-697A425EBC03}"/>
          </ac:spMkLst>
        </pc:spChg>
        <pc:spChg chg="add del">
          <ac:chgData name="Praveen T" userId="7bab139b36ebfb72" providerId="Windows Live" clId="Web-{03A6D3E4-0E5E-04B1-B38E-161D2120B001}" dt="2024-08-11T16:19:17.740" v="104"/>
          <ac:spMkLst>
            <pc:docMk/>
            <pc:sldMk cId="2393297748" sldId="398"/>
            <ac:spMk id="10" creationId="{254D9F26-C04D-9425-D96A-73876E0D341B}"/>
          </ac:spMkLst>
        </pc:spChg>
        <pc:spChg chg="add del">
          <ac:chgData name="Praveen T" userId="7bab139b36ebfb72" providerId="Windows Live" clId="Web-{03A6D3E4-0E5E-04B1-B38E-161D2120B001}" dt="2024-08-11T16:19:17.740" v="104"/>
          <ac:spMkLst>
            <pc:docMk/>
            <pc:sldMk cId="2393297748" sldId="398"/>
            <ac:spMk id="13" creationId="{FFB60E8C-7224-44A4-87A0-46A1711DD2ED}"/>
          </ac:spMkLst>
        </pc:spChg>
        <pc:spChg chg="add del">
          <ac:chgData name="Praveen T" userId="7bab139b36ebfb72" providerId="Windows Live" clId="Web-{03A6D3E4-0E5E-04B1-B38E-161D2120B001}" dt="2024-08-11T16:19:17.740" v="104"/>
          <ac:spMkLst>
            <pc:docMk/>
            <pc:sldMk cId="2393297748" sldId="398"/>
            <ac:spMk id="15" creationId="{5DA32751-37A2-45C0-BE94-63D375E27003}"/>
          </ac:spMkLst>
        </pc:spChg>
        <pc:spChg chg="add del">
          <ac:chgData name="Praveen T" userId="7bab139b36ebfb72" providerId="Windows Live" clId="Web-{03A6D3E4-0E5E-04B1-B38E-161D2120B001}" dt="2024-08-11T16:19:17.740" v="104"/>
          <ac:spMkLst>
            <pc:docMk/>
            <pc:sldMk cId="2393297748" sldId="398"/>
            <ac:spMk id="17" creationId="{E659831F-0D9A-4C63-9EBB-8435B85A440F}"/>
          </ac:spMkLst>
        </pc:spChg>
        <pc:spChg chg="add del">
          <ac:chgData name="Praveen T" userId="7bab139b36ebfb72" providerId="Windows Live" clId="Web-{03A6D3E4-0E5E-04B1-B38E-161D2120B001}" dt="2024-08-11T16:19:17.740" v="104"/>
          <ac:spMkLst>
            <pc:docMk/>
            <pc:sldMk cId="2393297748" sldId="398"/>
            <ac:spMk id="19" creationId="{5A55FBCD-CD42-40F5-8A1B-3203F9CAEEAA}"/>
          </ac:spMkLst>
        </pc:spChg>
        <pc:picChg chg="del">
          <ac:chgData name="Praveen T" userId="7bab139b36ebfb72" providerId="Windows Live" clId="Web-{03A6D3E4-0E5E-04B1-B38E-161D2120B001}" dt="2024-08-11T16:18:52.739" v="100"/>
          <ac:picMkLst>
            <pc:docMk/>
            <pc:sldMk cId="2393297748" sldId="398"/>
            <ac:picMk id="5" creationId="{79CFCDA8-4A73-0F05-1B96-E63A3635F93A}"/>
          </ac:picMkLst>
        </pc:picChg>
        <pc:picChg chg="add mod ord">
          <ac:chgData name="Praveen T" userId="7bab139b36ebfb72" providerId="Windows Live" clId="Web-{03A6D3E4-0E5E-04B1-B38E-161D2120B001}" dt="2024-08-11T16:19:17.740" v="104"/>
          <ac:picMkLst>
            <pc:docMk/>
            <pc:sldMk cId="2393297748" sldId="398"/>
            <ac:picMk id="6" creationId="{7D5334D0-AE79-7615-921A-1322C7121BA9}"/>
          </ac:picMkLst>
        </pc:picChg>
      </pc:sldChg>
      <pc:sldChg chg="addSp delSp modSp add replId">
        <pc:chgData name="Praveen T" userId="7bab139b36ebfb72" providerId="Windows Live" clId="Web-{03A6D3E4-0E5E-04B1-B38E-161D2120B001}" dt="2024-08-11T16:20:02.225" v="126" actId="1076"/>
        <pc:sldMkLst>
          <pc:docMk/>
          <pc:sldMk cId="3773716386" sldId="399"/>
        </pc:sldMkLst>
        <pc:spChg chg="mod">
          <ac:chgData name="Praveen T" userId="7bab139b36ebfb72" providerId="Windows Live" clId="Web-{03A6D3E4-0E5E-04B1-B38E-161D2120B001}" dt="2024-08-11T16:19:41.053" v="123" actId="20577"/>
          <ac:spMkLst>
            <pc:docMk/>
            <pc:sldMk cId="3773716386" sldId="399"/>
            <ac:spMk id="2" creationId="{FAC5C94C-7964-6CFD-A2E8-F9C7D394D987}"/>
          </ac:spMkLst>
        </pc:spChg>
        <pc:spChg chg="add del mod">
          <ac:chgData name="Praveen T" userId="7bab139b36ebfb72" providerId="Windows Live" clId="Web-{03A6D3E4-0E5E-04B1-B38E-161D2120B001}" dt="2024-08-11T16:19:58.913" v="125"/>
          <ac:spMkLst>
            <pc:docMk/>
            <pc:sldMk cId="3773716386" sldId="399"/>
            <ac:spMk id="4" creationId="{CAED1574-C725-BB6C-CE60-CC6D4736C50B}"/>
          </ac:spMkLst>
        </pc:spChg>
        <pc:picChg chg="add mod ord">
          <ac:chgData name="Praveen T" userId="7bab139b36ebfb72" providerId="Windows Live" clId="Web-{03A6D3E4-0E5E-04B1-B38E-161D2120B001}" dt="2024-08-11T16:20:02.225" v="126" actId="1076"/>
          <ac:picMkLst>
            <pc:docMk/>
            <pc:sldMk cId="3773716386" sldId="399"/>
            <ac:picMk id="5" creationId="{59F127CA-C3EC-CC17-2C9D-6128511EC064}"/>
          </ac:picMkLst>
        </pc:picChg>
        <pc:picChg chg="del">
          <ac:chgData name="Praveen T" userId="7bab139b36ebfb72" providerId="Windows Live" clId="Web-{03A6D3E4-0E5E-04B1-B38E-161D2120B001}" dt="2024-08-11T16:19:41.678" v="124"/>
          <ac:picMkLst>
            <pc:docMk/>
            <pc:sldMk cId="3773716386" sldId="399"/>
            <ac:picMk id="6" creationId="{7D5334D0-AE79-7615-921A-1322C7121BA9}"/>
          </ac:picMkLst>
        </pc:picChg>
      </pc:sldChg>
      <pc:sldChg chg="addSp delSp modSp add replId">
        <pc:chgData name="Praveen T" userId="7bab139b36ebfb72" providerId="Windows Live" clId="Web-{03A6D3E4-0E5E-04B1-B38E-161D2120B001}" dt="2024-08-11T16:20:54.727" v="156" actId="1076"/>
        <pc:sldMkLst>
          <pc:docMk/>
          <pc:sldMk cId="3324907564" sldId="400"/>
        </pc:sldMkLst>
        <pc:spChg chg="mod">
          <ac:chgData name="Praveen T" userId="7bab139b36ebfb72" providerId="Windows Live" clId="Web-{03A6D3E4-0E5E-04B1-B38E-161D2120B001}" dt="2024-08-11T16:20:38.195" v="153" actId="20577"/>
          <ac:spMkLst>
            <pc:docMk/>
            <pc:sldMk cId="3324907564" sldId="400"/>
            <ac:spMk id="2" creationId="{FAC5C94C-7964-6CFD-A2E8-F9C7D394D987}"/>
          </ac:spMkLst>
        </pc:spChg>
        <pc:spChg chg="add del mod">
          <ac:chgData name="Praveen T" userId="7bab139b36ebfb72" providerId="Windows Live" clId="Web-{03A6D3E4-0E5E-04B1-B38E-161D2120B001}" dt="2024-08-11T16:20:52.743" v="155"/>
          <ac:spMkLst>
            <pc:docMk/>
            <pc:sldMk cId="3324907564" sldId="400"/>
            <ac:spMk id="4" creationId="{CA1F6A7F-A91D-A7C7-84A5-AD03975A1C28}"/>
          </ac:spMkLst>
        </pc:spChg>
        <pc:picChg chg="del">
          <ac:chgData name="Praveen T" userId="7bab139b36ebfb72" providerId="Windows Live" clId="Web-{03A6D3E4-0E5E-04B1-B38E-161D2120B001}" dt="2024-08-11T16:20:40.055" v="154"/>
          <ac:picMkLst>
            <pc:docMk/>
            <pc:sldMk cId="3324907564" sldId="400"/>
            <ac:picMk id="5" creationId="{59F127CA-C3EC-CC17-2C9D-6128511EC064}"/>
          </ac:picMkLst>
        </pc:picChg>
        <pc:picChg chg="add mod ord">
          <ac:chgData name="Praveen T" userId="7bab139b36ebfb72" providerId="Windows Live" clId="Web-{03A6D3E4-0E5E-04B1-B38E-161D2120B001}" dt="2024-08-11T16:20:54.727" v="156" actId="1076"/>
          <ac:picMkLst>
            <pc:docMk/>
            <pc:sldMk cId="3324907564" sldId="400"/>
            <ac:picMk id="6" creationId="{A53B8F7F-C93B-1F91-9498-D1F11DE8B620}"/>
          </ac:picMkLst>
        </pc:picChg>
      </pc:sldChg>
      <pc:sldChg chg="addSp delSp modSp add replId">
        <pc:chgData name="Praveen T" userId="7bab139b36ebfb72" providerId="Windows Live" clId="Web-{03A6D3E4-0E5E-04B1-B38E-161D2120B001}" dt="2024-08-11T16:22:44.981" v="201" actId="1076"/>
        <pc:sldMkLst>
          <pc:docMk/>
          <pc:sldMk cId="328445891" sldId="401"/>
        </pc:sldMkLst>
        <pc:spChg chg="mod">
          <ac:chgData name="Praveen T" userId="7bab139b36ebfb72" providerId="Windows Live" clId="Web-{03A6D3E4-0E5E-04B1-B38E-161D2120B001}" dt="2024-08-11T16:22:39.824" v="198" actId="20577"/>
          <ac:spMkLst>
            <pc:docMk/>
            <pc:sldMk cId="328445891" sldId="401"/>
            <ac:spMk id="2" creationId="{FAC5C94C-7964-6CFD-A2E8-F9C7D394D987}"/>
          </ac:spMkLst>
        </pc:spChg>
        <pc:spChg chg="add del mod">
          <ac:chgData name="Praveen T" userId="7bab139b36ebfb72" providerId="Windows Live" clId="Web-{03A6D3E4-0E5E-04B1-B38E-161D2120B001}" dt="2024-08-11T16:22:41.887" v="200"/>
          <ac:spMkLst>
            <pc:docMk/>
            <pc:sldMk cId="328445891" sldId="401"/>
            <ac:spMk id="4" creationId="{4AE54083-CCAB-D59A-3C65-E9EE3E3D35DB}"/>
          </ac:spMkLst>
        </pc:spChg>
        <pc:picChg chg="add mod ord">
          <ac:chgData name="Praveen T" userId="7bab139b36ebfb72" providerId="Windows Live" clId="Web-{03A6D3E4-0E5E-04B1-B38E-161D2120B001}" dt="2024-08-11T16:22:44.981" v="201" actId="1076"/>
          <ac:picMkLst>
            <pc:docMk/>
            <pc:sldMk cId="328445891" sldId="401"/>
            <ac:picMk id="5" creationId="{DCB97782-9307-A792-62CE-44C69729DD87}"/>
          </ac:picMkLst>
        </pc:picChg>
        <pc:picChg chg="del">
          <ac:chgData name="Praveen T" userId="7bab139b36ebfb72" providerId="Windows Live" clId="Web-{03A6D3E4-0E5E-04B1-B38E-161D2120B001}" dt="2024-08-11T16:22:40.856" v="199"/>
          <ac:picMkLst>
            <pc:docMk/>
            <pc:sldMk cId="328445891" sldId="401"/>
            <ac:picMk id="6" creationId="{A53B8F7F-C93B-1F91-9498-D1F11DE8B620}"/>
          </ac:picMkLst>
        </pc:picChg>
      </pc:sldChg>
      <pc:sldChg chg="addSp delSp modSp add replId">
        <pc:chgData name="Praveen T" userId="7bab139b36ebfb72" providerId="Windows Live" clId="Web-{03A6D3E4-0E5E-04B1-B38E-161D2120B001}" dt="2024-08-11T16:23:26.060" v="218" actId="1076"/>
        <pc:sldMkLst>
          <pc:docMk/>
          <pc:sldMk cId="2319720911" sldId="402"/>
        </pc:sldMkLst>
        <pc:spChg chg="mod">
          <ac:chgData name="Praveen T" userId="7bab139b36ebfb72" providerId="Windows Live" clId="Web-{03A6D3E4-0E5E-04B1-B38E-161D2120B001}" dt="2024-08-11T16:23:08.341" v="215" actId="20577"/>
          <ac:spMkLst>
            <pc:docMk/>
            <pc:sldMk cId="2319720911" sldId="402"/>
            <ac:spMk id="2" creationId="{FAC5C94C-7964-6CFD-A2E8-F9C7D394D987}"/>
          </ac:spMkLst>
        </pc:spChg>
        <pc:spChg chg="add del mod">
          <ac:chgData name="Praveen T" userId="7bab139b36ebfb72" providerId="Windows Live" clId="Web-{03A6D3E4-0E5E-04B1-B38E-161D2120B001}" dt="2024-08-11T16:23:23.529" v="217"/>
          <ac:spMkLst>
            <pc:docMk/>
            <pc:sldMk cId="2319720911" sldId="402"/>
            <ac:spMk id="4" creationId="{BF465A3B-5393-F2AE-AF15-722BDD40EF66}"/>
          </ac:spMkLst>
        </pc:spChg>
        <pc:picChg chg="del">
          <ac:chgData name="Praveen T" userId="7bab139b36ebfb72" providerId="Windows Live" clId="Web-{03A6D3E4-0E5E-04B1-B38E-161D2120B001}" dt="2024-08-11T16:23:10.060" v="216"/>
          <ac:picMkLst>
            <pc:docMk/>
            <pc:sldMk cId="2319720911" sldId="402"/>
            <ac:picMk id="5" creationId="{DCB97782-9307-A792-62CE-44C69729DD87}"/>
          </ac:picMkLst>
        </pc:picChg>
        <pc:picChg chg="add mod ord">
          <ac:chgData name="Praveen T" userId="7bab139b36ebfb72" providerId="Windows Live" clId="Web-{03A6D3E4-0E5E-04B1-B38E-161D2120B001}" dt="2024-08-11T16:23:26.060" v="218" actId="1076"/>
          <ac:picMkLst>
            <pc:docMk/>
            <pc:sldMk cId="2319720911" sldId="402"/>
            <ac:picMk id="6" creationId="{E0B7EE67-5FA8-4A0B-64CC-8B8E23B43D93}"/>
          </ac:picMkLst>
        </pc:picChg>
      </pc:sldChg>
      <pc:sldChg chg="addSp delSp modSp new del">
        <pc:chgData name="Praveen T" userId="7bab139b36ebfb72" providerId="Windows Live" clId="Web-{03A6D3E4-0E5E-04B1-B38E-161D2120B001}" dt="2024-08-11T16:24:03.780" v="231"/>
        <pc:sldMkLst>
          <pc:docMk/>
          <pc:sldMk cId="2053656724" sldId="403"/>
        </pc:sldMkLst>
        <pc:spChg chg="mod">
          <ac:chgData name="Praveen T" userId="7bab139b36ebfb72" providerId="Windows Live" clId="Web-{03A6D3E4-0E5E-04B1-B38E-161D2120B001}" dt="2024-08-11T16:23:59.217" v="229" actId="1076"/>
          <ac:spMkLst>
            <pc:docMk/>
            <pc:sldMk cId="2053656724" sldId="403"/>
            <ac:spMk id="2" creationId="{C1177C88-C646-0B55-BAE9-BF7D112298CE}"/>
          </ac:spMkLst>
        </pc:spChg>
        <pc:spChg chg="add del">
          <ac:chgData name="Praveen T" userId="7bab139b36ebfb72" providerId="Windows Live" clId="Web-{03A6D3E4-0E5E-04B1-B38E-161D2120B001}" dt="2024-08-11T16:24:00.171" v="230"/>
          <ac:spMkLst>
            <pc:docMk/>
            <pc:sldMk cId="2053656724" sldId="403"/>
            <ac:spMk id="3" creationId="{80E03407-62CF-F4EE-2E2E-CA740651ECFE}"/>
          </ac:spMkLst>
        </pc:spChg>
      </pc:sldChg>
    </pc:docChg>
  </pc:docChgLst>
  <pc:docChgLst>
    <pc:chgData name="Jeevith G L" userId="e944e7898bb0e0c2" providerId="Windows Live" clId="Web-{5F2FA7C8-D913-49A9-8B06-1120CCBD5FC2}"/>
    <pc:docChg chg="addSld modSld">
      <pc:chgData name="Jeevith G L" userId="e944e7898bb0e0c2" providerId="Windows Live" clId="Web-{5F2FA7C8-D913-49A9-8B06-1120CCBD5FC2}" dt="2024-07-31T16:27:27.437" v="87" actId="20577"/>
      <pc:docMkLst>
        <pc:docMk/>
      </pc:docMkLst>
      <pc:sldChg chg="addSp delSp modSp">
        <pc:chgData name="Jeevith G L" userId="e944e7898bb0e0c2" providerId="Windows Live" clId="Web-{5F2FA7C8-D913-49A9-8B06-1120CCBD5FC2}" dt="2024-07-31T16:07:31.018" v="16" actId="20577"/>
        <pc:sldMkLst>
          <pc:docMk/>
          <pc:sldMk cId="1918191056" sldId="322"/>
        </pc:sldMkLst>
        <pc:spChg chg="mod">
          <ac:chgData name="Jeevith G L" userId="e944e7898bb0e0c2" providerId="Windows Live" clId="Web-{5F2FA7C8-D913-49A9-8B06-1120CCBD5FC2}" dt="2024-07-31T16:07:31.018" v="16" actId="20577"/>
          <ac:spMkLst>
            <pc:docMk/>
            <pc:sldMk cId="1918191056" sldId="322"/>
            <ac:spMk id="2" creationId="{BBE167B6-BA35-F47A-13B3-0533F6C85FA7}"/>
          </ac:spMkLst>
        </pc:spChg>
        <pc:spChg chg="add del mod">
          <ac:chgData name="Jeevith G L" userId="e944e7898bb0e0c2" providerId="Windows Live" clId="Web-{5F2FA7C8-D913-49A9-8B06-1120CCBD5FC2}" dt="2024-07-31T16:05:49.201" v="3"/>
          <ac:spMkLst>
            <pc:docMk/>
            <pc:sldMk cId="1918191056" sldId="322"/>
            <ac:spMk id="5" creationId="{71CC7E9E-B014-C314-08A7-D96A9CA391F2}"/>
          </ac:spMkLst>
        </pc:spChg>
        <pc:picChg chg="del mod">
          <ac:chgData name="Jeevith G L" userId="e944e7898bb0e0c2" providerId="Windows Live" clId="Web-{5F2FA7C8-D913-49A9-8B06-1120CCBD5FC2}" dt="2024-07-31T16:05:32.857" v="2"/>
          <ac:picMkLst>
            <pc:docMk/>
            <pc:sldMk cId="1918191056" sldId="322"/>
            <ac:picMk id="4" creationId="{694F49BD-A7E4-AE54-648D-A8D75F244E51}"/>
          </ac:picMkLst>
        </pc:picChg>
        <pc:picChg chg="add mod ord">
          <ac:chgData name="Jeevith G L" userId="e944e7898bb0e0c2" providerId="Windows Live" clId="Web-{5F2FA7C8-D913-49A9-8B06-1120CCBD5FC2}" dt="2024-07-31T16:06:02.124" v="6" actId="1076"/>
          <ac:picMkLst>
            <pc:docMk/>
            <pc:sldMk cId="1918191056" sldId="322"/>
            <ac:picMk id="6" creationId="{5E1D7A7C-6E54-31B4-A940-33941183F9B1}"/>
          </ac:picMkLst>
        </pc:picChg>
      </pc:sldChg>
      <pc:sldChg chg="delSp modSp new">
        <pc:chgData name="Jeevith G L" userId="e944e7898bb0e0c2" providerId="Windows Live" clId="Web-{5F2FA7C8-D913-49A9-8B06-1120CCBD5FC2}" dt="2024-07-31T16:08:57.662" v="37" actId="20577"/>
        <pc:sldMkLst>
          <pc:docMk/>
          <pc:sldMk cId="2739476488" sldId="323"/>
        </pc:sldMkLst>
        <pc:spChg chg="del">
          <ac:chgData name="Jeevith G L" userId="e944e7898bb0e0c2" providerId="Windows Live" clId="Web-{5F2FA7C8-D913-49A9-8B06-1120CCBD5FC2}" dt="2024-07-31T16:07:40.752" v="18"/>
          <ac:spMkLst>
            <pc:docMk/>
            <pc:sldMk cId="2739476488" sldId="323"/>
            <ac:spMk id="2" creationId="{89D64921-DAFD-CC93-2F6F-8C9FBAE15147}"/>
          </ac:spMkLst>
        </pc:spChg>
        <pc:spChg chg="mod">
          <ac:chgData name="Jeevith G L" userId="e944e7898bb0e0c2" providerId="Windows Live" clId="Web-{5F2FA7C8-D913-49A9-8B06-1120CCBD5FC2}" dt="2024-07-31T16:08:57.662" v="37" actId="20577"/>
          <ac:spMkLst>
            <pc:docMk/>
            <pc:sldMk cId="2739476488" sldId="323"/>
            <ac:spMk id="3" creationId="{58D518F8-9276-DDC7-8BDD-93B5A50A8335}"/>
          </ac:spMkLst>
        </pc:spChg>
      </pc:sldChg>
      <pc:sldChg chg="addSp delSp modSp new">
        <pc:chgData name="Jeevith G L" userId="e944e7898bb0e0c2" providerId="Windows Live" clId="Web-{5F2FA7C8-D913-49A9-8B06-1120CCBD5FC2}" dt="2024-07-31T16:24:44.368" v="50"/>
        <pc:sldMkLst>
          <pc:docMk/>
          <pc:sldMk cId="3638442742" sldId="324"/>
        </pc:sldMkLst>
        <pc:spChg chg="mod">
          <ac:chgData name="Jeevith G L" userId="e944e7898bb0e0c2" providerId="Windows Live" clId="Web-{5F2FA7C8-D913-49A9-8B06-1120CCBD5FC2}" dt="2024-07-31T16:22:48.974" v="42" actId="20577"/>
          <ac:spMkLst>
            <pc:docMk/>
            <pc:sldMk cId="3638442742" sldId="324"/>
            <ac:spMk id="2" creationId="{AEC6F60F-04BF-5964-E9E0-021AF80EBB31}"/>
          </ac:spMkLst>
        </pc:spChg>
        <pc:spChg chg="del">
          <ac:chgData name="Jeevith G L" userId="e944e7898bb0e0c2" providerId="Windows Live" clId="Web-{5F2FA7C8-D913-49A9-8B06-1120CCBD5FC2}" dt="2024-07-31T16:21:23.220" v="39"/>
          <ac:spMkLst>
            <pc:docMk/>
            <pc:sldMk cId="3638442742" sldId="324"/>
            <ac:spMk id="3" creationId="{865B7ABC-FD40-7250-D54F-F5499A8E41C5}"/>
          </ac:spMkLst>
        </pc:spChg>
        <pc:spChg chg="add del mod">
          <ac:chgData name="Jeevith G L" userId="e944e7898bb0e0c2" providerId="Windows Live" clId="Web-{5F2FA7C8-D913-49A9-8B06-1120CCBD5FC2}" dt="2024-07-31T16:24:44.368" v="50"/>
          <ac:spMkLst>
            <pc:docMk/>
            <pc:sldMk cId="3638442742" sldId="324"/>
            <ac:spMk id="6" creationId="{AE98DEBA-6B73-5A7B-98F2-05D67D9978EF}"/>
          </ac:spMkLst>
        </pc:spChg>
        <pc:picChg chg="add del mod ord">
          <ac:chgData name="Jeevith G L" userId="e944e7898bb0e0c2" providerId="Windows Live" clId="Web-{5F2FA7C8-D913-49A9-8B06-1120CCBD5FC2}" dt="2024-07-31T16:24:42.290" v="49"/>
          <ac:picMkLst>
            <pc:docMk/>
            <pc:sldMk cId="3638442742" sldId="324"/>
            <ac:picMk id="4" creationId="{0F9299C8-BFDD-473E-DBD1-8A90D188A54B}"/>
          </ac:picMkLst>
        </pc:picChg>
        <pc:picChg chg="add mod ord">
          <ac:chgData name="Jeevith G L" userId="e944e7898bb0e0c2" providerId="Windows Live" clId="Web-{5F2FA7C8-D913-49A9-8B06-1120CCBD5FC2}" dt="2024-07-31T16:24:44.368" v="50"/>
          <ac:picMkLst>
            <pc:docMk/>
            <pc:sldMk cId="3638442742" sldId="324"/>
            <ac:picMk id="7" creationId="{CD53748B-969B-0BE3-4F91-E7B7E1A7BF49}"/>
          </ac:picMkLst>
        </pc:picChg>
      </pc:sldChg>
      <pc:sldChg chg="delSp modSp new">
        <pc:chgData name="Jeevith G L" userId="e944e7898bb0e0c2" providerId="Windows Live" clId="Web-{5F2FA7C8-D913-49A9-8B06-1120CCBD5FC2}" dt="2024-07-31T16:27:27.437" v="87" actId="20577"/>
        <pc:sldMkLst>
          <pc:docMk/>
          <pc:sldMk cId="1779495789" sldId="325"/>
        </pc:sldMkLst>
        <pc:spChg chg="del">
          <ac:chgData name="Jeevith G L" userId="e944e7898bb0e0c2" providerId="Windows Live" clId="Web-{5F2FA7C8-D913-49A9-8B06-1120CCBD5FC2}" dt="2024-07-31T16:22:58.115" v="44"/>
          <ac:spMkLst>
            <pc:docMk/>
            <pc:sldMk cId="1779495789" sldId="325"/>
            <ac:spMk id="2" creationId="{EC256011-B4AD-ADDA-CCB1-06CF43BAD95E}"/>
          </ac:spMkLst>
        </pc:spChg>
        <pc:spChg chg="mod">
          <ac:chgData name="Jeevith G L" userId="e944e7898bb0e0c2" providerId="Windows Live" clId="Web-{5F2FA7C8-D913-49A9-8B06-1120CCBD5FC2}" dt="2024-07-31T16:27:27.437" v="87" actId="20577"/>
          <ac:spMkLst>
            <pc:docMk/>
            <pc:sldMk cId="1779495789" sldId="325"/>
            <ac:spMk id="3" creationId="{E56F2212-97D8-4231-0972-2A9C87F6863A}"/>
          </ac:spMkLst>
        </pc:spChg>
      </pc:sldChg>
    </pc:docChg>
  </pc:docChgLst>
  <pc:docChgLst>
    <pc:chgData clId="Web-{14F0A1B5-7663-4CB9-B8BE-C1DF59B7CF79}"/>
    <pc:docChg chg="modSld">
      <pc:chgData name="" userId="" providerId="" clId="Web-{14F0A1B5-7663-4CB9-B8BE-C1DF59B7CF79}" dt="2024-07-30T17:08:08.718" v="0"/>
      <pc:docMkLst>
        <pc:docMk/>
      </pc:docMkLst>
      <pc:sldChg chg="addSp delSp modSp">
        <pc:chgData name="" userId="" providerId="" clId="Web-{14F0A1B5-7663-4CB9-B8BE-C1DF59B7CF79}" dt="2024-07-30T17:08:08.718" v="0"/>
        <pc:sldMkLst>
          <pc:docMk/>
          <pc:sldMk cId="4048724981" sldId="309"/>
        </pc:sldMkLst>
        <pc:spChg chg="add mod">
          <ac:chgData name="" userId="" providerId="" clId="Web-{14F0A1B5-7663-4CB9-B8BE-C1DF59B7CF79}" dt="2024-07-30T17:08:08.718" v="0"/>
          <ac:spMkLst>
            <pc:docMk/>
            <pc:sldMk cId="4048724981" sldId="309"/>
            <ac:spMk id="3" creationId="{11005CB0-EE73-7D25-55BE-1E49E2C2BC41}"/>
          </ac:spMkLst>
        </pc:spChg>
        <pc:picChg chg="del">
          <ac:chgData name="" userId="" providerId="" clId="Web-{14F0A1B5-7663-4CB9-B8BE-C1DF59B7CF79}" dt="2024-07-30T17:08:08.718" v="0"/>
          <ac:picMkLst>
            <pc:docMk/>
            <pc:sldMk cId="4048724981" sldId="309"/>
            <ac:picMk id="4" creationId="{05D0E6EF-2EC1-2D5A-1C89-F55CAE7F0730}"/>
          </ac:picMkLst>
        </pc:picChg>
      </pc:sldChg>
    </pc:docChg>
  </pc:docChgLst>
  <pc:docChgLst>
    <pc:chgData name="nirajthakurxyz0933@outlook.com" userId="5de401e978417caa" providerId="Windows Live" clId="Web-{F20B8EBA-4DB4-5309-A05B-F09C656FC1B4}"/>
    <pc:docChg chg="modSld">
      <pc:chgData name="nirajthakurxyz0933@outlook.com" userId="5de401e978417caa" providerId="Windows Live" clId="Web-{F20B8EBA-4DB4-5309-A05B-F09C656FC1B4}" dt="2024-08-12T06:08:29.196" v="0" actId="1076"/>
      <pc:docMkLst>
        <pc:docMk/>
      </pc:docMkLst>
      <pc:sldChg chg="modSp">
        <pc:chgData name="nirajthakurxyz0933@outlook.com" userId="5de401e978417caa" providerId="Windows Live" clId="Web-{F20B8EBA-4DB4-5309-A05B-F09C656FC1B4}" dt="2024-08-12T06:08:29.196" v="0" actId="1076"/>
        <pc:sldMkLst>
          <pc:docMk/>
          <pc:sldMk cId="2245784816" sldId="344"/>
        </pc:sldMkLst>
        <pc:spChg chg="mod">
          <ac:chgData name="nirajthakurxyz0933@outlook.com" userId="5de401e978417caa" providerId="Windows Live" clId="Web-{F20B8EBA-4DB4-5309-A05B-F09C656FC1B4}" dt="2024-08-12T06:08:29.196" v="0" actId="1076"/>
          <ac:spMkLst>
            <pc:docMk/>
            <pc:sldMk cId="2245784816" sldId="344"/>
            <ac:spMk id="3" creationId="{21925C38-9E87-8DF0-C046-66309B26AE9F}"/>
          </ac:spMkLst>
        </pc:spChg>
      </pc:sldChg>
    </pc:docChg>
  </pc:docChgLst>
  <pc:docChgLst>
    <pc:chgData name="Jeevith G L" userId="e944e7898bb0e0c2" providerId="Windows Live" clId="Web-{67823E71-D219-4826-96E1-F20C77AEEE53}"/>
    <pc:docChg chg="addSld modSld sldOrd">
      <pc:chgData name="Jeevith G L" userId="e944e7898bb0e0c2" providerId="Windows Live" clId="Web-{67823E71-D219-4826-96E1-F20C77AEEE53}" dt="2024-08-01T14:39:16.853" v="321" actId="20577"/>
      <pc:docMkLst>
        <pc:docMk/>
      </pc:docMkLst>
      <pc:sldChg chg="addSp delSp modSp new">
        <pc:chgData name="Jeevith G L" userId="e944e7898bb0e0c2" providerId="Windows Live" clId="Web-{67823E71-D219-4826-96E1-F20C77AEEE53}" dt="2024-08-01T03:39:07.984" v="19" actId="1076"/>
        <pc:sldMkLst>
          <pc:docMk/>
          <pc:sldMk cId="1752387216" sldId="326"/>
        </pc:sldMkLst>
        <pc:spChg chg="mod">
          <ac:chgData name="Jeevith G L" userId="e944e7898bb0e0c2" providerId="Windows Live" clId="Web-{67823E71-D219-4826-96E1-F20C77AEEE53}" dt="2024-08-01T03:36:53.261" v="16" actId="20577"/>
          <ac:spMkLst>
            <pc:docMk/>
            <pc:sldMk cId="1752387216" sldId="326"/>
            <ac:spMk id="2" creationId="{88016853-7A22-7964-1D32-D2EBA3C9918A}"/>
          </ac:spMkLst>
        </pc:spChg>
        <pc:spChg chg="del">
          <ac:chgData name="Jeevith G L" userId="e944e7898bb0e0c2" providerId="Windows Live" clId="Web-{67823E71-D219-4826-96E1-F20C77AEEE53}" dt="2024-08-01T03:38:33.373" v="17"/>
          <ac:spMkLst>
            <pc:docMk/>
            <pc:sldMk cId="1752387216" sldId="326"/>
            <ac:spMk id="3" creationId="{3A462CFB-0BD9-0775-C67C-11B4165CB5D8}"/>
          </ac:spMkLst>
        </pc:spChg>
        <pc:picChg chg="add mod ord">
          <ac:chgData name="Jeevith G L" userId="e944e7898bb0e0c2" providerId="Windows Live" clId="Web-{67823E71-D219-4826-96E1-F20C77AEEE53}" dt="2024-08-01T03:39:07.984" v="19" actId="1076"/>
          <ac:picMkLst>
            <pc:docMk/>
            <pc:sldMk cId="1752387216" sldId="326"/>
            <ac:picMk id="4" creationId="{922D00EE-2582-92DA-A957-F6EDB0A37EE5}"/>
          </ac:picMkLst>
        </pc:picChg>
      </pc:sldChg>
      <pc:sldChg chg="delSp modSp new">
        <pc:chgData name="Jeevith G L" userId="e944e7898bb0e0c2" providerId="Windows Live" clId="Web-{67823E71-D219-4826-96E1-F20C77AEEE53}" dt="2024-08-01T09:46:23.431" v="139" actId="20577"/>
        <pc:sldMkLst>
          <pc:docMk/>
          <pc:sldMk cId="3801372042" sldId="327"/>
        </pc:sldMkLst>
        <pc:spChg chg="del">
          <ac:chgData name="Jeevith G L" userId="e944e7898bb0e0c2" providerId="Windows Live" clId="Web-{67823E71-D219-4826-96E1-F20C77AEEE53}" dt="2024-08-01T08:50:01.472" v="21"/>
          <ac:spMkLst>
            <pc:docMk/>
            <pc:sldMk cId="3801372042" sldId="327"/>
            <ac:spMk id="2" creationId="{6986DD9A-0F1F-1672-0F48-28B7BBD61F53}"/>
          </ac:spMkLst>
        </pc:spChg>
        <pc:spChg chg="mod">
          <ac:chgData name="Jeevith G L" userId="e944e7898bb0e0c2" providerId="Windows Live" clId="Web-{67823E71-D219-4826-96E1-F20C77AEEE53}" dt="2024-08-01T09:46:23.431" v="139" actId="20577"/>
          <ac:spMkLst>
            <pc:docMk/>
            <pc:sldMk cId="3801372042" sldId="327"/>
            <ac:spMk id="3" creationId="{452EE8B3-14E8-5CBD-23F4-77EEBF55235F}"/>
          </ac:spMkLst>
        </pc:spChg>
      </pc:sldChg>
      <pc:sldChg chg="modSp add replId">
        <pc:chgData name="Jeevith G L" userId="e944e7898bb0e0c2" providerId="Windows Live" clId="Web-{67823E71-D219-4826-96E1-F20C77AEEE53}" dt="2024-08-01T09:46:46.650" v="141" actId="14100"/>
        <pc:sldMkLst>
          <pc:docMk/>
          <pc:sldMk cId="4127223401" sldId="328"/>
        </pc:sldMkLst>
        <pc:spChg chg="mod">
          <ac:chgData name="Jeevith G L" userId="e944e7898bb0e0c2" providerId="Windows Live" clId="Web-{67823E71-D219-4826-96E1-F20C77AEEE53}" dt="2024-08-01T09:46:46.650" v="141" actId="14100"/>
          <ac:spMkLst>
            <pc:docMk/>
            <pc:sldMk cId="4127223401" sldId="328"/>
            <ac:spMk id="3" creationId="{452EE8B3-14E8-5CBD-23F4-77EEBF55235F}"/>
          </ac:spMkLst>
        </pc:spChg>
      </pc:sldChg>
      <pc:sldChg chg="delSp modSp new">
        <pc:chgData name="Jeevith G L" userId="e944e7898bb0e0c2" providerId="Windows Live" clId="Web-{67823E71-D219-4826-96E1-F20C77AEEE53}" dt="2024-08-01T14:24:33.159" v="200" actId="20577"/>
        <pc:sldMkLst>
          <pc:docMk/>
          <pc:sldMk cId="827965364" sldId="329"/>
        </pc:sldMkLst>
        <pc:spChg chg="del">
          <ac:chgData name="Jeevith G L" userId="e944e7898bb0e0c2" providerId="Windows Live" clId="Web-{67823E71-D219-4826-96E1-F20C77AEEE53}" dt="2024-08-01T13:59:11.600" v="145"/>
          <ac:spMkLst>
            <pc:docMk/>
            <pc:sldMk cId="827965364" sldId="329"/>
            <ac:spMk id="2" creationId="{C9D7F8A8-AE6D-2351-E76B-BE134CD1FD3D}"/>
          </ac:spMkLst>
        </pc:spChg>
        <pc:spChg chg="mod">
          <ac:chgData name="Jeevith G L" userId="e944e7898bb0e0c2" providerId="Windows Live" clId="Web-{67823E71-D219-4826-96E1-F20C77AEEE53}" dt="2024-08-01T14:24:33.159" v="200" actId="20577"/>
          <ac:spMkLst>
            <pc:docMk/>
            <pc:sldMk cId="827965364" sldId="329"/>
            <ac:spMk id="3" creationId="{6BE4FF73-A64B-3467-2E95-AD98D9E9C5B1}"/>
          </ac:spMkLst>
        </pc:spChg>
      </pc:sldChg>
      <pc:sldChg chg="delSp modSp new ord">
        <pc:chgData name="Jeevith G L" userId="e944e7898bb0e0c2" providerId="Windows Live" clId="Web-{67823E71-D219-4826-96E1-F20C77AEEE53}" dt="2024-08-01T14:25:18.846" v="215" actId="20577"/>
        <pc:sldMkLst>
          <pc:docMk/>
          <pc:sldMk cId="1184308943" sldId="330"/>
        </pc:sldMkLst>
        <pc:spChg chg="del">
          <ac:chgData name="Jeevith G L" userId="e944e7898bb0e0c2" providerId="Windows Live" clId="Web-{67823E71-D219-4826-96E1-F20C77AEEE53}" dt="2024-08-01T14:03:46.712" v="155"/>
          <ac:spMkLst>
            <pc:docMk/>
            <pc:sldMk cId="1184308943" sldId="330"/>
            <ac:spMk id="2" creationId="{5DC98004-37DD-50AC-7650-394E22FFFA81}"/>
          </ac:spMkLst>
        </pc:spChg>
        <pc:spChg chg="mod">
          <ac:chgData name="Jeevith G L" userId="e944e7898bb0e0c2" providerId="Windows Live" clId="Web-{67823E71-D219-4826-96E1-F20C77AEEE53}" dt="2024-08-01T14:25:18.846" v="215" actId="20577"/>
          <ac:spMkLst>
            <pc:docMk/>
            <pc:sldMk cId="1184308943" sldId="330"/>
            <ac:spMk id="3" creationId="{598D09DC-221C-F1CC-37C4-696585983E45}"/>
          </ac:spMkLst>
        </pc:spChg>
      </pc:sldChg>
      <pc:sldChg chg="modSp add ord replId">
        <pc:chgData name="Jeevith G L" userId="e944e7898bb0e0c2" providerId="Windows Live" clId="Web-{67823E71-D219-4826-96E1-F20C77AEEE53}" dt="2024-08-01T14:39:16.853" v="321" actId="20577"/>
        <pc:sldMkLst>
          <pc:docMk/>
          <pc:sldMk cId="2122179872" sldId="331"/>
        </pc:sldMkLst>
        <pc:spChg chg="mod">
          <ac:chgData name="Jeevith G L" userId="e944e7898bb0e0c2" providerId="Windows Live" clId="Web-{67823E71-D219-4826-96E1-F20C77AEEE53}" dt="2024-08-01T14:39:16.853" v="321" actId="20577"/>
          <ac:spMkLst>
            <pc:docMk/>
            <pc:sldMk cId="2122179872" sldId="331"/>
            <ac:spMk id="3" creationId="{598D09DC-221C-F1CC-37C4-696585983E45}"/>
          </ac:spMkLst>
        </pc:spChg>
      </pc:sldChg>
      <pc:sldChg chg="modSp add ord replId">
        <pc:chgData name="Jeevith G L" userId="e944e7898bb0e0c2" providerId="Windows Live" clId="Web-{67823E71-D219-4826-96E1-F20C77AEEE53}" dt="2024-08-01T14:35:56.945" v="292" actId="20577"/>
        <pc:sldMkLst>
          <pc:docMk/>
          <pc:sldMk cId="893700137" sldId="332"/>
        </pc:sldMkLst>
        <pc:spChg chg="mod">
          <ac:chgData name="Jeevith G L" userId="e944e7898bb0e0c2" providerId="Windows Live" clId="Web-{67823E71-D219-4826-96E1-F20C77AEEE53}" dt="2024-08-01T14:35:56.945" v="292" actId="20577"/>
          <ac:spMkLst>
            <pc:docMk/>
            <pc:sldMk cId="893700137" sldId="332"/>
            <ac:spMk id="3" creationId="{598D09DC-221C-F1CC-37C4-696585983E45}"/>
          </ac:spMkLst>
        </pc:spChg>
      </pc:sldChg>
    </pc:docChg>
  </pc:docChgLst>
  <pc:docChgLst>
    <pc:chgData name="nirajthakurxyz0933@outlook.com" userId="5de401e978417caa" providerId="Windows Live" clId="Web-{E21DB790-012C-4D8F-907D-EA42866888FD}"/>
    <pc:docChg chg="addSld delSld modSld sldOrd">
      <pc:chgData name="nirajthakurxyz0933@outlook.com" userId="5de401e978417caa" providerId="Windows Live" clId="Web-{E21DB790-012C-4D8F-907D-EA42866888FD}" dt="2024-07-29T17:08:29.595" v="501" actId="20577"/>
      <pc:docMkLst>
        <pc:docMk/>
      </pc:docMkLst>
      <pc:sldChg chg="modSp">
        <pc:chgData name="nirajthakurxyz0933@outlook.com" userId="5de401e978417caa" providerId="Windows Live" clId="Web-{E21DB790-012C-4D8F-907D-EA42866888FD}" dt="2024-07-29T16:59:24.458" v="212" actId="20577"/>
        <pc:sldMkLst>
          <pc:docMk/>
          <pc:sldMk cId="109857222" sldId="256"/>
        </pc:sldMkLst>
        <pc:spChg chg="mod">
          <ac:chgData name="nirajthakurxyz0933@outlook.com" userId="5de401e978417caa" providerId="Windows Live" clId="Web-{E21DB790-012C-4D8F-907D-EA42866888FD}" dt="2024-07-29T16:56:49.299" v="56" actId="20577"/>
          <ac:spMkLst>
            <pc:docMk/>
            <pc:sldMk cId="109857222" sldId="256"/>
            <ac:spMk id="2" creationId="{00000000-0000-0000-0000-000000000000}"/>
          </ac:spMkLst>
        </pc:spChg>
        <pc:spChg chg="mod">
          <ac:chgData name="nirajthakurxyz0933@outlook.com" userId="5de401e978417caa" providerId="Windows Live" clId="Web-{E21DB790-012C-4D8F-907D-EA42866888FD}" dt="2024-07-29T16:59:24.458" v="212" actId="20577"/>
          <ac:spMkLst>
            <pc:docMk/>
            <pc:sldMk cId="109857222" sldId="256"/>
            <ac:spMk id="3" creationId="{00000000-0000-0000-0000-000000000000}"/>
          </ac:spMkLst>
        </pc:spChg>
      </pc:sldChg>
      <pc:sldChg chg="addSp modSp">
        <pc:chgData name="nirajthakurxyz0933@outlook.com" userId="5de401e978417caa" providerId="Windows Live" clId="Web-{E21DB790-012C-4D8F-907D-EA42866888FD}" dt="2024-07-29T16:56:19.220" v="25" actId="1076"/>
        <pc:sldMkLst>
          <pc:docMk/>
          <pc:sldMk cId="1300290911" sldId="294"/>
        </pc:sldMkLst>
        <pc:spChg chg="add mod">
          <ac:chgData name="nirajthakurxyz0933@outlook.com" userId="5de401e978417caa" providerId="Windows Live" clId="Web-{E21DB790-012C-4D8F-907D-EA42866888FD}" dt="2024-07-29T16:56:15.189" v="23" actId="1076"/>
          <ac:spMkLst>
            <pc:docMk/>
            <pc:sldMk cId="1300290911" sldId="294"/>
            <ac:spMk id="2" creationId="{66ACC328-1109-F6BF-0158-AD274BF0E977}"/>
          </ac:spMkLst>
        </pc:spChg>
        <pc:spChg chg="add mod">
          <ac:chgData name="nirajthakurxyz0933@outlook.com" userId="5de401e978417caa" providerId="Windows Live" clId="Web-{E21DB790-012C-4D8F-907D-EA42866888FD}" dt="2024-07-29T16:56:19.220" v="25" actId="1076"/>
          <ac:spMkLst>
            <pc:docMk/>
            <pc:sldMk cId="1300290911" sldId="294"/>
            <ac:spMk id="4" creationId="{DE8EF2B0-F874-C64E-2E8F-012CC84F9ABE}"/>
          </ac:spMkLst>
        </pc:spChg>
      </pc:sldChg>
      <pc:sldChg chg="add del ord">
        <pc:chgData name="nirajthakurxyz0933@outlook.com" userId="5de401e978417caa" providerId="Windows Live" clId="Web-{E21DB790-012C-4D8F-907D-EA42866888FD}" dt="2024-07-29T17:03:58.042" v="350"/>
        <pc:sldMkLst>
          <pc:docMk/>
          <pc:sldMk cId="3754453003" sldId="297"/>
        </pc:sldMkLst>
      </pc:sldChg>
      <pc:sldChg chg="add del">
        <pc:chgData name="nirajthakurxyz0933@outlook.com" userId="5de401e978417caa" providerId="Windows Live" clId="Web-{E21DB790-012C-4D8F-907D-EA42866888FD}" dt="2024-07-29T17:04:13.527" v="352"/>
        <pc:sldMkLst>
          <pc:docMk/>
          <pc:sldMk cId="914672419" sldId="298"/>
        </pc:sldMkLst>
      </pc:sldChg>
      <pc:sldChg chg="modSp add replId">
        <pc:chgData name="nirajthakurxyz0933@outlook.com" userId="5de401e978417caa" providerId="Windows Live" clId="Web-{E21DB790-012C-4D8F-907D-EA42866888FD}" dt="2024-07-29T16:55:58.173" v="22" actId="1076"/>
        <pc:sldMkLst>
          <pc:docMk/>
          <pc:sldMk cId="1179405046" sldId="313"/>
        </pc:sldMkLst>
        <pc:spChg chg="mod">
          <ac:chgData name="nirajthakurxyz0933@outlook.com" userId="5de401e978417caa" providerId="Windows Live" clId="Web-{E21DB790-012C-4D8F-907D-EA42866888FD}" dt="2024-07-29T16:55:58.173" v="22" actId="1076"/>
          <ac:spMkLst>
            <pc:docMk/>
            <pc:sldMk cId="1179405046" sldId="313"/>
            <ac:spMk id="2" creationId="{66ACC328-1109-F6BF-0158-AD274BF0E977}"/>
          </ac:spMkLst>
        </pc:spChg>
      </pc:sldChg>
      <pc:sldChg chg="addSp delSp modSp add mod replId modClrScheme chgLayout">
        <pc:chgData name="nirajthakurxyz0933@outlook.com" userId="5de401e978417caa" providerId="Windows Live" clId="Web-{E21DB790-012C-4D8F-907D-EA42866888FD}" dt="2024-07-29T17:08:29.595" v="501" actId="20577"/>
        <pc:sldMkLst>
          <pc:docMk/>
          <pc:sldMk cId="2458575686" sldId="314"/>
        </pc:sldMkLst>
        <pc:spChg chg="del">
          <ac:chgData name="nirajthakurxyz0933@outlook.com" userId="5de401e978417caa" providerId="Windows Live" clId="Web-{E21DB790-012C-4D8F-907D-EA42866888FD}" dt="2024-07-29T16:59:32.162" v="215"/>
          <ac:spMkLst>
            <pc:docMk/>
            <pc:sldMk cId="2458575686" sldId="314"/>
            <ac:spMk id="2" creationId="{00000000-0000-0000-0000-000000000000}"/>
          </ac:spMkLst>
        </pc:spChg>
        <pc:spChg chg="del">
          <ac:chgData name="nirajthakurxyz0933@outlook.com" userId="5de401e978417caa" providerId="Windows Live" clId="Web-{E21DB790-012C-4D8F-907D-EA42866888FD}" dt="2024-07-29T16:59:32.162" v="214"/>
          <ac:spMkLst>
            <pc:docMk/>
            <pc:sldMk cId="2458575686" sldId="314"/>
            <ac:spMk id="3" creationId="{00000000-0000-0000-0000-000000000000}"/>
          </ac:spMkLst>
        </pc:spChg>
        <pc:spChg chg="add del mod">
          <ac:chgData name="nirajthakurxyz0933@outlook.com" userId="5de401e978417caa" providerId="Windows Live" clId="Web-{E21DB790-012C-4D8F-907D-EA42866888FD}" dt="2024-07-29T16:59:40.068" v="216"/>
          <ac:spMkLst>
            <pc:docMk/>
            <pc:sldMk cId="2458575686" sldId="314"/>
            <ac:spMk id="5" creationId="{94BC6691-1A45-9291-0D3E-888C4D998BA8}"/>
          </ac:spMkLst>
        </pc:spChg>
        <pc:spChg chg="add del mod">
          <ac:chgData name="nirajthakurxyz0933@outlook.com" userId="5de401e978417caa" providerId="Windows Live" clId="Web-{E21DB790-012C-4D8F-907D-EA42866888FD}" dt="2024-07-29T16:59:40.068" v="216"/>
          <ac:spMkLst>
            <pc:docMk/>
            <pc:sldMk cId="2458575686" sldId="314"/>
            <ac:spMk id="7" creationId="{04F9CA46-E874-3AED-39B8-D12487BD5FAA}"/>
          </ac:spMkLst>
        </pc:spChg>
        <pc:spChg chg="add mod">
          <ac:chgData name="nirajthakurxyz0933@outlook.com" userId="5de401e978417caa" providerId="Windows Live" clId="Web-{E21DB790-012C-4D8F-907D-EA42866888FD}" dt="2024-07-29T17:08:29.595" v="501" actId="20577"/>
          <ac:spMkLst>
            <pc:docMk/>
            <pc:sldMk cId="2458575686" sldId="314"/>
            <ac:spMk id="8" creationId="{A5CC95EE-2E20-5E16-2DB2-BE8AD2C1DEC1}"/>
          </ac:spMkLst>
        </pc:spChg>
      </pc:sldChg>
    </pc:docChg>
  </pc:docChgLst>
  <pc:docChgLst>
    <pc:chgData name="nirajthakurxyz0933@outlook.com" userId="5de401e978417caa" providerId="Windows Live" clId="Web-{C2FB6B22-BDA1-3185-67EF-80B5F6B01C13}"/>
    <pc:docChg chg="delSld modSld">
      <pc:chgData name="nirajthakurxyz0933@outlook.com" userId="5de401e978417caa" providerId="Windows Live" clId="Web-{C2FB6B22-BDA1-3185-67EF-80B5F6B01C13}" dt="2024-08-12T05:31:24.051" v="753"/>
      <pc:docMkLst>
        <pc:docMk/>
      </pc:docMkLst>
      <pc:sldChg chg="del">
        <pc:chgData name="nirajthakurxyz0933@outlook.com" userId="5de401e978417caa" providerId="Windows Live" clId="Web-{C2FB6B22-BDA1-3185-67EF-80B5F6B01C13}" dt="2024-08-12T02:58:56.228" v="138"/>
        <pc:sldMkLst>
          <pc:docMk/>
          <pc:sldMk cId="1932615400" sldId="261"/>
        </pc:sldMkLst>
      </pc:sldChg>
      <pc:sldChg chg="addSp delSp modSp">
        <pc:chgData name="nirajthakurxyz0933@outlook.com" userId="5de401e978417caa" providerId="Windows Live" clId="Web-{C2FB6B22-BDA1-3185-67EF-80B5F6B01C13}" dt="2024-08-12T05:06:04.151" v="696" actId="1076"/>
        <pc:sldMkLst>
          <pc:docMk/>
          <pc:sldMk cId="3398171703" sldId="266"/>
        </pc:sldMkLst>
        <pc:spChg chg="mod">
          <ac:chgData name="nirajthakurxyz0933@outlook.com" userId="5de401e978417caa" providerId="Windows Live" clId="Web-{C2FB6B22-BDA1-3185-67EF-80B5F6B01C13}" dt="2024-08-12T04:57:50.476" v="642"/>
          <ac:spMkLst>
            <pc:docMk/>
            <pc:sldMk cId="3398171703" sldId="266"/>
            <ac:spMk id="239" creationId="{2ADDDC35-BD68-76C3-69CD-8076E03C1C1A}"/>
          </ac:spMkLst>
        </pc:spChg>
        <pc:spChg chg="mod">
          <ac:chgData name="nirajthakurxyz0933@outlook.com" userId="5de401e978417caa" providerId="Windows Live" clId="Web-{C2FB6B22-BDA1-3185-67EF-80B5F6B01C13}" dt="2024-08-12T05:04:08.193" v="686" actId="1076"/>
          <ac:spMkLst>
            <pc:docMk/>
            <pc:sldMk cId="3398171703" sldId="266"/>
            <ac:spMk id="275" creationId="{0D48BE1B-3B19-8AE1-0DEF-6B8DA7A3741E}"/>
          </ac:spMkLst>
        </pc:spChg>
        <pc:spChg chg="mod">
          <ac:chgData name="nirajthakurxyz0933@outlook.com" userId="5de401e978417caa" providerId="Windows Live" clId="Web-{C2FB6B22-BDA1-3185-67EF-80B5F6B01C13}" dt="2024-08-12T05:04:49.726" v="693" actId="1076"/>
          <ac:spMkLst>
            <pc:docMk/>
            <pc:sldMk cId="3398171703" sldId="266"/>
            <ac:spMk id="318" creationId="{BC85E935-F8EB-AA8B-09B4-8E90CD490018}"/>
          </ac:spMkLst>
        </pc:spChg>
        <pc:spChg chg="mod">
          <ac:chgData name="nirajthakurxyz0933@outlook.com" userId="5de401e978417caa" providerId="Windows Live" clId="Web-{C2FB6B22-BDA1-3185-67EF-80B5F6B01C13}" dt="2024-08-12T05:05:42.384" v="695" actId="14100"/>
          <ac:spMkLst>
            <pc:docMk/>
            <pc:sldMk cId="3398171703" sldId="266"/>
            <ac:spMk id="319" creationId="{543EAC82-9B39-30DE-A52C-D881B5D26BE3}"/>
          </ac:spMkLst>
        </pc:spChg>
        <pc:spChg chg="mod">
          <ac:chgData name="nirajthakurxyz0933@outlook.com" userId="5de401e978417caa" providerId="Windows Live" clId="Web-{C2FB6B22-BDA1-3185-67EF-80B5F6B01C13}" dt="2024-08-12T05:04:40.788" v="691" actId="1076"/>
          <ac:spMkLst>
            <pc:docMk/>
            <pc:sldMk cId="3398171703" sldId="266"/>
            <ac:spMk id="320" creationId="{0698C92B-B8AC-BC49-53EE-31348BB99B84}"/>
          </ac:spMkLst>
        </pc:spChg>
        <pc:spChg chg="mod">
          <ac:chgData name="nirajthakurxyz0933@outlook.com" userId="5de401e978417caa" providerId="Windows Live" clId="Web-{C2FB6B22-BDA1-3185-67EF-80B5F6B01C13}" dt="2024-08-12T05:04:27.522" v="689" actId="1076"/>
          <ac:spMkLst>
            <pc:docMk/>
            <pc:sldMk cId="3398171703" sldId="266"/>
            <ac:spMk id="321" creationId="{E21C5515-8321-2928-D1FB-B78B09A98A86}"/>
          </ac:spMkLst>
        </pc:spChg>
        <pc:spChg chg="mod">
          <ac:chgData name="nirajthakurxyz0933@outlook.com" userId="5de401e978417caa" providerId="Windows Live" clId="Web-{C2FB6B22-BDA1-3185-67EF-80B5F6B01C13}" dt="2024-08-12T05:04:22.116" v="688" actId="1076"/>
          <ac:spMkLst>
            <pc:docMk/>
            <pc:sldMk cId="3398171703" sldId="266"/>
            <ac:spMk id="322" creationId="{020A8D6A-F7C7-5266-695E-12D1C12ADFDA}"/>
          </ac:spMkLst>
        </pc:spChg>
        <pc:spChg chg="mod">
          <ac:chgData name="nirajthakurxyz0933@outlook.com" userId="5de401e978417caa" providerId="Windows Live" clId="Web-{C2FB6B22-BDA1-3185-67EF-80B5F6B01C13}" dt="2024-08-12T05:04:17.241" v="687" actId="1076"/>
          <ac:spMkLst>
            <pc:docMk/>
            <pc:sldMk cId="3398171703" sldId="266"/>
            <ac:spMk id="323" creationId="{914048E7-8E98-5C84-5702-57127654970C}"/>
          </ac:spMkLst>
        </pc:spChg>
        <pc:spChg chg="add del">
          <ac:chgData name="nirajthakurxyz0933@outlook.com" userId="5de401e978417caa" providerId="Windows Live" clId="Web-{C2FB6B22-BDA1-3185-67EF-80B5F6B01C13}" dt="2024-08-12T04:57:50.445" v="641"/>
          <ac:spMkLst>
            <pc:docMk/>
            <pc:sldMk cId="3398171703" sldId="266"/>
            <ac:spMk id="328" creationId="{AFF8D2E5-2C4E-47B1-930B-6C82B7C31331}"/>
          </ac:spMkLst>
        </pc:spChg>
        <pc:spChg chg="add del">
          <ac:chgData name="nirajthakurxyz0933@outlook.com" userId="5de401e978417caa" providerId="Windows Live" clId="Web-{C2FB6B22-BDA1-3185-67EF-80B5F6B01C13}" dt="2024-08-12T04:57:50.445" v="641"/>
          <ac:spMkLst>
            <pc:docMk/>
            <pc:sldMk cId="3398171703" sldId="266"/>
            <ac:spMk id="330" creationId="{801E4ADA-0EA9-4930-846E-3C11E8BED6DD}"/>
          </ac:spMkLst>
        </pc:spChg>
        <pc:spChg chg="add del">
          <ac:chgData name="nirajthakurxyz0933@outlook.com" userId="5de401e978417caa" providerId="Windows Live" clId="Web-{C2FB6B22-BDA1-3185-67EF-80B5F6B01C13}" dt="2024-08-12T04:57:50.445" v="641"/>
          <ac:spMkLst>
            <pc:docMk/>
            <pc:sldMk cId="3398171703" sldId="266"/>
            <ac:spMk id="332" creationId="{FB92FFCE-0C90-454E-AA25-D4EE9A6C39C5}"/>
          </ac:spMkLst>
        </pc:spChg>
        <pc:spChg chg="add">
          <ac:chgData name="nirajthakurxyz0933@outlook.com" userId="5de401e978417caa" providerId="Windows Live" clId="Web-{C2FB6B22-BDA1-3185-67EF-80B5F6B01C13}" dt="2024-08-12T04:57:50.476" v="642"/>
          <ac:spMkLst>
            <pc:docMk/>
            <pc:sldMk cId="3398171703" sldId="266"/>
            <ac:spMk id="334" creationId="{35DB3719-6FDC-4E5D-891D-FF40B7300F64}"/>
          </ac:spMkLst>
        </pc:spChg>
        <pc:spChg chg="add">
          <ac:chgData name="nirajthakurxyz0933@outlook.com" userId="5de401e978417caa" providerId="Windows Live" clId="Web-{C2FB6B22-BDA1-3185-67EF-80B5F6B01C13}" dt="2024-08-12T04:57:50.476" v="642"/>
          <ac:spMkLst>
            <pc:docMk/>
            <pc:sldMk cId="3398171703" sldId="266"/>
            <ac:spMk id="335" creationId="{E0CBAC23-2E3F-4A90-BA59-F8299F6A5439}"/>
          </ac:spMkLst>
        </pc:spChg>
        <pc:graphicFrameChg chg="mod ord modGraphic">
          <ac:chgData name="nirajthakurxyz0933@outlook.com" userId="5de401e978417caa" providerId="Windows Live" clId="Web-{C2FB6B22-BDA1-3185-67EF-80B5F6B01C13}" dt="2024-08-12T05:06:04.151" v="696" actId="1076"/>
          <ac:graphicFrameMkLst>
            <pc:docMk/>
            <pc:sldMk cId="3398171703" sldId="266"/>
            <ac:graphicFrameMk id="2" creationId="{E4160E78-1FDA-21A8-10B8-FAC4B1B556DA}"/>
          </ac:graphicFrameMkLst>
        </pc:graphicFrameChg>
      </pc:sldChg>
      <pc:sldChg chg="addSp delSp modSp">
        <pc:chgData name="nirajthakurxyz0933@outlook.com" userId="5de401e978417caa" providerId="Windows Live" clId="Web-{C2FB6B22-BDA1-3185-67EF-80B5F6B01C13}" dt="2024-08-12T05:13:53.918" v="720"/>
        <pc:sldMkLst>
          <pc:docMk/>
          <pc:sldMk cId="1341047850" sldId="267"/>
        </pc:sldMkLst>
        <pc:spChg chg="mod">
          <ac:chgData name="nirajthakurxyz0933@outlook.com" userId="5de401e978417caa" providerId="Windows Live" clId="Web-{C2FB6B22-BDA1-3185-67EF-80B5F6B01C13}" dt="2024-08-12T05:11:35.570" v="710" actId="1076"/>
          <ac:spMkLst>
            <pc:docMk/>
            <pc:sldMk cId="1341047850" sldId="267"/>
            <ac:spMk id="3" creationId="{C5652724-C4C6-09DC-661A-E7793930A5B4}"/>
          </ac:spMkLst>
        </pc:spChg>
        <pc:spChg chg="add del">
          <ac:chgData name="nirajthakurxyz0933@outlook.com" userId="5de401e978417caa" providerId="Windows Live" clId="Web-{C2FB6B22-BDA1-3185-67EF-80B5F6B01C13}" dt="2024-08-12T05:07:39.045" v="698"/>
          <ac:spMkLst>
            <pc:docMk/>
            <pc:sldMk cId="1341047850" sldId="267"/>
            <ac:spMk id="22" creationId="{35DB3719-6FDC-4E5D-891D-FF40B7300F64}"/>
          </ac:spMkLst>
        </pc:spChg>
        <pc:spChg chg="add del">
          <ac:chgData name="nirajthakurxyz0933@outlook.com" userId="5de401e978417caa" providerId="Windows Live" clId="Web-{C2FB6B22-BDA1-3185-67EF-80B5F6B01C13}" dt="2024-08-12T05:07:39.045" v="698"/>
          <ac:spMkLst>
            <pc:docMk/>
            <pc:sldMk cId="1341047850" sldId="267"/>
            <ac:spMk id="24" creationId="{E0CBAC23-2E3F-4A90-BA59-F8299F6A5439}"/>
          </ac:spMkLst>
        </pc:spChg>
        <pc:spChg chg="add mod">
          <ac:chgData name="nirajthakurxyz0933@outlook.com" userId="5de401e978417caa" providerId="Windows Live" clId="Web-{C2FB6B22-BDA1-3185-67EF-80B5F6B01C13}" dt="2024-08-12T05:13:53.918" v="720"/>
          <ac:spMkLst>
            <pc:docMk/>
            <pc:sldMk cId="1341047850" sldId="267"/>
            <ac:spMk id="176" creationId="{275EFA5D-B72C-C718-FBA7-53039937FF86}"/>
          </ac:spMkLst>
        </pc:spChg>
        <pc:graphicFrameChg chg="mod modGraphic">
          <ac:chgData name="nirajthakurxyz0933@outlook.com" userId="5de401e978417caa" providerId="Windows Live" clId="Web-{C2FB6B22-BDA1-3185-67EF-80B5F6B01C13}" dt="2024-08-12T05:13:06.589" v="719" actId="1076"/>
          <ac:graphicFrameMkLst>
            <pc:docMk/>
            <pc:sldMk cId="1341047850" sldId="267"/>
            <ac:graphicFrameMk id="17" creationId="{75C220BB-3AAB-8A8E-C9B2-D5514C5A0E98}"/>
          </ac:graphicFrameMkLst>
        </pc:graphicFrameChg>
      </pc:sldChg>
      <pc:sldChg chg="addSp modSp">
        <pc:chgData name="nirajthakurxyz0933@outlook.com" userId="5de401e978417caa" providerId="Windows Live" clId="Web-{C2FB6B22-BDA1-3185-67EF-80B5F6B01C13}" dt="2024-08-12T05:15:39.844" v="725" actId="1076"/>
        <pc:sldMkLst>
          <pc:docMk/>
          <pc:sldMk cId="2421960610" sldId="268"/>
        </pc:sldMkLst>
        <pc:spChg chg="mod">
          <ac:chgData name="nirajthakurxyz0933@outlook.com" userId="5de401e978417caa" providerId="Windows Live" clId="Web-{C2FB6B22-BDA1-3185-67EF-80B5F6B01C13}" dt="2024-08-12T05:15:25.359" v="723"/>
          <ac:spMkLst>
            <pc:docMk/>
            <pc:sldMk cId="2421960610" sldId="268"/>
            <ac:spMk id="3" creationId="{2D75726E-3452-F524-D3E2-77E2C3AA3965}"/>
          </ac:spMkLst>
        </pc:spChg>
        <pc:spChg chg="add">
          <ac:chgData name="nirajthakurxyz0933@outlook.com" userId="5de401e978417caa" providerId="Windows Live" clId="Web-{C2FB6B22-BDA1-3185-67EF-80B5F6B01C13}" dt="2024-08-12T05:15:25.359" v="723"/>
          <ac:spMkLst>
            <pc:docMk/>
            <pc:sldMk cId="2421960610" sldId="268"/>
            <ac:spMk id="5" creationId="{665DBBEF-238B-476B-96AB-8AAC3224ECEA}"/>
          </ac:spMkLst>
        </pc:spChg>
        <pc:spChg chg="add">
          <ac:chgData name="nirajthakurxyz0933@outlook.com" userId="5de401e978417caa" providerId="Windows Live" clId="Web-{C2FB6B22-BDA1-3185-67EF-80B5F6B01C13}" dt="2024-08-12T05:15:25.359" v="723"/>
          <ac:spMkLst>
            <pc:docMk/>
            <pc:sldMk cId="2421960610" sldId="268"/>
            <ac:spMk id="6" creationId="{3FCFB1DE-0B7E-48CC-BA90-B2AB0889F9D6}"/>
          </ac:spMkLst>
        </pc:spChg>
        <pc:picChg chg="mod">
          <ac:chgData name="nirajthakurxyz0933@outlook.com" userId="5de401e978417caa" providerId="Windows Live" clId="Web-{C2FB6B22-BDA1-3185-67EF-80B5F6B01C13}" dt="2024-08-12T05:15:39.844" v="725" actId="1076"/>
          <ac:picMkLst>
            <pc:docMk/>
            <pc:sldMk cId="2421960610" sldId="268"/>
            <ac:picMk id="2" creationId="{3C8072A9-74ED-306E-02F0-B646C0322E01}"/>
          </ac:picMkLst>
        </pc:picChg>
      </pc:sldChg>
      <pc:sldChg chg="addSp modSp">
        <pc:chgData name="nirajthakurxyz0933@outlook.com" userId="5de401e978417caa" providerId="Windows Live" clId="Web-{C2FB6B22-BDA1-3185-67EF-80B5F6B01C13}" dt="2024-08-12T05:16:29.346" v="728" actId="14100"/>
        <pc:sldMkLst>
          <pc:docMk/>
          <pc:sldMk cId="2881169634" sldId="269"/>
        </pc:sldMkLst>
        <pc:spChg chg="mod">
          <ac:chgData name="nirajthakurxyz0933@outlook.com" userId="5de401e978417caa" providerId="Windows Live" clId="Web-{C2FB6B22-BDA1-3185-67EF-80B5F6B01C13}" dt="2024-08-12T05:15:55.439" v="726"/>
          <ac:spMkLst>
            <pc:docMk/>
            <pc:sldMk cId="2881169634" sldId="269"/>
            <ac:spMk id="3" creationId="{09D79428-0EE0-996C-826D-DC71C4485E1F}"/>
          </ac:spMkLst>
        </pc:spChg>
        <pc:spChg chg="add">
          <ac:chgData name="nirajthakurxyz0933@outlook.com" userId="5de401e978417caa" providerId="Windows Live" clId="Web-{C2FB6B22-BDA1-3185-67EF-80B5F6B01C13}" dt="2024-08-12T05:15:55.439" v="726"/>
          <ac:spMkLst>
            <pc:docMk/>
            <pc:sldMk cId="2881169634" sldId="269"/>
            <ac:spMk id="22" creationId="{2E442304-DDBD-4F7B-8017-36BCC863FB40}"/>
          </ac:spMkLst>
        </pc:spChg>
        <pc:spChg chg="add">
          <ac:chgData name="nirajthakurxyz0933@outlook.com" userId="5de401e978417caa" providerId="Windows Live" clId="Web-{C2FB6B22-BDA1-3185-67EF-80B5F6B01C13}" dt="2024-08-12T05:15:55.439" v="726"/>
          <ac:spMkLst>
            <pc:docMk/>
            <pc:sldMk cId="2881169634" sldId="269"/>
            <ac:spMk id="24" creationId="{5E107275-3853-46FD-A241-DE4355A42675}"/>
          </ac:spMkLst>
        </pc:spChg>
        <pc:graphicFrameChg chg="mod modGraphic">
          <ac:chgData name="nirajthakurxyz0933@outlook.com" userId="5de401e978417caa" providerId="Windows Live" clId="Web-{C2FB6B22-BDA1-3185-67EF-80B5F6B01C13}" dt="2024-08-12T05:16:29.346" v="728" actId="14100"/>
          <ac:graphicFrameMkLst>
            <pc:docMk/>
            <pc:sldMk cId="2881169634" sldId="269"/>
            <ac:graphicFrameMk id="17" creationId="{21409FDC-7B3C-72C9-6393-E48F986D45E4}"/>
          </ac:graphicFrameMkLst>
        </pc:graphicFrameChg>
      </pc:sldChg>
      <pc:sldChg chg="addSp delSp modSp">
        <pc:chgData name="nirajthakurxyz0933@outlook.com" userId="5de401e978417caa" providerId="Windows Live" clId="Web-{C2FB6B22-BDA1-3185-67EF-80B5F6B01C13}" dt="2024-08-12T05:23:30.440" v="745"/>
        <pc:sldMkLst>
          <pc:docMk/>
          <pc:sldMk cId="2960370714" sldId="270"/>
        </pc:sldMkLst>
        <pc:spChg chg="del">
          <ac:chgData name="nirajthakurxyz0933@outlook.com" userId="5de401e978417caa" providerId="Windows Live" clId="Web-{C2FB6B22-BDA1-3185-67EF-80B5F6B01C13}" dt="2024-08-12T05:19:01.414" v="729"/>
          <ac:spMkLst>
            <pc:docMk/>
            <pc:sldMk cId="2960370714" sldId="270"/>
            <ac:spMk id="2" creationId="{B0DDE224-2604-68E4-F2B1-5D2EEB3E53D2}"/>
          </ac:spMkLst>
        </pc:spChg>
        <pc:spChg chg="mod">
          <ac:chgData name="nirajthakurxyz0933@outlook.com" userId="5de401e978417caa" providerId="Windows Live" clId="Web-{C2FB6B22-BDA1-3185-67EF-80B5F6B01C13}" dt="2024-08-12T05:19:55.791" v="735" actId="20577"/>
          <ac:spMkLst>
            <pc:docMk/>
            <pc:sldMk cId="2960370714" sldId="270"/>
            <ac:spMk id="3" creationId="{D773E9BF-D0CD-B284-DA34-24484DF06B09}"/>
          </ac:spMkLst>
        </pc:spChg>
        <pc:spChg chg="add mod ord">
          <ac:chgData name="nirajthakurxyz0933@outlook.com" userId="5de401e978417caa" providerId="Windows Live" clId="Web-{C2FB6B22-BDA1-3185-67EF-80B5F6B01C13}" dt="2024-08-12T05:23:30.440" v="745"/>
          <ac:spMkLst>
            <pc:docMk/>
            <pc:sldMk cId="2960370714" sldId="270"/>
            <ac:spMk id="101" creationId="{E15BA915-2F8E-6F5A-A36F-DF20B81A2D56}"/>
          </ac:spMkLst>
        </pc:spChg>
        <pc:graphicFrameChg chg="add mod modGraphic">
          <ac:chgData name="nirajthakurxyz0933@outlook.com" userId="5de401e978417caa" providerId="Windows Live" clId="Web-{C2FB6B22-BDA1-3185-67EF-80B5F6B01C13}" dt="2024-08-12T05:21:29.873" v="736"/>
          <ac:graphicFrameMkLst>
            <pc:docMk/>
            <pc:sldMk cId="2960370714" sldId="270"/>
            <ac:graphicFrameMk id="5" creationId="{26ED8BA3-9995-09FE-821D-7A96C4A7122C}"/>
          </ac:graphicFrameMkLst>
        </pc:graphicFrameChg>
      </pc:sldChg>
      <pc:sldChg chg="addSp modSp">
        <pc:chgData name="nirajthakurxyz0933@outlook.com" userId="5de401e978417caa" providerId="Windows Live" clId="Web-{C2FB6B22-BDA1-3185-67EF-80B5F6B01C13}" dt="2024-08-12T05:31:02.769" v="752" actId="20577"/>
        <pc:sldMkLst>
          <pc:docMk/>
          <pc:sldMk cId="1915543690" sldId="271"/>
        </pc:sldMkLst>
        <pc:spChg chg="mod">
          <ac:chgData name="nirajthakurxyz0933@outlook.com" userId="5de401e978417caa" providerId="Windows Live" clId="Web-{C2FB6B22-BDA1-3185-67EF-80B5F6B01C13}" dt="2024-08-12T05:31:02.769" v="752" actId="20577"/>
          <ac:spMkLst>
            <pc:docMk/>
            <pc:sldMk cId="1915543690" sldId="271"/>
            <ac:spMk id="4" creationId="{EABD8437-33E0-AFB7-29F8-1C37B8337721}"/>
          </ac:spMkLst>
        </pc:spChg>
        <pc:spChg chg="add">
          <ac:chgData name="nirajthakurxyz0933@outlook.com" userId="5de401e978417caa" providerId="Windows Live" clId="Web-{C2FB6B22-BDA1-3185-67EF-80B5F6B01C13}" dt="2024-08-12T05:30:42.878" v="749"/>
          <ac:spMkLst>
            <pc:docMk/>
            <pc:sldMk cId="1915543690" sldId="271"/>
            <ac:spMk id="6" creationId="{665DBBEF-238B-476B-96AB-8AAC3224ECEA}"/>
          </ac:spMkLst>
        </pc:spChg>
        <pc:spChg chg="add">
          <ac:chgData name="nirajthakurxyz0933@outlook.com" userId="5de401e978417caa" providerId="Windows Live" clId="Web-{C2FB6B22-BDA1-3185-67EF-80B5F6B01C13}" dt="2024-08-12T05:30:42.878" v="749"/>
          <ac:spMkLst>
            <pc:docMk/>
            <pc:sldMk cId="1915543690" sldId="271"/>
            <ac:spMk id="7" creationId="{3FCFB1DE-0B7E-48CC-BA90-B2AB0889F9D6}"/>
          </ac:spMkLst>
        </pc:spChg>
        <pc:picChg chg="mod">
          <ac:chgData name="nirajthakurxyz0933@outlook.com" userId="5de401e978417caa" providerId="Windows Live" clId="Web-{C2FB6B22-BDA1-3185-67EF-80B5F6B01C13}" dt="2024-08-12T05:30:42.878" v="749"/>
          <ac:picMkLst>
            <pc:docMk/>
            <pc:sldMk cId="1915543690" sldId="271"/>
            <ac:picMk id="3" creationId="{44C9B110-10F7-537B-80F8-ABE9D82B04F7}"/>
          </ac:picMkLst>
        </pc:picChg>
      </pc:sldChg>
      <pc:sldChg chg="modSp">
        <pc:chgData name="nirajthakurxyz0933@outlook.com" userId="5de401e978417caa" providerId="Windows Live" clId="Web-{C2FB6B22-BDA1-3185-67EF-80B5F6B01C13}" dt="2024-08-12T05:31:24.051" v="753"/>
        <pc:sldMkLst>
          <pc:docMk/>
          <pc:sldMk cId="989782328" sldId="272"/>
        </pc:sldMkLst>
        <pc:spChg chg="mod">
          <ac:chgData name="nirajthakurxyz0933@outlook.com" userId="5de401e978417caa" providerId="Windows Live" clId="Web-{C2FB6B22-BDA1-3185-67EF-80B5F6B01C13}" dt="2024-08-12T05:31:24.051" v="753"/>
          <ac:spMkLst>
            <pc:docMk/>
            <pc:sldMk cId="989782328" sldId="272"/>
            <ac:spMk id="2" creationId="{63BB3962-85BB-8158-466E-CDA6B2E9126D}"/>
          </ac:spMkLst>
        </pc:spChg>
        <pc:spChg chg="mod">
          <ac:chgData name="nirajthakurxyz0933@outlook.com" userId="5de401e978417caa" providerId="Windows Live" clId="Web-{C2FB6B22-BDA1-3185-67EF-80B5F6B01C13}" dt="2024-08-12T05:31:24.051" v="753"/>
          <ac:spMkLst>
            <pc:docMk/>
            <pc:sldMk cId="989782328" sldId="272"/>
            <ac:spMk id="3" creationId="{E9CFD940-FA26-ED40-EE4D-B9287ECC7508}"/>
          </ac:spMkLst>
        </pc:spChg>
        <pc:spChg chg="mod">
          <ac:chgData name="nirajthakurxyz0933@outlook.com" userId="5de401e978417caa" providerId="Windows Live" clId="Web-{C2FB6B22-BDA1-3185-67EF-80B5F6B01C13}" dt="2024-08-12T05:31:24.051" v="753"/>
          <ac:spMkLst>
            <pc:docMk/>
            <pc:sldMk cId="989782328" sldId="272"/>
            <ac:spMk id="4" creationId="{3CE12D0D-80B8-C7A1-7769-AE479E40D9F4}"/>
          </ac:spMkLst>
        </pc:spChg>
        <pc:spChg chg="mod">
          <ac:chgData name="nirajthakurxyz0933@outlook.com" userId="5de401e978417caa" providerId="Windows Live" clId="Web-{C2FB6B22-BDA1-3185-67EF-80B5F6B01C13}" dt="2024-08-12T05:31:24.051" v="753"/>
          <ac:spMkLst>
            <pc:docMk/>
            <pc:sldMk cId="989782328" sldId="272"/>
            <ac:spMk id="5" creationId="{BC67238A-2921-E544-F8BA-5B36F3483923}"/>
          </ac:spMkLst>
        </pc:spChg>
      </pc:sldChg>
      <pc:sldChg chg="addSp delSp modSp">
        <pc:chgData name="nirajthakurxyz0933@outlook.com" userId="5de401e978417caa" providerId="Windows Live" clId="Web-{C2FB6B22-BDA1-3185-67EF-80B5F6B01C13}" dt="2024-08-12T03:59:04.225" v="567"/>
        <pc:sldMkLst>
          <pc:docMk/>
          <pc:sldMk cId="3831362031" sldId="281"/>
        </pc:sldMkLst>
        <pc:spChg chg="mod">
          <ac:chgData name="nirajthakurxyz0933@outlook.com" userId="5de401e978417caa" providerId="Windows Live" clId="Web-{C2FB6B22-BDA1-3185-67EF-80B5F6B01C13}" dt="2024-08-12T03:57:34.941" v="552" actId="20577"/>
          <ac:spMkLst>
            <pc:docMk/>
            <pc:sldMk cId="3831362031" sldId="281"/>
            <ac:spMk id="5" creationId="{60F043D5-F1DD-2007-47B2-10EC19D2640E}"/>
          </ac:spMkLst>
        </pc:spChg>
        <pc:spChg chg="add mod">
          <ac:chgData name="nirajthakurxyz0933@outlook.com" userId="5de401e978417caa" providerId="Windows Live" clId="Web-{C2FB6B22-BDA1-3185-67EF-80B5F6B01C13}" dt="2024-08-12T03:58:39.599" v="562"/>
          <ac:spMkLst>
            <pc:docMk/>
            <pc:sldMk cId="3831362031" sldId="281"/>
            <ac:spMk id="6" creationId="{5A842647-42DE-EBBC-1982-4DD6C64E321C}"/>
          </ac:spMkLst>
        </pc:spChg>
        <pc:spChg chg="add del">
          <ac:chgData name="nirajthakurxyz0933@outlook.com" userId="5de401e978417caa" providerId="Windows Live" clId="Web-{C2FB6B22-BDA1-3185-67EF-80B5F6B01C13}" dt="2024-08-12T03:59:00.147" v="564"/>
          <ac:spMkLst>
            <pc:docMk/>
            <pc:sldMk cId="3831362031" sldId="281"/>
            <ac:spMk id="7" creationId="{D615EF36-F2C6-7E2A-E483-173012E5D9CF}"/>
          </ac:spMkLst>
        </pc:spChg>
        <pc:spChg chg="add mod">
          <ac:chgData name="nirajthakurxyz0933@outlook.com" userId="5de401e978417caa" providerId="Windows Live" clId="Web-{C2FB6B22-BDA1-3185-67EF-80B5F6B01C13}" dt="2024-08-12T03:59:04.225" v="567"/>
          <ac:spMkLst>
            <pc:docMk/>
            <pc:sldMk cId="3831362031" sldId="281"/>
            <ac:spMk id="8" creationId="{D337B3FA-40BE-7A71-D274-20B32576642C}"/>
          </ac:spMkLst>
        </pc:spChg>
        <pc:picChg chg="mod">
          <ac:chgData name="nirajthakurxyz0933@outlook.com" userId="5de401e978417caa" providerId="Windows Live" clId="Web-{C2FB6B22-BDA1-3185-67EF-80B5F6B01C13}" dt="2024-08-12T03:56:00.486" v="550" actId="1076"/>
          <ac:picMkLst>
            <pc:docMk/>
            <pc:sldMk cId="3831362031" sldId="281"/>
            <ac:picMk id="2" creationId="{646BBCDE-9384-7819-C5BC-85FD7E34E8C1}"/>
          </ac:picMkLst>
        </pc:picChg>
        <pc:picChg chg="mod">
          <ac:chgData name="nirajthakurxyz0933@outlook.com" userId="5de401e978417caa" providerId="Windows Live" clId="Web-{C2FB6B22-BDA1-3185-67EF-80B5F6B01C13}" dt="2024-08-12T03:55:55.109" v="549" actId="1076"/>
          <ac:picMkLst>
            <pc:docMk/>
            <pc:sldMk cId="3831362031" sldId="281"/>
            <ac:picMk id="3" creationId="{C4611283-5D54-0DFA-5A79-669F9A315D58}"/>
          </ac:picMkLst>
        </pc:picChg>
      </pc:sldChg>
      <pc:sldChg chg="modSp">
        <pc:chgData name="nirajthakurxyz0933@outlook.com" userId="5de401e978417caa" providerId="Windows Live" clId="Web-{C2FB6B22-BDA1-3185-67EF-80B5F6B01C13}" dt="2024-08-12T04:53:03.919" v="630"/>
        <pc:sldMkLst>
          <pc:docMk/>
          <pc:sldMk cId="145270275" sldId="282"/>
        </pc:sldMkLst>
        <pc:graphicFrameChg chg="mod modGraphic">
          <ac:chgData name="nirajthakurxyz0933@outlook.com" userId="5de401e978417caa" providerId="Windows Live" clId="Web-{C2FB6B22-BDA1-3185-67EF-80B5F6B01C13}" dt="2024-08-12T04:53:03.919" v="630"/>
          <ac:graphicFrameMkLst>
            <pc:docMk/>
            <pc:sldMk cId="145270275" sldId="282"/>
            <ac:graphicFrameMk id="3" creationId="{7075E4BF-3C33-21E4-50BA-41173D804547}"/>
          </ac:graphicFrameMkLst>
        </pc:graphicFrameChg>
      </pc:sldChg>
      <pc:sldChg chg="addSp modSp">
        <pc:chgData name="nirajthakurxyz0933@outlook.com" userId="5de401e978417caa" providerId="Windows Live" clId="Web-{C2FB6B22-BDA1-3185-67EF-80B5F6B01C13}" dt="2024-08-12T04:54:33.859" v="634"/>
        <pc:sldMkLst>
          <pc:docMk/>
          <pc:sldMk cId="3348632021" sldId="283"/>
        </pc:sldMkLst>
        <pc:spChg chg="mod">
          <ac:chgData name="nirajthakurxyz0933@outlook.com" userId="5de401e978417caa" providerId="Windows Live" clId="Web-{C2FB6B22-BDA1-3185-67EF-80B5F6B01C13}" dt="2024-08-12T04:53:26.748" v="631"/>
          <ac:spMkLst>
            <pc:docMk/>
            <pc:sldMk cId="3348632021" sldId="283"/>
            <ac:spMk id="4" creationId="{E5B696CA-7628-4102-083B-3B82869DAED8}"/>
          </ac:spMkLst>
        </pc:spChg>
        <pc:spChg chg="add">
          <ac:chgData name="nirajthakurxyz0933@outlook.com" userId="5de401e978417caa" providerId="Windows Live" clId="Web-{C2FB6B22-BDA1-3185-67EF-80B5F6B01C13}" dt="2024-08-12T04:53:26.748" v="631"/>
          <ac:spMkLst>
            <pc:docMk/>
            <pc:sldMk cId="3348632021" sldId="283"/>
            <ac:spMk id="11" creationId="{955A2079-FA98-4876-80F0-72364A7D2EA4}"/>
          </ac:spMkLst>
        </pc:spChg>
        <pc:spChg chg="add mod">
          <ac:chgData name="nirajthakurxyz0933@outlook.com" userId="5de401e978417caa" providerId="Windows Live" clId="Web-{C2FB6B22-BDA1-3185-67EF-80B5F6B01C13}" dt="2024-08-12T04:54:33.859" v="634"/>
          <ac:spMkLst>
            <pc:docMk/>
            <pc:sldMk cId="3348632021" sldId="283"/>
            <ac:spMk id="19" creationId="{43E901BC-C325-BBF2-A3DB-4745A5F6C2E5}"/>
          </ac:spMkLst>
        </pc:spChg>
        <pc:graphicFrameChg chg="mod modGraphic">
          <ac:chgData name="nirajthakurxyz0933@outlook.com" userId="5de401e978417caa" providerId="Windows Live" clId="Web-{C2FB6B22-BDA1-3185-67EF-80B5F6B01C13}" dt="2024-08-12T04:53:26.748" v="631"/>
          <ac:graphicFrameMkLst>
            <pc:docMk/>
            <pc:sldMk cId="3348632021" sldId="283"/>
            <ac:graphicFrameMk id="6" creationId="{62E9F2F5-6389-A318-5D22-9CF8F3A3776A}"/>
          </ac:graphicFrameMkLst>
        </pc:graphicFrameChg>
      </pc:sldChg>
      <pc:sldChg chg="addSp modSp">
        <pc:chgData name="nirajthakurxyz0933@outlook.com" userId="5de401e978417caa" providerId="Windows Live" clId="Web-{C2FB6B22-BDA1-3185-67EF-80B5F6B01C13}" dt="2024-08-12T04:56:27.786" v="639"/>
        <pc:sldMkLst>
          <pc:docMk/>
          <pc:sldMk cId="3339103051" sldId="284"/>
        </pc:sldMkLst>
        <pc:spChg chg="mod">
          <ac:chgData name="nirajthakurxyz0933@outlook.com" userId="5de401e978417caa" providerId="Windows Live" clId="Web-{C2FB6B22-BDA1-3185-67EF-80B5F6B01C13}" dt="2024-08-12T04:55:35.127" v="635"/>
          <ac:spMkLst>
            <pc:docMk/>
            <pc:sldMk cId="3339103051" sldId="284"/>
            <ac:spMk id="4" creationId="{E5B696CA-7628-4102-083B-3B82869DAED8}"/>
          </ac:spMkLst>
        </pc:spChg>
        <pc:spChg chg="add">
          <ac:chgData name="nirajthakurxyz0933@outlook.com" userId="5de401e978417caa" providerId="Windows Live" clId="Web-{C2FB6B22-BDA1-3185-67EF-80B5F6B01C13}" dt="2024-08-12T04:55:35.127" v="635"/>
          <ac:spMkLst>
            <pc:docMk/>
            <pc:sldMk cId="3339103051" sldId="284"/>
            <ac:spMk id="11" creationId="{35DB3719-6FDC-4E5D-891D-FF40B7300F64}"/>
          </ac:spMkLst>
        </pc:spChg>
        <pc:spChg chg="add">
          <ac:chgData name="nirajthakurxyz0933@outlook.com" userId="5de401e978417caa" providerId="Windows Live" clId="Web-{C2FB6B22-BDA1-3185-67EF-80B5F6B01C13}" dt="2024-08-12T04:55:35.127" v="635"/>
          <ac:spMkLst>
            <pc:docMk/>
            <pc:sldMk cId="3339103051" sldId="284"/>
            <ac:spMk id="13" creationId="{E0CBAC23-2E3F-4A90-BA59-F8299F6A5439}"/>
          </ac:spMkLst>
        </pc:spChg>
        <pc:graphicFrameChg chg="mod modGraphic">
          <ac:chgData name="nirajthakurxyz0933@outlook.com" userId="5de401e978417caa" providerId="Windows Live" clId="Web-{C2FB6B22-BDA1-3185-67EF-80B5F6B01C13}" dt="2024-08-12T04:56:27.786" v="639"/>
          <ac:graphicFrameMkLst>
            <pc:docMk/>
            <pc:sldMk cId="3339103051" sldId="284"/>
            <ac:graphicFrameMk id="6" creationId="{0F407249-597C-588A-FE6C-FE9B0CD30682}"/>
          </ac:graphicFrameMkLst>
        </pc:graphicFrameChg>
      </pc:sldChg>
      <pc:sldChg chg="addSp delSp modSp">
        <pc:chgData name="nirajthakurxyz0933@outlook.com" userId="5de401e978417caa" providerId="Windows Live" clId="Web-{C2FB6B22-BDA1-3185-67EF-80B5F6B01C13}" dt="2024-08-12T03:20:06.084" v="269" actId="1076"/>
        <pc:sldMkLst>
          <pc:docMk/>
          <pc:sldMk cId="2992172575" sldId="285"/>
        </pc:sldMkLst>
        <pc:spChg chg="del">
          <ac:chgData name="nirajthakurxyz0933@outlook.com" userId="5de401e978417caa" providerId="Windows Live" clId="Web-{C2FB6B22-BDA1-3185-67EF-80B5F6B01C13}" dt="2024-08-12T03:15:32.543" v="213"/>
          <ac:spMkLst>
            <pc:docMk/>
            <pc:sldMk cId="2992172575" sldId="285"/>
            <ac:spMk id="2" creationId="{E1CF04E1-A1BD-67BF-8ED2-6EB6AC8F7A30}"/>
          </ac:spMkLst>
        </pc:spChg>
        <pc:spChg chg="add del mod">
          <ac:chgData name="nirajthakurxyz0933@outlook.com" userId="5de401e978417caa" providerId="Windows Live" clId="Web-{C2FB6B22-BDA1-3185-67EF-80B5F6B01C13}" dt="2024-08-12T03:16:22.576" v="229"/>
          <ac:spMkLst>
            <pc:docMk/>
            <pc:sldMk cId="2992172575" sldId="285"/>
            <ac:spMk id="105" creationId="{2EDA26F8-EA4C-7D67-BEF6-E8C6AEFD347A}"/>
          </ac:spMkLst>
        </pc:spChg>
        <pc:spChg chg="add mod">
          <ac:chgData name="nirajthakurxyz0933@outlook.com" userId="5de401e978417caa" providerId="Windows Live" clId="Web-{C2FB6B22-BDA1-3185-67EF-80B5F6B01C13}" dt="2024-08-12T03:17:08.921" v="256" actId="1076"/>
          <ac:spMkLst>
            <pc:docMk/>
            <pc:sldMk cId="2992172575" sldId="285"/>
            <ac:spMk id="125" creationId="{641BDA07-0A5F-2B6E-48A0-7ABA60116127}"/>
          </ac:spMkLst>
        </pc:spChg>
        <pc:spChg chg="add mod">
          <ac:chgData name="nirajthakurxyz0933@outlook.com" userId="5de401e978417caa" providerId="Windows Live" clId="Web-{C2FB6B22-BDA1-3185-67EF-80B5F6B01C13}" dt="2024-08-12T03:18:45.378" v="262"/>
          <ac:spMkLst>
            <pc:docMk/>
            <pc:sldMk cId="2992172575" sldId="285"/>
            <ac:spMk id="183" creationId="{AB5BC8EB-8FA6-DB80-6D5E-7E42070E3114}"/>
          </ac:spMkLst>
        </pc:spChg>
        <pc:spChg chg="add mod">
          <ac:chgData name="nirajthakurxyz0933@outlook.com" userId="5de401e978417caa" providerId="Windows Live" clId="Web-{C2FB6B22-BDA1-3185-67EF-80B5F6B01C13}" dt="2024-08-12T03:20:06.084" v="269" actId="1076"/>
          <ac:spMkLst>
            <pc:docMk/>
            <pc:sldMk cId="2992172575" sldId="285"/>
            <ac:spMk id="203" creationId="{A907CD8E-A37E-65CB-CB84-D46ABD04CC66}"/>
          </ac:spMkLst>
        </pc:spChg>
        <pc:graphicFrameChg chg="add mod modGraphic">
          <ac:chgData name="nirajthakurxyz0933@outlook.com" userId="5de401e978417caa" providerId="Windows Live" clId="Web-{C2FB6B22-BDA1-3185-67EF-80B5F6B01C13}" dt="2024-08-12T03:18:51.737" v="263"/>
          <ac:graphicFrameMkLst>
            <pc:docMk/>
            <pc:sldMk cId="2992172575" sldId="285"/>
            <ac:graphicFrameMk id="4" creationId="{84E5E7B7-BC50-CEC6-CB52-EA15E0FE5FEF}"/>
          </ac:graphicFrameMkLst>
        </pc:graphicFrameChg>
      </pc:sldChg>
      <pc:sldChg chg="addSp delSp modSp">
        <pc:chgData name="nirajthakurxyz0933@outlook.com" userId="5de401e978417caa" providerId="Windows Live" clId="Web-{C2FB6B22-BDA1-3185-67EF-80B5F6B01C13}" dt="2024-08-12T03:14:41.682" v="212" actId="20577"/>
        <pc:sldMkLst>
          <pc:docMk/>
          <pc:sldMk cId="711608987" sldId="286"/>
        </pc:sldMkLst>
        <pc:spChg chg="mod">
          <ac:chgData name="nirajthakurxyz0933@outlook.com" userId="5de401e978417caa" providerId="Windows Live" clId="Web-{C2FB6B22-BDA1-3185-67EF-80B5F6B01C13}" dt="2024-08-12T03:11:51.082" v="194"/>
          <ac:spMkLst>
            <pc:docMk/>
            <pc:sldMk cId="711608987" sldId="286"/>
            <ac:spMk id="2" creationId="{C8DAEB41-633C-AE7C-93D9-DA5504600F22}"/>
          </ac:spMkLst>
        </pc:spChg>
        <pc:spChg chg="del mod">
          <ac:chgData name="nirajthakurxyz0933@outlook.com" userId="5de401e978417caa" providerId="Windows Live" clId="Web-{C2FB6B22-BDA1-3185-67EF-80B5F6B01C13}" dt="2024-08-12T03:09:13.171" v="166"/>
          <ac:spMkLst>
            <pc:docMk/>
            <pc:sldMk cId="711608987" sldId="286"/>
            <ac:spMk id="4" creationId="{D10A7460-20FA-A484-4B2A-1117B6FF95AF}"/>
          </ac:spMkLst>
        </pc:spChg>
        <pc:spChg chg="add mod ord">
          <ac:chgData name="nirajthakurxyz0933@outlook.com" userId="5de401e978417caa" providerId="Windows Live" clId="Web-{C2FB6B22-BDA1-3185-67EF-80B5F6B01C13}" dt="2024-08-12T03:14:41.682" v="212" actId="20577"/>
          <ac:spMkLst>
            <pc:docMk/>
            <pc:sldMk cId="711608987" sldId="286"/>
            <ac:spMk id="1085" creationId="{A92A92D7-2E68-FFD7-87EE-0F7720C3C6C0}"/>
          </ac:spMkLst>
        </pc:spChg>
        <pc:spChg chg="add">
          <ac:chgData name="nirajthakurxyz0933@outlook.com" userId="5de401e978417caa" providerId="Windows Live" clId="Web-{C2FB6B22-BDA1-3185-67EF-80B5F6B01C13}" dt="2024-08-12T03:11:51.082" v="194"/>
          <ac:spMkLst>
            <pc:docMk/>
            <pc:sldMk cId="711608987" sldId="286"/>
            <ac:spMk id="1090" creationId="{8F7AFB9A-7364-478C-B48B-8523CDD9AE8D}"/>
          </ac:spMkLst>
        </pc:spChg>
        <pc:spChg chg="add">
          <ac:chgData name="nirajthakurxyz0933@outlook.com" userId="5de401e978417caa" providerId="Windows Live" clId="Web-{C2FB6B22-BDA1-3185-67EF-80B5F6B01C13}" dt="2024-08-12T03:11:51.082" v="194"/>
          <ac:spMkLst>
            <pc:docMk/>
            <pc:sldMk cId="711608987" sldId="286"/>
            <ac:spMk id="1092" creationId="{36678033-86B6-40E6-BE90-78D8ED4E3A31}"/>
          </ac:spMkLst>
        </pc:spChg>
        <pc:spChg chg="add">
          <ac:chgData name="nirajthakurxyz0933@outlook.com" userId="5de401e978417caa" providerId="Windows Live" clId="Web-{C2FB6B22-BDA1-3185-67EF-80B5F6B01C13}" dt="2024-08-12T03:11:51.082" v="194"/>
          <ac:spMkLst>
            <pc:docMk/>
            <pc:sldMk cId="711608987" sldId="286"/>
            <ac:spMk id="1094" creationId="{D2542E1A-076E-4A34-BB67-2BF961754E0C}"/>
          </ac:spMkLst>
        </pc:spChg>
        <pc:spChg chg="add">
          <ac:chgData name="nirajthakurxyz0933@outlook.com" userId="5de401e978417caa" providerId="Windows Live" clId="Web-{C2FB6B22-BDA1-3185-67EF-80B5F6B01C13}" dt="2024-08-12T03:11:51.082" v="194"/>
          <ac:spMkLst>
            <pc:docMk/>
            <pc:sldMk cId="711608987" sldId="286"/>
            <ac:spMk id="1096" creationId="{75C56826-D4E5-42ED-8529-079651CB3005}"/>
          </ac:spMkLst>
        </pc:spChg>
        <pc:spChg chg="add">
          <ac:chgData name="nirajthakurxyz0933@outlook.com" userId="5de401e978417caa" providerId="Windows Live" clId="Web-{C2FB6B22-BDA1-3185-67EF-80B5F6B01C13}" dt="2024-08-12T03:11:51.082" v="194"/>
          <ac:spMkLst>
            <pc:docMk/>
            <pc:sldMk cId="711608987" sldId="286"/>
            <ac:spMk id="1098" creationId="{82095FCE-EF05-4443-B97A-85DEE3A5CA17}"/>
          </ac:spMkLst>
        </pc:spChg>
        <pc:graphicFrameChg chg="add del mod modGraphic">
          <ac:chgData name="nirajthakurxyz0933@outlook.com" userId="5de401e978417caa" providerId="Windows Live" clId="Web-{C2FB6B22-BDA1-3185-67EF-80B5F6B01C13}" dt="2024-08-12T03:10:34.517" v="182"/>
          <ac:graphicFrameMkLst>
            <pc:docMk/>
            <pc:sldMk cId="711608987" sldId="286"/>
            <ac:graphicFrameMk id="6" creationId="{BDF0E618-BB54-9DEE-6022-A4B52BAEE2F1}"/>
          </ac:graphicFrameMkLst>
        </pc:graphicFrameChg>
        <pc:picChg chg="mod">
          <ac:chgData name="nirajthakurxyz0933@outlook.com" userId="5de401e978417caa" providerId="Windows Live" clId="Web-{C2FB6B22-BDA1-3185-67EF-80B5F6B01C13}" dt="2024-08-12T03:11:51.082" v="194"/>
          <ac:picMkLst>
            <pc:docMk/>
            <pc:sldMk cId="711608987" sldId="286"/>
            <ac:picMk id="3" creationId="{20164089-772A-A2FA-DD4E-722F42765699}"/>
          </ac:picMkLst>
        </pc:picChg>
        <pc:picChg chg="mod">
          <ac:chgData name="nirajthakurxyz0933@outlook.com" userId="5de401e978417caa" providerId="Windows Live" clId="Web-{C2FB6B22-BDA1-3185-67EF-80B5F6B01C13}" dt="2024-08-12T03:11:51.082" v="194"/>
          <ac:picMkLst>
            <pc:docMk/>
            <pc:sldMk cId="711608987" sldId="286"/>
            <ac:picMk id="5" creationId="{96F0EC65-99EE-C01C-EF11-F9D6DD8FE5D7}"/>
          </ac:picMkLst>
        </pc:picChg>
      </pc:sldChg>
      <pc:sldChg chg="addSp modSp">
        <pc:chgData name="nirajthakurxyz0933@outlook.com" userId="5de401e978417caa" providerId="Windows Live" clId="Web-{C2FB6B22-BDA1-3185-67EF-80B5F6B01C13}" dt="2024-08-12T02:50:35.352" v="64"/>
        <pc:sldMkLst>
          <pc:docMk/>
          <pc:sldMk cId="1350530635" sldId="299"/>
        </pc:sldMkLst>
        <pc:spChg chg="mod">
          <ac:chgData name="nirajthakurxyz0933@outlook.com" userId="5de401e978417caa" providerId="Windows Live" clId="Web-{C2FB6B22-BDA1-3185-67EF-80B5F6B01C13}" dt="2024-08-12T02:50:35.352" v="64"/>
          <ac:spMkLst>
            <pc:docMk/>
            <pc:sldMk cId="1350530635" sldId="299"/>
            <ac:spMk id="5" creationId="{6D99BE06-247C-631F-4D15-CA9FD2348E80}"/>
          </ac:spMkLst>
        </pc:spChg>
        <pc:spChg chg="mod">
          <ac:chgData name="nirajthakurxyz0933@outlook.com" userId="5de401e978417caa" providerId="Windows Live" clId="Web-{C2FB6B22-BDA1-3185-67EF-80B5F6B01C13}" dt="2024-08-12T02:50:35.352" v="64"/>
          <ac:spMkLst>
            <pc:docMk/>
            <pc:sldMk cId="1350530635" sldId="299"/>
            <ac:spMk id="6" creationId="{25659A86-8E04-FDBE-8C57-38B67E518ED2}"/>
          </ac:spMkLst>
        </pc:spChg>
        <pc:spChg chg="add">
          <ac:chgData name="nirajthakurxyz0933@outlook.com" userId="5de401e978417caa" providerId="Windows Live" clId="Web-{C2FB6B22-BDA1-3185-67EF-80B5F6B01C13}" dt="2024-08-12T02:50:35.352" v="64"/>
          <ac:spMkLst>
            <pc:docMk/>
            <pc:sldMk cId="1350530635" sldId="299"/>
            <ac:spMk id="8" creationId="{100EDD19-6802-4EC3-95CE-CFFAB042CFD6}"/>
          </ac:spMkLst>
        </pc:spChg>
        <pc:spChg chg="add">
          <ac:chgData name="nirajthakurxyz0933@outlook.com" userId="5de401e978417caa" providerId="Windows Live" clId="Web-{C2FB6B22-BDA1-3185-67EF-80B5F6B01C13}" dt="2024-08-12T02:50:35.352" v="64"/>
          <ac:spMkLst>
            <pc:docMk/>
            <pc:sldMk cId="1350530635" sldId="299"/>
            <ac:spMk id="9" creationId="{DB17E863-922E-4C26-BD64-E8FD41D28661}"/>
          </ac:spMkLst>
        </pc:spChg>
      </pc:sldChg>
      <pc:sldChg chg="addSp delSp modSp">
        <pc:chgData name="nirajthakurxyz0933@outlook.com" userId="5de401e978417caa" providerId="Windows Live" clId="Web-{C2FB6B22-BDA1-3185-67EF-80B5F6B01C13}" dt="2024-08-12T03:27:44.880" v="313" actId="1076"/>
        <pc:sldMkLst>
          <pc:docMk/>
          <pc:sldMk cId="1914878179" sldId="316"/>
        </pc:sldMkLst>
        <pc:spChg chg="mod">
          <ac:chgData name="nirajthakurxyz0933@outlook.com" userId="5de401e978417caa" providerId="Windows Live" clId="Web-{C2FB6B22-BDA1-3185-67EF-80B5F6B01C13}" dt="2024-08-12T03:27:24.926" v="307"/>
          <ac:spMkLst>
            <pc:docMk/>
            <pc:sldMk cId="1914878179" sldId="316"/>
            <ac:spMk id="2" creationId="{63792490-4EA7-24C8-3E50-CE68A67541AA}"/>
          </ac:spMkLst>
        </pc:spChg>
        <pc:spChg chg="add del">
          <ac:chgData name="nirajthakurxyz0933@outlook.com" userId="5de401e978417caa" providerId="Windows Live" clId="Web-{C2FB6B22-BDA1-3185-67EF-80B5F6B01C13}" dt="2024-08-12T03:27:24.911" v="306"/>
          <ac:spMkLst>
            <pc:docMk/>
            <pc:sldMk cId="1914878179" sldId="316"/>
            <ac:spMk id="16" creationId="{665DBBEF-238B-476B-96AB-8AAC3224ECEA}"/>
          </ac:spMkLst>
        </pc:spChg>
        <pc:spChg chg="add del">
          <ac:chgData name="nirajthakurxyz0933@outlook.com" userId="5de401e978417caa" providerId="Windows Live" clId="Web-{C2FB6B22-BDA1-3185-67EF-80B5F6B01C13}" dt="2024-08-12T03:27:24.911" v="306"/>
          <ac:spMkLst>
            <pc:docMk/>
            <pc:sldMk cId="1914878179" sldId="316"/>
            <ac:spMk id="18" creationId="{3FCFB1DE-0B7E-48CC-BA90-B2AB0889F9D6}"/>
          </ac:spMkLst>
        </pc:spChg>
        <pc:spChg chg="add">
          <ac:chgData name="nirajthakurxyz0933@outlook.com" userId="5de401e978417caa" providerId="Windows Live" clId="Web-{C2FB6B22-BDA1-3185-67EF-80B5F6B01C13}" dt="2024-08-12T03:27:24.926" v="307"/>
          <ac:spMkLst>
            <pc:docMk/>
            <pc:sldMk cId="1914878179" sldId="316"/>
            <ac:spMk id="20" creationId="{A8908DB7-C3A6-4FCB-9820-CEE02B398C4A}"/>
          </ac:spMkLst>
        </pc:spChg>
        <pc:spChg chg="add">
          <ac:chgData name="nirajthakurxyz0933@outlook.com" userId="5de401e978417caa" providerId="Windows Live" clId="Web-{C2FB6B22-BDA1-3185-67EF-80B5F6B01C13}" dt="2024-08-12T03:27:24.926" v="307"/>
          <ac:spMkLst>
            <pc:docMk/>
            <pc:sldMk cId="1914878179" sldId="316"/>
            <ac:spMk id="21" creationId="{535742DD-1B16-4E9D-B715-0D74B4574A68}"/>
          </ac:spMkLst>
        </pc:spChg>
        <pc:spChg chg="add del">
          <ac:chgData name="nirajthakurxyz0933@outlook.com" userId="5de401e978417caa" providerId="Windows Live" clId="Web-{C2FB6B22-BDA1-3185-67EF-80B5F6B01C13}" dt="2024-08-12T03:27:29.489" v="308"/>
          <ac:spMkLst>
            <pc:docMk/>
            <pc:sldMk cId="1914878179" sldId="316"/>
            <ac:spMk id="22" creationId="{D4531750-9600-4ADA-5E8F-C941CADE04A7}"/>
          </ac:spMkLst>
        </pc:spChg>
        <pc:picChg chg="mod">
          <ac:chgData name="nirajthakurxyz0933@outlook.com" userId="5de401e978417caa" providerId="Windows Live" clId="Web-{C2FB6B22-BDA1-3185-67EF-80B5F6B01C13}" dt="2024-08-12T03:27:44.880" v="313" actId="1076"/>
          <ac:picMkLst>
            <pc:docMk/>
            <pc:sldMk cId="1914878179" sldId="316"/>
            <ac:picMk id="6" creationId="{F8CF3B94-F2F2-B580-A978-9989290CB0A1}"/>
          </ac:picMkLst>
        </pc:picChg>
      </pc:sldChg>
      <pc:sldChg chg="addSp modSp">
        <pc:chgData name="nirajthakurxyz0933@outlook.com" userId="5de401e978417caa" providerId="Windows Live" clId="Web-{C2FB6B22-BDA1-3185-67EF-80B5F6B01C13}" dt="2024-08-12T03:38:01.635" v="367"/>
        <pc:sldMkLst>
          <pc:docMk/>
          <pc:sldMk cId="172607064" sldId="317"/>
        </pc:sldMkLst>
        <pc:spChg chg="mod">
          <ac:chgData name="nirajthakurxyz0933@outlook.com" userId="5de401e978417caa" providerId="Windows Live" clId="Web-{C2FB6B22-BDA1-3185-67EF-80B5F6B01C13}" dt="2024-08-12T03:38:01.635" v="367"/>
          <ac:spMkLst>
            <pc:docMk/>
            <pc:sldMk cId="172607064" sldId="317"/>
            <ac:spMk id="2" creationId="{727F3442-3A25-5961-3B59-2512E99C2A04}"/>
          </ac:spMkLst>
        </pc:spChg>
        <pc:spChg chg="mod">
          <ac:chgData name="nirajthakurxyz0933@outlook.com" userId="5de401e978417caa" providerId="Windows Live" clId="Web-{C2FB6B22-BDA1-3185-67EF-80B5F6B01C13}" dt="2024-08-12T03:38:01.635" v="367"/>
          <ac:spMkLst>
            <pc:docMk/>
            <pc:sldMk cId="172607064" sldId="317"/>
            <ac:spMk id="3" creationId="{262B7B54-E9E9-BE93-FC19-E7FE44BDDA7A}"/>
          </ac:spMkLst>
        </pc:spChg>
        <pc:spChg chg="add">
          <ac:chgData name="nirajthakurxyz0933@outlook.com" userId="5de401e978417caa" providerId="Windows Live" clId="Web-{C2FB6B22-BDA1-3185-67EF-80B5F6B01C13}" dt="2024-08-12T03:38:01.635" v="367"/>
          <ac:spMkLst>
            <pc:docMk/>
            <pc:sldMk cId="172607064" sldId="317"/>
            <ac:spMk id="5" creationId="{100EDD19-6802-4EC3-95CE-CFFAB042CFD6}"/>
          </ac:spMkLst>
        </pc:spChg>
        <pc:spChg chg="add">
          <ac:chgData name="nirajthakurxyz0933@outlook.com" userId="5de401e978417caa" providerId="Windows Live" clId="Web-{C2FB6B22-BDA1-3185-67EF-80B5F6B01C13}" dt="2024-08-12T03:38:01.635" v="367"/>
          <ac:spMkLst>
            <pc:docMk/>
            <pc:sldMk cId="172607064" sldId="317"/>
            <ac:spMk id="6" creationId="{DB17E863-922E-4C26-BD64-E8FD41D28661}"/>
          </ac:spMkLst>
        </pc:spChg>
      </pc:sldChg>
      <pc:sldChg chg="addSp modSp">
        <pc:chgData name="nirajthakurxyz0933@outlook.com" userId="5de401e978417caa" providerId="Windows Live" clId="Web-{C2FB6B22-BDA1-3185-67EF-80B5F6B01C13}" dt="2024-08-12T03:38:30.261" v="368"/>
        <pc:sldMkLst>
          <pc:docMk/>
          <pc:sldMk cId="832741124" sldId="318"/>
        </pc:sldMkLst>
        <pc:spChg chg="mod">
          <ac:chgData name="nirajthakurxyz0933@outlook.com" userId="5de401e978417caa" providerId="Windows Live" clId="Web-{C2FB6B22-BDA1-3185-67EF-80B5F6B01C13}" dt="2024-08-12T03:38:30.261" v="368"/>
          <ac:spMkLst>
            <pc:docMk/>
            <pc:sldMk cId="832741124" sldId="318"/>
            <ac:spMk id="2" creationId="{C6B3CD4F-7F3E-E7BF-131D-D0AEB2D8B7E8}"/>
          </ac:spMkLst>
        </pc:spChg>
        <pc:spChg chg="add">
          <ac:chgData name="nirajthakurxyz0933@outlook.com" userId="5de401e978417caa" providerId="Windows Live" clId="Web-{C2FB6B22-BDA1-3185-67EF-80B5F6B01C13}" dt="2024-08-12T03:38:30.261" v="368"/>
          <ac:spMkLst>
            <pc:docMk/>
            <pc:sldMk cId="832741124" sldId="318"/>
            <ac:spMk id="10" creationId="{C4879EFC-8E62-4E00-973C-C45EE9EC676D}"/>
          </ac:spMkLst>
        </pc:spChg>
        <pc:spChg chg="add">
          <ac:chgData name="nirajthakurxyz0933@outlook.com" userId="5de401e978417caa" providerId="Windows Live" clId="Web-{C2FB6B22-BDA1-3185-67EF-80B5F6B01C13}" dt="2024-08-12T03:38:30.261" v="368"/>
          <ac:spMkLst>
            <pc:docMk/>
            <pc:sldMk cId="832741124" sldId="318"/>
            <ac:spMk id="11" creationId="{D6A9C53F-5F90-40A5-8C85-5412D39C8C68}"/>
          </ac:spMkLst>
        </pc:spChg>
        <pc:picChg chg="mod ord">
          <ac:chgData name="nirajthakurxyz0933@outlook.com" userId="5de401e978417caa" providerId="Windows Live" clId="Web-{C2FB6B22-BDA1-3185-67EF-80B5F6B01C13}" dt="2024-08-12T03:38:30.261" v="368"/>
          <ac:picMkLst>
            <pc:docMk/>
            <pc:sldMk cId="832741124" sldId="318"/>
            <ac:picMk id="7" creationId="{8609E737-9180-4240-7936-E29DF6AD44FA}"/>
          </ac:picMkLst>
        </pc:picChg>
        <pc:picChg chg="mod">
          <ac:chgData name="nirajthakurxyz0933@outlook.com" userId="5de401e978417caa" providerId="Windows Live" clId="Web-{C2FB6B22-BDA1-3185-67EF-80B5F6B01C13}" dt="2024-08-12T03:38:30.261" v="368"/>
          <ac:picMkLst>
            <pc:docMk/>
            <pc:sldMk cId="832741124" sldId="318"/>
            <ac:picMk id="8" creationId="{91188402-B7D2-36B3-82B6-8C86D8FDB50E}"/>
          </ac:picMkLst>
        </pc:picChg>
      </pc:sldChg>
      <pc:sldChg chg="addSp modSp">
        <pc:chgData name="nirajthakurxyz0933@outlook.com" userId="5de401e978417caa" providerId="Windows Live" clId="Web-{C2FB6B22-BDA1-3185-67EF-80B5F6B01C13}" dt="2024-08-12T03:38:46.496" v="369"/>
        <pc:sldMkLst>
          <pc:docMk/>
          <pc:sldMk cId="4251082147" sldId="319"/>
        </pc:sldMkLst>
        <pc:spChg chg="mod">
          <ac:chgData name="nirajthakurxyz0933@outlook.com" userId="5de401e978417caa" providerId="Windows Live" clId="Web-{C2FB6B22-BDA1-3185-67EF-80B5F6B01C13}" dt="2024-08-12T03:38:46.496" v="369"/>
          <ac:spMkLst>
            <pc:docMk/>
            <pc:sldMk cId="4251082147" sldId="319"/>
            <ac:spMk id="2" creationId="{F525E60D-1EF4-D018-AA0F-0B23C7E1F85F}"/>
          </ac:spMkLst>
        </pc:spChg>
        <pc:spChg chg="mod">
          <ac:chgData name="nirajthakurxyz0933@outlook.com" userId="5de401e978417caa" providerId="Windows Live" clId="Web-{C2FB6B22-BDA1-3185-67EF-80B5F6B01C13}" dt="2024-08-12T03:38:46.496" v="369"/>
          <ac:spMkLst>
            <pc:docMk/>
            <pc:sldMk cId="4251082147" sldId="319"/>
            <ac:spMk id="3" creationId="{25409D6A-9323-776C-D950-0F05640C0FE4}"/>
          </ac:spMkLst>
        </pc:spChg>
        <pc:spChg chg="add">
          <ac:chgData name="nirajthakurxyz0933@outlook.com" userId="5de401e978417caa" providerId="Windows Live" clId="Web-{C2FB6B22-BDA1-3185-67EF-80B5F6B01C13}" dt="2024-08-12T03:38:46.496" v="369"/>
          <ac:spMkLst>
            <pc:docMk/>
            <pc:sldMk cId="4251082147" sldId="319"/>
            <ac:spMk id="5" creationId="{100EDD19-6802-4EC3-95CE-CFFAB042CFD6}"/>
          </ac:spMkLst>
        </pc:spChg>
        <pc:spChg chg="add">
          <ac:chgData name="nirajthakurxyz0933@outlook.com" userId="5de401e978417caa" providerId="Windows Live" clId="Web-{C2FB6B22-BDA1-3185-67EF-80B5F6B01C13}" dt="2024-08-12T03:38:46.496" v="369"/>
          <ac:spMkLst>
            <pc:docMk/>
            <pc:sldMk cId="4251082147" sldId="319"/>
            <ac:spMk id="6" creationId="{DB17E863-922E-4C26-BD64-E8FD41D28661}"/>
          </ac:spMkLst>
        </pc:spChg>
      </pc:sldChg>
      <pc:sldChg chg="addSp delSp modSp">
        <pc:chgData name="nirajthakurxyz0933@outlook.com" userId="5de401e978417caa" providerId="Windows Live" clId="Web-{C2FB6B22-BDA1-3185-67EF-80B5F6B01C13}" dt="2024-08-12T03:41:28.330" v="380"/>
        <pc:sldMkLst>
          <pc:docMk/>
          <pc:sldMk cId="1525050348" sldId="320"/>
        </pc:sldMkLst>
        <pc:spChg chg="mod">
          <ac:chgData name="nirajthakurxyz0933@outlook.com" userId="5de401e978417caa" providerId="Windows Live" clId="Web-{C2FB6B22-BDA1-3185-67EF-80B5F6B01C13}" dt="2024-08-12T03:40:56.344" v="373" actId="1076"/>
          <ac:spMkLst>
            <pc:docMk/>
            <pc:sldMk cId="1525050348" sldId="320"/>
            <ac:spMk id="2" creationId="{CE20B656-B79D-E649-EE0F-120A41DCB9DF}"/>
          </ac:spMkLst>
        </pc:spChg>
        <pc:spChg chg="add mod">
          <ac:chgData name="nirajthakurxyz0933@outlook.com" userId="5de401e978417caa" providerId="Windows Live" clId="Web-{C2FB6B22-BDA1-3185-67EF-80B5F6B01C13}" dt="2024-08-12T03:41:28.330" v="380"/>
          <ac:spMkLst>
            <pc:docMk/>
            <pc:sldMk cId="1525050348" sldId="320"/>
            <ac:spMk id="3" creationId="{A2877749-6051-68A9-5356-FE74B66CD289}"/>
          </ac:spMkLst>
        </pc:spChg>
        <pc:spChg chg="add del">
          <ac:chgData name="nirajthakurxyz0933@outlook.com" userId="5de401e978417caa" providerId="Windows Live" clId="Web-{C2FB6B22-BDA1-3185-67EF-80B5F6B01C13}" dt="2024-08-12T03:40:00.171" v="371"/>
          <ac:spMkLst>
            <pc:docMk/>
            <pc:sldMk cId="1525050348" sldId="320"/>
            <ac:spMk id="14" creationId="{C4879EFC-8E62-4E00-973C-C45EE9EC676D}"/>
          </ac:spMkLst>
        </pc:spChg>
        <pc:spChg chg="add del">
          <ac:chgData name="nirajthakurxyz0933@outlook.com" userId="5de401e978417caa" providerId="Windows Live" clId="Web-{C2FB6B22-BDA1-3185-67EF-80B5F6B01C13}" dt="2024-08-12T03:40:00.171" v="371"/>
          <ac:spMkLst>
            <pc:docMk/>
            <pc:sldMk cId="1525050348" sldId="320"/>
            <ac:spMk id="16" creationId="{D6A9C53F-5F90-40A5-8C85-5412D39C8C68}"/>
          </ac:spMkLst>
        </pc:spChg>
        <pc:spChg chg="add">
          <ac:chgData name="nirajthakurxyz0933@outlook.com" userId="5de401e978417caa" providerId="Windows Live" clId="Web-{C2FB6B22-BDA1-3185-67EF-80B5F6B01C13}" dt="2024-08-12T03:40:00.186" v="372"/>
          <ac:spMkLst>
            <pc:docMk/>
            <pc:sldMk cId="1525050348" sldId="320"/>
            <ac:spMk id="18" creationId="{99ED5833-B85B-4103-8A3B-CAB0308E6C15}"/>
          </ac:spMkLst>
        </pc:spChg>
        <pc:picChg chg="mod ord">
          <ac:chgData name="nirajthakurxyz0933@outlook.com" userId="5de401e978417caa" providerId="Windows Live" clId="Web-{C2FB6B22-BDA1-3185-67EF-80B5F6B01C13}" dt="2024-08-12T03:41:14.658" v="376" actId="1076"/>
          <ac:picMkLst>
            <pc:docMk/>
            <pc:sldMk cId="1525050348" sldId="320"/>
            <ac:picMk id="7" creationId="{AC850D75-44BF-9D5A-95BE-402111F4455A}"/>
          </ac:picMkLst>
        </pc:picChg>
        <pc:picChg chg="mod">
          <ac:chgData name="nirajthakurxyz0933@outlook.com" userId="5de401e978417caa" providerId="Windows Live" clId="Web-{C2FB6B22-BDA1-3185-67EF-80B5F6B01C13}" dt="2024-08-12T03:40:00.186" v="372"/>
          <ac:picMkLst>
            <pc:docMk/>
            <pc:sldMk cId="1525050348" sldId="320"/>
            <ac:picMk id="9" creationId="{C4240AF3-E65E-7B1B-1F08-17BEC1861181}"/>
          </ac:picMkLst>
        </pc:picChg>
      </pc:sldChg>
      <pc:sldChg chg="addSp modSp">
        <pc:chgData name="nirajthakurxyz0933@outlook.com" userId="5de401e978417caa" providerId="Windows Live" clId="Web-{C2FB6B22-BDA1-3185-67EF-80B5F6B01C13}" dt="2024-08-12T03:42:10.753" v="388"/>
        <pc:sldMkLst>
          <pc:docMk/>
          <pc:sldMk cId="1604305189" sldId="321"/>
        </pc:sldMkLst>
        <pc:spChg chg="add mod">
          <ac:chgData name="nirajthakurxyz0933@outlook.com" userId="5de401e978417caa" providerId="Windows Live" clId="Web-{C2FB6B22-BDA1-3185-67EF-80B5F6B01C13}" dt="2024-08-12T03:42:10.753" v="388"/>
          <ac:spMkLst>
            <pc:docMk/>
            <pc:sldMk cId="1604305189" sldId="321"/>
            <ac:spMk id="2" creationId="{27D0F5F9-22F7-42AD-1DC9-833E894B157E}"/>
          </ac:spMkLst>
        </pc:spChg>
        <pc:spChg chg="mod ord">
          <ac:chgData name="nirajthakurxyz0933@outlook.com" userId="5de401e978417caa" providerId="Windows Live" clId="Web-{C2FB6B22-BDA1-3185-67EF-80B5F6B01C13}" dt="2024-08-12T03:42:10.753" v="388"/>
          <ac:spMkLst>
            <pc:docMk/>
            <pc:sldMk cId="1604305189" sldId="321"/>
            <ac:spMk id="3" creationId="{4FE3FD10-95A4-73BC-BE2A-4B0CD8CA7B0C}"/>
          </ac:spMkLst>
        </pc:spChg>
        <pc:spChg chg="add">
          <ac:chgData name="nirajthakurxyz0933@outlook.com" userId="5de401e978417caa" providerId="Windows Live" clId="Web-{C2FB6B22-BDA1-3185-67EF-80B5F6B01C13}" dt="2024-08-12T03:42:10.753" v="388"/>
          <ac:spMkLst>
            <pc:docMk/>
            <pc:sldMk cId="1604305189" sldId="321"/>
            <ac:spMk id="8" creationId="{100EDD19-6802-4EC3-95CE-CFFAB042CFD6}"/>
          </ac:spMkLst>
        </pc:spChg>
        <pc:spChg chg="add">
          <ac:chgData name="nirajthakurxyz0933@outlook.com" userId="5de401e978417caa" providerId="Windows Live" clId="Web-{C2FB6B22-BDA1-3185-67EF-80B5F6B01C13}" dt="2024-08-12T03:42:10.753" v="388"/>
          <ac:spMkLst>
            <pc:docMk/>
            <pc:sldMk cId="1604305189" sldId="321"/>
            <ac:spMk id="10" creationId="{DB17E863-922E-4C26-BD64-E8FD41D28661}"/>
          </ac:spMkLst>
        </pc:spChg>
      </pc:sldChg>
      <pc:sldChg chg="addSp modSp">
        <pc:chgData name="nirajthakurxyz0933@outlook.com" userId="5de401e978417caa" providerId="Windows Live" clId="Web-{C2FB6B22-BDA1-3185-67EF-80B5F6B01C13}" dt="2024-08-12T03:42:20.582" v="389"/>
        <pc:sldMkLst>
          <pc:docMk/>
          <pc:sldMk cId="1918191056" sldId="322"/>
        </pc:sldMkLst>
        <pc:spChg chg="mod">
          <ac:chgData name="nirajthakurxyz0933@outlook.com" userId="5de401e978417caa" providerId="Windows Live" clId="Web-{C2FB6B22-BDA1-3185-67EF-80B5F6B01C13}" dt="2024-08-12T03:42:20.582" v="389"/>
          <ac:spMkLst>
            <pc:docMk/>
            <pc:sldMk cId="1918191056" sldId="322"/>
            <ac:spMk id="2" creationId="{BBE167B6-BA35-F47A-13B3-0533F6C85FA7}"/>
          </ac:spMkLst>
        </pc:spChg>
        <pc:spChg chg="add">
          <ac:chgData name="nirajthakurxyz0933@outlook.com" userId="5de401e978417caa" providerId="Windows Live" clId="Web-{C2FB6B22-BDA1-3185-67EF-80B5F6B01C13}" dt="2024-08-12T03:42:20.582" v="389"/>
          <ac:spMkLst>
            <pc:docMk/>
            <pc:sldMk cId="1918191056" sldId="322"/>
            <ac:spMk id="10" creationId="{665DBBEF-238B-476B-96AB-8AAC3224ECEA}"/>
          </ac:spMkLst>
        </pc:spChg>
        <pc:spChg chg="add">
          <ac:chgData name="nirajthakurxyz0933@outlook.com" userId="5de401e978417caa" providerId="Windows Live" clId="Web-{C2FB6B22-BDA1-3185-67EF-80B5F6B01C13}" dt="2024-08-12T03:42:20.582" v="389"/>
          <ac:spMkLst>
            <pc:docMk/>
            <pc:sldMk cId="1918191056" sldId="322"/>
            <ac:spMk id="12" creationId="{3FCFB1DE-0B7E-48CC-BA90-B2AB0889F9D6}"/>
          </ac:spMkLst>
        </pc:spChg>
        <pc:picChg chg="mod">
          <ac:chgData name="nirajthakurxyz0933@outlook.com" userId="5de401e978417caa" providerId="Windows Live" clId="Web-{C2FB6B22-BDA1-3185-67EF-80B5F6B01C13}" dt="2024-08-12T03:42:20.582" v="389"/>
          <ac:picMkLst>
            <pc:docMk/>
            <pc:sldMk cId="1918191056" sldId="322"/>
            <ac:picMk id="5" creationId="{41FB1F66-B0FB-1863-A287-D7BBF4523437}"/>
          </ac:picMkLst>
        </pc:picChg>
      </pc:sldChg>
      <pc:sldChg chg="addSp modSp">
        <pc:chgData name="nirajthakurxyz0933@outlook.com" userId="5de401e978417caa" providerId="Windows Live" clId="Web-{C2FB6B22-BDA1-3185-67EF-80B5F6B01C13}" dt="2024-08-12T03:44:55.337" v="427" actId="1076"/>
        <pc:sldMkLst>
          <pc:docMk/>
          <pc:sldMk cId="2739476488" sldId="323"/>
        </pc:sldMkLst>
        <pc:spChg chg="mod">
          <ac:chgData name="nirajthakurxyz0933@outlook.com" userId="5de401e978417caa" providerId="Windows Live" clId="Web-{C2FB6B22-BDA1-3185-67EF-80B5F6B01C13}" dt="2024-08-12T03:43:06.146" v="392" actId="1076"/>
          <ac:spMkLst>
            <pc:docMk/>
            <pc:sldMk cId="2739476488" sldId="323"/>
            <ac:spMk id="2" creationId="{BEAEE1F5-943D-42C0-F954-4DE3B7994809}"/>
          </ac:spMkLst>
        </pc:spChg>
        <pc:spChg chg="mod">
          <ac:chgData name="nirajthakurxyz0933@outlook.com" userId="5de401e978417caa" providerId="Windows Live" clId="Web-{C2FB6B22-BDA1-3185-67EF-80B5F6B01C13}" dt="2024-08-12T03:44:55.337" v="427" actId="1076"/>
          <ac:spMkLst>
            <pc:docMk/>
            <pc:sldMk cId="2739476488" sldId="323"/>
            <ac:spMk id="3" creationId="{58D518F8-9276-DDC7-8BDD-93B5A50A8335}"/>
          </ac:spMkLst>
        </pc:spChg>
        <pc:spChg chg="add mod">
          <ac:chgData name="nirajthakurxyz0933@outlook.com" userId="5de401e978417caa" providerId="Windows Live" clId="Web-{C2FB6B22-BDA1-3185-67EF-80B5F6B01C13}" dt="2024-08-12T03:43:46.147" v="412" actId="1076"/>
          <ac:spMkLst>
            <pc:docMk/>
            <pc:sldMk cId="2739476488" sldId="323"/>
            <ac:spMk id="4" creationId="{8C311CF6-1015-BC0E-DB45-59F9D80DFD9D}"/>
          </ac:spMkLst>
        </pc:spChg>
        <pc:spChg chg="add mod">
          <ac:chgData name="nirajthakurxyz0933@outlook.com" userId="5de401e978417caa" providerId="Windows Live" clId="Web-{C2FB6B22-BDA1-3185-67EF-80B5F6B01C13}" dt="2024-08-12T03:44:51.009" v="426" actId="1076"/>
          <ac:spMkLst>
            <pc:docMk/>
            <pc:sldMk cId="2739476488" sldId="323"/>
            <ac:spMk id="5" creationId="{B08A8FBB-6AA4-E341-9185-D762F93A4903}"/>
          </ac:spMkLst>
        </pc:spChg>
      </pc:sldChg>
      <pc:sldChg chg="addSp modSp">
        <pc:chgData name="nirajthakurxyz0933@outlook.com" userId="5de401e978417caa" providerId="Windows Live" clId="Web-{C2FB6B22-BDA1-3185-67EF-80B5F6B01C13}" dt="2024-08-12T03:45:01.571" v="428"/>
        <pc:sldMkLst>
          <pc:docMk/>
          <pc:sldMk cId="3638442742" sldId="324"/>
        </pc:sldMkLst>
        <pc:spChg chg="mod">
          <ac:chgData name="nirajthakurxyz0933@outlook.com" userId="5de401e978417caa" providerId="Windows Live" clId="Web-{C2FB6B22-BDA1-3185-67EF-80B5F6B01C13}" dt="2024-08-12T03:45:01.571" v="428"/>
          <ac:spMkLst>
            <pc:docMk/>
            <pc:sldMk cId="3638442742" sldId="324"/>
            <ac:spMk id="2" creationId="{AEC6F60F-04BF-5964-E9E0-021AF80EBB31}"/>
          </ac:spMkLst>
        </pc:spChg>
        <pc:spChg chg="add">
          <ac:chgData name="nirajthakurxyz0933@outlook.com" userId="5de401e978417caa" providerId="Windows Live" clId="Web-{C2FB6B22-BDA1-3185-67EF-80B5F6B01C13}" dt="2024-08-12T03:45:01.571" v="428"/>
          <ac:spMkLst>
            <pc:docMk/>
            <pc:sldMk cId="3638442742" sldId="324"/>
            <ac:spMk id="8" creationId="{665DBBEF-238B-476B-96AB-8AAC3224ECEA}"/>
          </ac:spMkLst>
        </pc:spChg>
        <pc:spChg chg="add">
          <ac:chgData name="nirajthakurxyz0933@outlook.com" userId="5de401e978417caa" providerId="Windows Live" clId="Web-{C2FB6B22-BDA1-3185-67EF-80B5F6B01C13}" dt="2024-08-12T03:45:01.571" v="428"/>
          <ac:spMkLst>
            <pc:docMk/>
            <pc:sldMk cId="3638442742" sldId="324"/>
            <ac:spMk id="9" creationId="{3FCFB1DE-0B7E-48CC-BA90-B2AB0889F9D6}"/>
          </ac:spMkLst>
        </pc:spChg>
        <pc:picChg chg="mod">
          <ac:chgData name="nirajthakurxyz0933@outlook.com" userId="5de401e978417caa" providerId="Windows Live" clId="Web-{C2FB6B22-BDA1-3185-67EF-80B5F6B01C13}" dt="2024-08-12T03:45:01.571" v="428"/>
          <ac:picMkLst>
            <pc:docMk/>
            <pc:sldMk cId="3638442742" sldId="324"/>
            <ac:picMk id="5" creationId="{EEE7C619-585D-F8AD-5229-287A652A0594}"/>
          </ac:picMkLst>
        </pc:picChg>
      </pc:sldChg>
      <pc:sldChg chg="addSp modSp">
        <pc:chgData name="nirajthakurxyz0933@outlook.com" userId="5de401e978417caa" providerId="Windows Live" clId="Web-{C2FB6B22-BDA1-3185-67EF-80B5F6B01C13}" dt="2024-08-12T03:45:13.728" v="429"/>
        <pc:sldMkLst>
          <pc:docMk/>
          <pc:sldMk cId="1779495789" sldId="325"/>
        </pc:sldMkLst>
        <pc:spChg chg="mod">
          <ac:chgData name="nirajthakurxyz0933@outlook.com" userId="5de401e978417caa" providerId="Windows Live" clId="Web-{C2FB6B22-BDA1-3185-67EF-80B5F6B01C13}" dt="2024-08-12T03:45:13.728" v="429"/>
          <ac:spMkLst>
            <pc:docMk/>
            <pc:sldMk cId="1779495789" sldId="325"/>
            <ac:spMk id="2" creationId="{37272352-AEA8-2176-C745-38DBDDDC03CA}"/>
          </ac:spMkLst>
        </pc:spChg>
        <pc:spChg chg="mod">
          <ac:chgData name="nirajthakurxyz0933@outlook.com" userId="5de401e978417caa" providerId="Windows Live" clId="Web-{C2FB6B22-BDA1-3185-67EF-80B5F6B01C13}" dt="2024-08-12T03:45:13.728" v="429"/>
          <ac:spMkLst>
            <pc:docMk/>
            <pc:sldMk cId="1779495789" sldId="325"/>
            <ac:spMk id="3" creationId="{E56F2212-97D8-4231-0972-2A9C87F6863A}"/>
          </ac:spMkLst>
        </pc:spChg>
        <pc:spChg chg="add">
          <ac:chgData name="nirajthakurxyz0933@outlook.com" userId="5de401e978417caa" providerId="Windows Live" clId="Web-{C2FB6B22-BDA1-3185-67EF-80B5F6B01C13}" dt="2024-08-12T03:45:13.728" v="429"/>
          <ac:spMkLst>
            <pc:docMk/>
            <pc:sldMk cId="1779495789" sldId="325"/>
            <ac:spMk id="5" creationId="{100EDD19-6802-4EC3-95CE-CFFAB042CFD6}"/>
          </ac:spMkLst>
        </pc:spChg>
        <pc:spChg chg="add">
          <ac:chgData name="nirajthakurxyz0933@outlook.com" userId="5de401e978417caa" providerId="Windows Live" clId="Web-{C2FB6B22-BDA1-3185-67EF-80B5F6B01C13}" dt="2024-08-12T03:45:13.728" v="429"/>
          <ac:spMkLst>
            <pc:docMk/>
            <pc:sldMk cId="1779495789" sldId="325"/>
            <ac:spMk id="6" creationId="{DB17E863-922E-4C26-BD64-E8FD41D28661}"/>
          </ac:spMkLst>
        </pc:spChg>
      </pc:sldChg>
      <pc:sldChg chg="addSp modSp del">
        <pc:chgData name="nirajthakurxyz0933@outlook.com" userId="5de401e978417caa" providerId="Windows Live" clId="Web-{C2FB6B22-BDA1-3185-67EF-80B5F6B01C13}" dt="2024-08-12T03:45:43.745" v="431"/>
        <pc:sldMkLst>
          <pc:docMk/>
          <pc:sldMk cId="1752387216" sldId="326"/>
        </pc:sldMkLst>
        <pc:spChg chg="mod">
          <ac:chgData name="nirajthakurxyz0933@outlook.com" userId="5de401e978417caa" providerId="Windows Live" clId="Web-{C2FB6B22-BDA1-3185-67EF-80B5F6B01C13}" dt="2024-08-12T03:45:17.525" v="430"/>
          <ac:spMkLst>
            <pc:docMk/>
            <pc:sldMk cId="1752387216" sldId="326"/>
            <ac:spMk id="2" creationId="{88016853-7A22-7964-1D32-D2EBA3C9918A}"/>
          </ac:spMkLst>
        </pc:spChg>
        <pc:spChg chg="add">
          <ac:chgData name="nirajthakurxyz0933@outlook.com" userId="5de401e978417caa" providerId="Windows Live" clId="Web-{C2FB6B22-BDA1-3185-67EF-80B5F6B01C13}" dt="2024-08-12T03:45:17.525" v="430"/>
          <ac:spMkLst>
            <pc:docMk/>
            <pc:sldMk cId="1752387216" sldId="326"/>
            <ac:spMk id="8" creationId="{665DBBEF-238B-476B-96AB-8AAC3224ECEA}"/>
          </ac:spMkLst>
        </pc:spChg>
        <pc:spChg chg="add">
          <ac:chgData name="nirajthakurxyz0933@outlook.com" userId="5de401e978417caa" providerId="Windows Live" clId="Web-{C2FB6B22-BDA1-3185-67EF-80B5F6B01C13}" dt="2024-08-12T03:45:17.525" v="430"/>
          <ac:spMkLst>
            <pc:docMk/>
            <pc:sldMk cId="1752387216" sldId="326"/>
            <ac:spMk id="9" creationId="{3FCFB1DE-0B7E-48CC-BA90-B2AB0889F9D6}"/>
          </ac:spMkLst>
        </pc:spChg>
        <pc:picChg chg="mod">
          <ac:chgData name="nirajthakurxyz0933@outlook.com" userId="5de401e978417caa" providerId="Windows Live" clId="Web-{C2FB6B22-BDA1-3185-67EF-80B5F6B01C13}" dt="2024-08-12T03:45:17.525" v="430"/>
          <ac:picMkLst>
            <pc:docMk/>
            <pc:sldMk cId="1752387216" sldId="326"/>
            <ac:picMk id="6" creationId="{AECB3AA8-F580-1B47-2D86-359E07FB2A74}"/>
          </ac:picMkLst>
        </pc:picChg>
      </pc:sldChg>
      <pc:sldChg chg="modSp">
        <pc:chgData name="nirajthakurxyz0933@outlook.com" userId="5de401e978417caa" providerId="Windows Live" clId="Web-{C2FB6B22-BDA1-3185-67EF-80B5F6B01C13}" dt="2024-08-12T02:41:59.413" v="17" actId="20577"/>
        <pc:sldMkLst>
          <pc:docMk/>
          <pc:sldMk cId="3226908154" sldId="336"/>
        </pc:sldMkLst>
        <pc:spChg chg="mod">
          <ac:chgData name="nirajthakurxyz0933@outlook.com" userId="5de401e978417caa" providerId="Windows Live" clId="Web-{C2FB6B22-BDA1-3185-67EF-80B5F6B01C13}" dt="2024-08-12T02:41:59.413" v="17" actId="20577"/>
          <ac:spMkLst>
            <pc:docMk/>
            <pc:sldMk cId="3226908154" sldId="336"/>
            <ac:spMk id="2" creationId="{ACDA5594-88CA-35C6-3350-15088C8D453B}"/>
          </ac:spMkLst>
        </pc:spChg>
        <pc:graphicFrameChg chg="modGraphic">
          <ac:chgData name="nirajthakurxyz0933@outlook.com" userId="5de401e978417caa" providerId="Windows Live" clId="Web-{C2FB6B22-BDA1-3185-67EF-80B5F6B01C13}" dt="2024-08-12T02:38:23.952" v="1"/>
          <ac:graphicFrameMkLst>
            <pc:docMk/>
            <pc:sldMk cId="3226908154" sldId="336"/>
            <ac:graphicFrameMk id="7" creationId="{B6B46AF4-B1E4-1EAB-A352-ADEB05B31949}"/>
          </ac:graphicFrameMkLst>
        </pc:graphicFrameChg>
        <pc:picChg chg="mod">
          <ac:chgData name="nirajthakurxyz0933@outlook.com" userId="5de401e978417caa" providerId="Windows Live" clId="Web-{C2FB6B22-BDA1-3185-67EF-80B5F6B01C13}" dt="2024-08-12T02:39:27.314" v="5" actId="1076"/>
          <ac:picMkLst>
            <pc:docMk/>
            <pc:sldMk cId="3226908154" sldId="336"/>
            <ac:picMk id="180" creationId="{F6720D53-B082-E0DD-CF39-04DB150E1927}"/>
          </ac:picMkLst>
        </pc:picChg>
      </pc:sldChg>
      <pc:sldChg chg="addSp delSp modSp">
        <pc:chgData name="nirajthakurxyz0933@outlook.com" userId="5de401e978417caa" providerId="Windows Live" clId="Web-{C2FB6B22-BDA1-3185-67EF-80B5F6B01C13}" dt="2024-08-12T03:20:24.569" v="273" actId="1076"/>
        <pc:sldMkLst>
          <pc:docMk/>
          <pc:sldMk cId="1143528513" sldId="350"/>
        </pc:sldMkLst>
        <pc:spChg chg="mod">
          <ac:chgData name="nirajthakurxyz0933@outlook.com" userId="5de401e978417caa" providerId="Windows Live" clId="Web-{C2FB6B22-BDA1-3185-67EF-80B5F6B01C13}" dt="2024-08-12T03:19:57.615" v="268"/>
          <ac:spMkLst>
            <pc:docMk/>
            <pc:sldMk cId="1143528513" sldId="350"/>
            <ac:spMk id="2" creationId="{1EB37692-AE8C-8AE4-7B22-8A863A468D29}"/>
          </ac:spMkLst>
        </pc:spChg>
        <pc:spChg chg="mod">
          <ac:chgData name="nirajthakurxyz0933@outlook.com" userId="5de401e978417caa" providerId="Windows Live" clId="Web-{C2FB6B22-BDA1-3185-67EF-80B5F6B01C13}" dt="2024-08-12T03:19:57.615" v="268"/>
          <ac:spMkLst>
            <pc:docMk/>
            <pc:sldMk cId="1143528513" sldId="350"/>
            <ac:spMk id="3" creationId="{D4D6584F-FF05-6322-9F2F-FE81A736819F}"/>
          </ac:spMkLst>
        </pc:spChg>
        <pc:spChg chg="del">
          <ac:chgData name="nirajthakurxyz0933@outlook.com" userId="5de401e978417caa" providerId="Windows Live" clId="Web-{C2FB6B22-BDA1-3185-67EF-80B5F6B01C13}" dt="2024-08-12T03:19:57.615" v="268"/>
          <ac:spMkLst>
            <pc:docMk/>
            <pc:sldMk cId="1143528513" sldId="350"/>
            <ac:spMk id="6" creationId="{2B97F24A-32CE-4C1C-A50D-3016B394DCFB}"/>
          </ac:spMkLst>
        </pc:spChg>
        <pc:spChg chg="del">
          <ac:chgData name="nirajthakurxyz0933@outlook.com" userId="5de401e978417caa" providerId="Windows Live" clId="Web-{C2FB6B22-BDA1-3185-67EF-80B5F6B01C13}" dt="2024-08-12T03:19:57.615" v="268"/>
          <ac:spMkLst>
            <pc:docMk/>
            <pc:sldMk cId="1143528513" sldId="350"/>
            <ac:spMk id="7" creationId="{CD8B4F24-440B-49E9-B85D-733523DC064B}"/>
          </ac:spMkLst>
        </pc:spChg>
        <pc:spChg chg="add">
          <ac:chgData name="nirajthakurxyz0933@outlook.com" userId="5de401e978417caa" providerId="Windows Live" clId="Web-{C2FB6B22-BDA1-3185-67EF-80B5F6B01C13}" dt="2024-08-12T03:19:57.615" v="268"/>
          <ac:spMkLst>
            <pc:docMk/>
            <pc:sldMk cId="1143528513" sldId="350"/>
            <ac:spMk id="12" creationId="{665DBBEF-238B-476B-96AB-8AAC3224ECEA}"/>
          </ac:spMkLst>
        </pc:spChg>
        <pc:spChg chg="add">
          <ac:chgData name="nirajthakurxyz0933@outlook.com" userId="5de401e978417caa" providerId="Windows Live" clId="Web-{C2FB6B22-BDA1-3185-67EF-80B5F6B01C13}" dt="2024-08-12T03:19:57.615" v="268"/>
          <ac:spMkLst>
            <pc:docMk/>
            <pc:sldMk cId="1143528513" sldId="350"/>
            <ac:spMk id="14" creationId="{3FCFB1DE-0B7E-48CC-BA90-B2AB0889F9D6}"/>
          </ac:spMkLst>
        </pc:spChg>
        <pc:picChg chg="mod">
          <ac:chgData name="nirajthakurxyz0933@outlook.com" userId="5de401e978417caa" providerId="Windows Live" clId="Web-{C2FB6B22-BDA1-3185-67EF-80B5F6B01C13}" dt="2024-08-12T03:20:24.569" v="273" actId="1076"/>
          <ac:picMkLst>
            <pc:docMk/>
            <pc:sldMk cId="1143528513" sldId="350"/>
            <ac:picMk id="4" creationId="{9DBBAAC3-1AD9-2EBA-4B89-3A97A8539D2F}"/>
          </ac:picMkLst>
        </pc:picChg>
      </pc:sldChg>
      <pc:sldChg chg="addSp modSp">
        <pc:chgData name="nirajthakurxyz0933@outlook.com" userId="5de401e978417caa" providerId="Windows Live" clId="Web-{C2FB6B22-BDA1-3185-67EF-80B5F6B01C13}" dt="2024-08-12T03:21:39.118" v="284" actId="1076"/>
        <pc:sldMkLst>
          <pc:docMk/>
          <pc:sldMk cId="3934204339" sldId="351"/>
        </pc:sldMkLst>
        <pc:spChg chg="mod">
          <ac:chgData name="nirajthakurxyz0933@outlook.com" userId="5de401e978417caa" providerId="Windows Live" clId="Web-{C2FB6B22-BDA1-3185-67EF-80B5F6B01C13}" dt="2024-08-12T03:21:09.664" v="277"/>
          <ac:spMkLst>
            <pc:docMk/>
            <pc:sldMk cId="3934204339" sldId="351"/>
            <ac:spMk id="2" creationId="{1EB37692-AE8C-8AE4-7B22-8A863A468D29}"/>
          </ac:spMkLst>
        </pc:spChg>
        <pc:spChg chg="mod">
          <ac:chgData name="nirajthakurxyz0933@outlook.com" userId="5de401e978417caa" providerId="Windows Live" clId="Web-{C2FB6B22-BDA1-3185-67EF-80B5F6B01C13}" dt="2024-08-12T03:21:09.664" v="277"/>
          <ac:spMkLst>
            <pc:docMk/>
            <pc:sldMk cId="3934204339" sldId="351"/>
            <ac:spMk id="3" creationId="{4C4EE04C-7E95-A877-3290-2EEC02C0894C}"/>
          </ac:spMkLst>
        </pc:spChg>
        <pc:spChg chg="add">
          <ac:chgData name="nirajthakurxyz0933@outlook.com" userId="5de401e978417caa" providerId="Windows Live" clId="Web-{C2FB6B22-BDA1-3185-67EF-80B5F6B01C13}" dt="2024-08-12T03:21:09.664" v="277"/>
          <ac:spMkLst>
            <pc:docMk/>
            <pc:sldMk cId="3934204339" sldId="351"/>
            <ac:spMk id="6" creationId="{2B97F24A-32CE-4C1C-A50D-3016B394DCFB}"/>
          </ac:spMkLst>
        </pc:spChg>
        <pc:spChg chg="add">
          <ac:chgData name="nirajthakurxyz0933@outlook.com" userId="5de401e978417caa" providerId="Windows Live" clId="Web-{C2FB6B22-BDA1-3185-67EF-80B5F6B01C13}" dt="2024-08-12T03:21:09.664" v="277"/>
          <ac:spMkLst>
            <pc:docMk/>
            <pc:sldMk cId="3934204339" sldId="351"/>
            <ac:spMk id="7" creationId="{CD8B4F24-440B-49E9-B85D-733523DC064B}"/>
          </ac:spMkLst>
        </pc:spChg>
        <pc:picChg chg="mod ord">
          <ac:chgData name="nirajthakurxyz0933@outlook.com" userId="5de401e978417caa" providerId="Windows Live" clId="Web-{C2FB6B22-BDA1-3185-67EF-80B5F6B01C13}" dt="2024-08-12T03:21:39.118" v="284" actId="1076"/>
          <ac:picMkLst>
            <pc:docMk/>
            <pc:sldMk cId="3934204339" sldId="351"/>
            <ac:picMk id="4" creationId="{F177BAF5-AF3E-4DAC-FDB8-E4893D94FCE6}"/>
          </ac:picMkLst>
        </pc:picChg>
      </pc:sldChg>
      <pc:sldChg chg="addSp modSp">
        <pc:chgData name="nirajthakurxyz0933@outlook.com" userId="5de401e978417caa" providerId="Windows Live" clId="Web-{C2FB6B22-BDA1-3185-67EF-80B5F6B01C13}" dt="2024-08-12T03:25:00.265" v="296"/>
        <pc:sldMkLst>
          <pc:docMk/>
          <pc:sldMk cId="4212025202" sldId="352"/>
        </pc:sldMkLst>
        <pc:spChg chg="mod">
          <ac:chgData name="nirajthakurxyz0933@outlook.com" userId="5de401e978417caa" providerId="Windows Live" clId="Web-{C2FB6B22-BDA1-3185-67EF-80B5F6B01C13}" dt="2024-08-12T03:25:00.265" v="296"/>
          <ac:spMkLst>
            <pc:docMk/>
            <pc:sldMk cId="4212025202" sldId="352"/>
            <ac:spMk id="2" creationId="{1EB37692-AE8C-8AE4-7B22-8A863A468D29}"/>
          </ac:spMkLst>
        </pc:spChg>
        <pc:spChg chg="add">
          <ac:chgData name="nirajthakurxyz0933@outlook.com" userId="5de401e978417caa" providerId="Windows Live" clId="Web-{C2FB6B22-BDA1-3185-67EF-80B5F6B01C13}" dt="2024-08-12T03:25:00.265" v="296"/>
          <ac:spMkLst>
            <pc:docMk/>
            <pc:sldMk cId="4212025202" sldId="352"/>
            <ac:spMk id="6" creationId="{2B97F24A-32CE-4C1C-A50D-3016B394DCFB}"/>
          </ac:spMkLst>
        </pc:spChg>
        <pc:spChg chg="add">
          <ac:chgData name="nirajthakurxyz0933@outlook.com" userId="5de401e978417caa" providerId="Windows Live" clId="Web-{C2FB6B22-BDA1-3185-67EF-80B5F6B01C13}" dt="2024-08-12T03:25:00.265" v="296"/>
          <ac:spMkLst>
            <pc:docMk/>
            <pc:sldMk cId="4212025202" sldId="352"/>
            <ac:spMk id="7" creationId="{CD8B4F24-440B-49E9-B85D-733523DC064B}"/>
          </ac:spMkLst>
        </pc:spChg>
        <pc:picChg chg="ord">
          <ac:chgData name="nirajthakurxyz0933@outlook.com" userId="5de401e978417caa" providerId="Windows Live" clId="Web-{C2FB6B22-BDA1-3185-67EF-80B5F6B01C13}" dt="2024-08-12T03:25:00.265" v="296"/>
          <ac:picMkLst>
            <pc:docMk/>
            <pc:sldMk cId="4212025202" sldId="352"/>
            <ac:picMk id="4" creationId="{F91E4F93-EF57-E375-6B9D-200F0221B104}"/>
          </ac:picMkLst>
        </pc:picChg>
      </pc:sldChg>
      <pc:sldChg chg="addSp modSp">
        <pc:chgData name="nirajthakurxyz0933@outlook.com" userId="5de401e978417caa" providerId="Windows Live" clId="Web-{C2FB6B22-BDA1-3185-67EF-80B5F6B01C13}" dt="2024-08-12T03:26:20.440" v="302" actId="14100"/>
        <pc:sldMkLst>
          <pc:docMk/>
          <pc:sldMk cId="238311069" sldId="353"/>
        </pc:sldMkLst>
        <pc:spChg chg="mod">
          <ac:chgData name="nirajthakurxyz0933@outlook.com" userId="5de401e978417caa" providerId="Windows Live" clId="Web-{C2FB6B22-BDA1-3185-67EF-80B5F6B01C13}" dt="2024-08-12T03:26:10.940" v="301"/>
          <ac:spMkLst>
            <pc:docMk/>
            <pc:sldMk cId="238311069" sldId="353"/>
            <ac:spMk id="2" creationId="{1EB37692-AE8C-8AE4-7B22-8A863A468D29}"/>
          </ac:spMkLst>
        </pc:spChg>
        <pc:spChg chg="mod">
          <ac:chgData name="nirajthakurxyz0933@outlook.com" userId="5de401e978417caa" providerId="Windows Live" clId="Web-{C2FB6B22-BDA1-3185-67EF-80B5F6B01C13}" dt="2024-08-12T03:26:10.940" v="301"/>
          <ac:spMkLst>
            <pc:docMk/>
            <pc:sldMk cId="238311069" sldId="353"/>
            <ac:spMk id="3" creationId="{B2736AE8-8912-E70D-0719-320387E54153}"/>
          </ac:spMkLst>
        </pc:spChg>
        <pc:spChg chg="add">
          <ac:chgData name="nirajthakurxyz0933@outlook.com" userId="5de401e978417caa" providerId="Windows Live" clId="Web-{C2FB6B22-BDA1-3185-67EF-80B5F6B01C13}" dt="2024-08-12T03:26:10.940" v="301"/>
          <ac:spMkLst>
            <pc:docMk/>
            <pc:sldMk cId="238311069" sldId="353"/>
            <ac:spMk id="6" creationId="{665DBBEF-238B-476B-96AB-8AAC3224ECEA}"/>
          </ac:spMkLst>
        </pc:spChg>
        <pc:spChg chg="add">
          <ac:chgData name="nirajthakurxyz0933@outlook.com" userId="5de401e978417caa" providerId="Windows Live" clId="Web-{C2FB6B22-BDA1-3185-67EF-80B5F6B01C13}" dt="2024-08-12T03:26:10.940" v="301"/>
          <ac:spMkLst>
            <pc:docMk/>
            <pc:sldMk cId="238311069" sldId="353"/>
            <ac:spMk id="7" creationId="{3FCFB1DE-0B7E-48CC-BA90-B2AB0889F9D6}"/>
          </ac:spMkLst>
        </pc:spChg>
        <pc:picChg chg="mod ord">
          <ac:chgData name="nirajthakurxyz0933@outlook.com" userId="5de401e978417caa" providerId="Windows Live" clId="Web-{C2FB6B22-BDA1-3185-67EF-80B5F6B01C13}" dt="2024-08-12T03:26:20.440" v="302" actId="14100"/>
          <ac:picMkLst>
            <pc:docMk/>
            <pc:sldMk cId="238311069" sldId="353"/>
            <ac:picMk id="4" creationId="{7A0AC875-7F49-7835-ECB6-CFC314BF7181}"/>
          </ac:picMkLst>
        </pc:picChg>
      </pc:sldChg>
      <pc:sldChg chg="addSp delSp modSp">
        <pc:chgData name="nirajthakurxyz0933@outlook.com" userId="5de401e978417caa" providerId="Windows Live" clId="Web-{C2FB6B22-BDA1-3185-67EF-80B5F6B01C13}" dt="2024-08-12T03:29:31.540" v="334" actId="1076"/>
        <pc:sldMkLst>
          <pc:docMk/>
          <pc:sldMk cId="2048618348" sldId="358"/>
        </pc:sldMkLst>
        <pc:spChg chg="mod">
          <ac:chgData name="nirajthakurxyz0933@outlook.com" userId="5de401e978417caa" providerId="Windows Live" clId="Web-{C2FB6B22-BDA1-3185-67EF-80B5F6B01C13}" dt="2024-08-12T03:29:31.540" v="334" actId="1076"/>
          <ac:spMkLst>
            <pc:docMk/>
            <pc:sldMk cId="2048618348" sldId="358"/>
            <ac:spMk id="2" creationId="{63792490-4EA7-24C8-3E50-CE68A67541AA}"/>
          </ac:spMkLst>
        </pc:spChg>
        <pc:spChg chg="mod">
          <ac:chgData name="nirajthakurxyz0933@outlook.com" userId="5de401e978417caa" providerId="Windows Live" clId="Web-{C2FB6B22-BDA1-3185-67EF-80B5F6B01C13}" dt="2024-08-12T03:29:22.540" v="332" actId="20577"/>
          <ac:spMkLst>
            <pc:docMk/>
            <pc:sldMk cId="2048618348" sldId="358"/>
            <ac:spMk id="8" creationId="{2A73A2F2-411E-8D9D-4EF8-C11886FE81CB}"/>
          </ac:spMkLst>
        </pc:spChg>
        <pc:spChg chg="add del">
          <ac:chgData name="nirajthakurxyz0933@outlook.com" userId="5de401e978417caa" providerId="Windows Live" clId="Web-{C2FB6B22-BDA1-3185-67EF-80B5F6B01C13}" dt="2024-08-12T03:28:44.460" v="315"/>
          <ac:spMkLst>
            <pc:docMk/>
            <pc:sldMk cId="2048618348" sldId="358"/>
            <ac:spMk id="10" creationId="{2B97F24A-32CE-4C1C-A50D-3016B394DCFB}"/>
          </ac:spMkLst>
        </pc:spChg>
        <pc:spChg chg="add del">
          <ac:chgData name="nirajthakurxyz0933@outlook.com" userId="5de401e978417caa" providerId="Windows Live" clId="Web-{C2FB6B22-BDA1-3185-67EF-80B5F6B01C13}" dt="2024-08-12T03:28:44.460" v="315"/>
          <ac:spMkLst>
            <pc:docMk/>
            <pc:sldMk cId="2048618348" sldId="358"/>
            <ac:spMk id="11" creationId="{CD8B4F24-440B-49E9-B85D-733523DC064B}"/>
          </ac:spMkLst>
        </pc:spChg>
        <pc:spChg chg="add del">
          <ac:chgData name="nirajthakurxyz0933@outlook.com" userId="5de401e978417caa" providerId="Windows Live" clId="Web-{C2FB6B22-BDA1-3185-67EF-80B5F6B01C13}" dt="2024-08-12T03:28:49.586" v="317"/>
          <ac:spMkLst>
            <pc:docMk/>
            <pc:sldMk cId="2048618348" sldId="358"/>
            <ac:spMk id="16" creationId="{7B831B6F-405A-4B47-B9BB-5CA88F285844}"/>
          </ac:spMkLst>
        </pc:spChg>
        <pc:spChg chg="add del">
          <ac:chgData name="nirajthakurxyz0933@outlook.com" userId="5de401e978417caa" providerId="Windows Live" clId="Web-{C2FB6B22-BDA1-3185-67EF-80B5F6B01C13}" dt="2024-08-12T03:28:49.586" v="317"/>
          <ac:spMkLst>
            <pc:docMk/>
            <pc:sldMk cId="2048618348" sldId="358"/>
            <ac:spMk id="18" creationId="{953EE71A-6488-4203-A7C4-77102FD0DCCA}"/>
          </ac:spMkLst>
        </pc:spChg>
        <pc:spChg chg="add">
          <ac:chgData name="nirajthakurxyz0933@outlook.com" userId="5de401e978417caa" providerId="Windows Live" clId="Web-{C2FB6B22-BDA1-3185-67EF-80B5F6B01C13}" dt="2024-08-12T03:28:49.601" v="318"/>
          <ac:spMkLst>
            <pc:docMk/>
            <pc:sldMk cId="2048618348" sldId="358"/>
            <ac:spMk id="20" creationId="{A8908DB7-C3A6-4FCB-9820-CEE02B398C4A}"/>
          </ac:spMkLst>
        </pc:spChg>
        <pc:spChg chg="add">
          <ac:chgData name="nirajthakurxyz0933@outlook.com" userId="5de401e978417caa" providerId="Windows Live" clId="Web-{C2FB6B22-BDA1-3185-67EF-80B5F6B01C13}" dt="2024-08-12T03:28:49.601" v="318"/>
          <ac:spMkLst>
            <pc:docMk/>
            <pc:sldMk cId="2048618348" sldId="358"/>
            <ac:spMk id="21" creationId="{535742DD-1B16-4E9D-B715-0D74B4574A68}"/>
          </ac:spMkLst>
        </pc:spChg>
        <pc:graphicFrameChg chg="mod ord modGraphic">
          <ac:chgData name="nirajthakurxyz0933@outlook.com" userId="5de401e978417caa" providerId="Windows Live" clId="Web-{C2FB6B22-BDA1-3185-67EF-80B5F6B01C13}" dt="2024-08-12T03:29:10.743" v="329" actId="1076"/>
          <ac:graphicFrameMkLst>
            <pc:docMk/>
            <pc:sldMk cId="2048618348" sldId="358"/>
            <ac:graphicFrameMk id="7" creationId="{6BC30B6E-FC3B-17EE-53CE-AC2041D17027}"/>
          </ac:graphicFrameMkLst>
        </pc:graphicFrameChg>
      </pc:sldChg>
      <pc:sldChg chg="addSp modSp">
        <pc:chgData name="nirajthakurxyz0933@outlook.com" userId="5de401e978417caa" providerId="Windows Live" clId="Web-{C2FB6B22-BDA1-3185-67EF-80B5F6B01C13}" dt="2024-08-12T03:34:33.988" v="354" actId="20577"/>
        <pc:sldMkLst>
          <pc:docMk/>
          <pc:sldMk cId="2083065013" sldId="359"/>
        </pc:sldMkLst>
        <pc:spChg chg="mod">
          <ac:chgData name="nirajthakurxyz0933@outlook.com" userId="5de401e978417caa" providerId="Windows Live" clId="Web-{C2FB6B22-BDA1-3185-67EF-80B5F6B01C13}" dt="2024-08-12T03:34:33.378" v="348" actId="20577"/>
          <ac:spMkLst>
            <pc:docMk/>
            <pc:sldMk cId="2083065013" sldId="359"/>
            <ac:spMk id="2" creationId="{63792490-4EA7-24C8-3E50-CE68A67541AA}"/>
          </ac:spMkLst>
        </pc:spChg>
        <pc:spChg chg="mod">
          <ac:chgData name="nirajthakurxyz0933@outlook.com" userId="5de401e978417caa" providerId="Windows Live" clId="Web-{C2FB6B22-BDA1-3185-67EF-80B5F6B01C13}" dt="2024-08-12T03:34:33.988" v="354" actId="20577"/>
          <ac:spMkLst>
            <pc:docMk/>
            <pc:sldMk cId="2083065013" sldId="359"/>
            <ac:spMk id="8" creationId="{2A73A2F2-411E-8D9D-4EF8-C11886FE81CB}"/>
          </ac:spMkLst>
        </pc:spChg>
        <pc:spChg chg="add">
          <ac:chgData name="nirajthakurxyz0933@outlook.com" userId="5de401e978417caa" providerId="Windows Live" clId="Web-{C2FB6B22-BDA1-3185-67EF-80B5F6B01C13}" dt="2024-08-12T03:30:13.135" v="335"/>
          <ac:spMkLst>
            <pc:docMk/>
            <pc:sldMk cId="2083065013" sldId="359"/>
            <ac:spMk id="17" creationId="{32AEEBC8-9D30-42EF-95F2-386C2653FBF0}"/>
          </ac:spMkLst>
        </pc:spChg>
        <pc:spChg chg="add">
          <ac:chgData name="nirajthakurxyz0933@outlook.com" userId="5de401e978417caa" providerId="Windows Live" clId="Web-{C2FB6B22-BDA1-3185-67EF-80B5F6B01C13}" dt="2024-08-12T03:30:13.135" v="335"/>
          <ac:spMkLst>
            <pc:docMk/>
            <pc:sldMk cId="2083065013" sldId="359"/>
            <ac:spMk id="19" creationId="{2E92FA66-67D7-4CB4-94D3-E643A9AD4757}"/>
          </ac:spMkLst>
        </pc:spChg>
        <pc:graphicFrameChg chg="mod ord">
          <ac:chgData name="nirajthakurxyz0933@outlook.com" userId="5de401e978417caa" providerId="Windows Live" clId="Web-{C2FB6B22-BDA1-3185-67EF-80B5F6B01C13}" dt="2024-08-12T03:34:32.628" v="342" actId="1076"/>
          <ac:graphicFrameMkLst>
            <pc:docMk/>
            <pc:sldMk cId="2083065013" sldId="359"/>
            <ac:graphicFrameMk id="12" creationId="{8A758378-3FC1-C9AE-BDB9-89E41C69D372}"/>
          </ac:graphicFrameMkLst>
        </pc:graphicFrameChg>
      </pc:sldChg>
      <pc:sldChg chg="addSp delSp modSp">
        <pc:chgData name="nirajthakurxyz0933@outlook.com" userId="5de401e978417caa" providerId="Windows Live" clId="Web-{C2FB6B22-BDA1-3185-67EF-80B5F6B01C13}" dt="2024-08-12T03:36:34.695" v="366" actId="14100"/>
        <pc:sldMkLst>
          <pc:docMk/>
          <pc:sldMk cId="2831168163" sldId="360"/>
        </pc:sldMkLst>
        <pc:spChg chg="mod">
          <ac:chgData name="nirajthakurxyz0933@outlook.com" userId="5de401e978417caa" providerId="Windows Live" clId="Web-{C2FB6B22-BDA1-3185-67EF-80B5F6B01C13}" dt="2024-08-12T03:36:34.695" v="366" actId="14100"/>
          <ac:spMkLst>
            <pc:docMk/>
            <pc:sldMk cId="2831168163" sldId="360"/>
            <ac:spMk id="2" creationId="{DF351180-BBFD-EB7C-374B-1E0004078C6C}"/>
          </ac:spMkLst>
        </pc:spChg>
        <pc:spChg chg="add del">
          <ac:chgData name="nirajthakurxyz0933@outlook.com" userId="5de401e978417caa" providerId="Windows Live" clId="Web-{C2FB6B22-BDA1-3185-67EF-80B5F6B01C13}" dt="2024-08-12T03:36:26.382" v="365"/>
          <ac:spMkLst>
            <pc:docMk/>
            <pc:sldMk cId="2831168163" sldId="360"/>
            <ac:spMk id="6" creationId="{665DBBEF-238B-476B-96AB-8AAC3224ECEA}"/>
          </ac:spMkLst>
        </pc:spChg>
        <pc:spChg chg="add del">
          <ac:chgData name="nirajthakurxyz0933@outlook.com" userId="5de401e978417caa" providerId="Windows Live" clId="Web-{C2FB6B22-BDA1-3185-67EF-80B5F6B01C13}" dt="2024-08-12T03:36:26.382" v="365"/>
          <ac:spMkLst>
            <pc:docMk/>
            <pc:sldMk cId="2831168163" sldId="360"/>
            <ac:spMk id="7" creationId="{3FCFB1DE-0B7E-48CC-BA90-B2AB0889F9D6}"/>
          </ac:spMkLst>
        </pc:spChg>
        <pc:spChg chg="add">
          <ac:chgData name="nirajthakurxyz0933@outlook.com" userId="5de401e978417caa" providerId="Windows Live" clId="Web-{C2FB6B22-BDA1-3185-67EF-80B5F6B01C13}" dt="2024-08-12T03:36:26.382" v="365"/>
          <ac:spMkLst>
            <pc:docMk/>
            <pc:sldMk cId="2831168163" sldId="360"/>
            <ac:spMk id="10" creationId="{3FCFB1DE-0B7E-48CC-BA90-B2AB0889F9D6}"/>
          </ac:spMkLst>
        </pc:spChg>
        <pc:spChg chg="add">
          <ac:chgData name="nirajthakurxyz0933@outlook.com" userId="5de401e978417caa" providerId="Windows Live" clId="Web-{C2FB6B22-BDA1-3185-67EF-80B5F6B01C13}" dt="2024-08-12T03:36:26.382" v="365"/>
          <ac:spMkLst>
            <pc:docMk/>
            <pc:sldMk cId="2831168163" sldId="360"/>
            <ac:spMk id="12" creationId="{665DBBEF-238B-476B-96AB-8AAC3224ECEA}"/>
          </ac:spMkLst>
        </pc:spChg>
        <pc:picChg chg="mod">
          <ac:chgData name="nirajthakurxyz0933@outlook.com" userId="5de401e978417caa" providerId="Windows Live" clId="Web-{C2FB6B22-BDA1-3185-67EF-80B5F6B01C13}" dt="2024-08-12T03:35:18.880" v="355"/>
          <ac:picMkLst>
            <pc:docMk/>
            <pc:sldMk cId="2831168163" sldId="360"/>
            <ac:picMk id="4" creationId="{7E52D269-E631-0A38-98A1-1FBB63E2D1D0}"/>
          </ac:picMkLst>
        </pc:picChg>
      </pc:sldChg>
      <pc:sldChg chg="modSp">
        <pc:chgData name="nirajthakurxyz0933@outlook.com" userId="5de401e978417caa" providerId="Windows Live" clId="Web-{C2FB6B22-BDA1-3185-67EF-80B5F6B01C13}" dt="2024-08-12T03:21:01.148" v="276"/>
        <pc:sldMkLst>
          <pc:docMk/>
          <pc:sldMk cId="2832323220" sldId="361"/>
        </pc:sldMkLst>
        <pc:graphicFrameChg chg="modGraphic">
          <ac:chgData name="nirajthakurxyz0933@outlook.com" userId="5de401e978417caa" providerId="Windows Live" clId="Web-{C2FB6B22-BDA1-3185-67EF-80B5F6B01C13}" dt="2024-08-12T03:21:01.148" v="276"/>
          <ac:graphicFrameMkLst>
            <pc:docMk/>
            <pc:sldMk cId="2832323220" sldId="361"/>
            <ac:graphicFrameMk id="5" creationId="{90CF0939-6111-2000-B281-E59381C153E0}"/>
          </ac:graphicFrameMkLst>
        </pc:graphicFrameChg>
      </pc:sldChg>
      <pc:sldChg chg="modSp">
        <pc:chgData name="nirajthakurxyz0933@outlook.com" userId="5de401e978417caa" providerId="Windows Live" clId="Web-{C2FB6B22-BDA1-3185-67EF-80B5F6B01C13}" dt="2024-08-12T03:20:52.632" v="275"/>
        <pc:sldMkLst>
          <pc:docMk/>
          <pc:sldMk cId="1232462337" sldId="362"/>
        </pc:sldMkLst>
        <pc:graphicFrameChg chg="modGraphic">
          <ac:chgData name="nirajthakurxyz0933@outlook.com" userId="5de401e978417caa" providerId="Windows Live" clId="Web-{C2FB6B22-BDA1-3185-67EF-80B5F6B01C13}" dt="2024-08-12T03:20:52.632" v="275"/>
          <ac:graphicFrameMkLst>
            <pc:docMk/>
            <pc:sldMk cId="1232462337" sldId="362"/>
            <ac:graphicFrameMk id="5" creationId="{08985FC0-50C9-F8B8-BFC7-784877F2337A}"/>
          </ac:graphicFrameMkLst>
        </pc:graphicFrameChg>
      </pc:sldChg>
      <pc:sldChg chg="addSp delSp modSp">
        <pc:chgData name="nirajthakurxyz0933@outlook.com" userId="5de401e978417caa" providerId="Windows Live" clId="Web-{C2FB6B22-BDA1-3185-67EF-80B5F6B01C13}" dt="2024-08-12T03:24:23.092" v="295"/>
        <pc:sldMkLst>
          <pc:docMk/>
          <pc:sldMk cId="2368678713" sldId="363"/>
        </pc:sldMkLst>
        <pc:spChg chg="mod">
          <ac:chgData name="nirajthakurxyz0933@outlook.com" userId="5de401e978417caa" providerId="Windows Live" clId="Web-{C2FB6B22-BDA1-3185-67EF-80B5F6B01C13}" dt="2024-08-12T03:24:23.092" v="295"/>
          <ac:spMkLst>
            <pc:docMk/>
            <pc:sldMk cId="2368678713" sldId="363"/>
            <ac:spMk id="2" creationId="{8093B4CF-3A26-CF67-9225-3833385AED6D}"/>
          </ac:spMkLst>
        </pc:spChg>
        <pc:spChg chg="add del">
          <ac:chgData name="nirajthakurxyz0933@outlook.com" userId="5de401e978417caa" providerId="Windows Live" clId="Web-{C2FB6B22-BDA1-3185-67EF-80B5F6B01C13}" dt="2024-08-12T03:24:23.092" v="295"/>
          <ac:spMkLst>
            <pc:docMk/>
            <pc:sldMk cId="2368678713" sldId="363"/>
            <ac:spMk id="3" creationId="{DB629781-AEA8-FA83-8B47-E7E1030DA7B6}"/>
          </ac:spMkLst>
        </pc:spChg>
        <pc:spChg chg="add">
          <ac:chgData name="nirajthakurxyz0933@outlook.com" userId="5de401e978417caa" providerId="Windows Live" clId="Web-{C2FB6B22-BDA1-3185-67EF-80B5F6B01C13}" dt="2024-08-12T03:24:23.092" v="295"/>
          <ac:spMkLst>
            <pc:docMk/>
            <pc:sldMk cId="2368678713" sldId="363"/>
            <ac:spMk id="7" creationId="{100EDD19-6802-4EC3-95CE-CFFAB042CFD6}"/>
          </ac:spMkLst>
        </pc:spChg>
        <pc:spChg chg="add">
          <ac:chgData name="nirajthakurxyz0933@outlook.com" userId="5de401e978417caa" providerId="Windows Live" clId="Web-{C2FB6B22-BDA1-3185-67EF-80B5F6B01C13}" dt="2024-08-12T03:24:23.092" v="295"/>
          <ac:spMkLst>
            <pc:docMk/>
            <pc:sldMk cId="2368678713" sldId="363"/>
            <ac:spMk id="9" creationId="{DB17E863-922E-4C26-BD64-E8FD41D28661}"/>
          </ac:spMkLst>
        </pc:spChg>
        <pc:spChg chg="add">
          <ac:chgData name="nirajthakurxyz0933@outlook.com" userId="5de401e978417caa" providerId="Windows Live" clId="Web-{C2FB6B22-BDA1-3185-67EF-80B5F6B01C13}" dt="2024-08-12T03:24:23.092" v="295"/>
          <ac:spMkLst>
            <pc:docMk/>
            <pc:sldMk cId="2368678713" sldId="363"/>
            <ac:spMk id="11" creationId="{DB629781-AEA8-FA83-8B47-E7E1030DA7B6}"/>
          </ac:spMkLst>
        </pc:spChg>
        <pc:graphicFrameChg chg="add del">
          <ac:chgData name="nirajthakurxyz0933@outlook.com" userId="5de401e978417caa" providerId="Windows Live" clId="Web-{C2FB6B22-BDA1-3185-67EF-80B5F6B01C13}" dt="2024-08-12T03:24:23.077" v="294"/>
          <ac:graphicFrameMkLst>
            <pc:docMk/>
            <pc:sldMk cId="2368678713" sldId="363"/>
            <ac:graphicFrameMk id="5" creationId="{B16B90C3-C52D-56E7-1B2C-D96CA8A991FA}"/>
          </ac:graphicFrameMkLst>
        </pc:graphicFrameChg>
      </pc:sldChg>
      <pc:sldChg chg="addSp modSp">
        <pc:chgData name="nirajthakurxyz0933@outlook.com" userId="5de401e978417caa" providerId="Windows Live" clId="Web-{C2FB6B22-BDA1-3185-67EF-80B5F6B01C13}" dt="2024-08-12T03:26:03.783" v="300"/>
        <pc:sldMkLst>
          <pc:docMk/>
          <pc:sldMk cId="2288051470" sldId="364"/>
        </pc:sldMkLst>
        <pc:spChg chg="mod">
          <ac:chgData name="nirajthakurxyz0933@outlook.com" userId="5de401e978417caa" providerId="Windows Live" clId="Web-{C2FB6B22-BDA1-3185-67EF-80B5F6B01C13}" dt="2024-08-12T03:26:03.783" v="300"/>
          <ac:spMkLst>
            <pc:docMk/>
            <pc:sldMk cId="2288051470" sldId="364"/>
            <ac:spMk id="2" creationId="{8093B4CF-3A26-CF67-9225-3833385AED6D}"/>
          </ac:spMkLst>
        </pc:spChg>
        <pc:spChg chg="mod">
          <ac:chgData name="nirajthakurxyz0933@outlook.com" userId="5de401e978417caa" providerId="Windows Live" clId="Web-{C2FB6B22-BDA1-3185-67EF-80B5F6B01C13}" dt="2024-08-12T03:26:03.783" v="300"/>
          <ac:spMkLst>
            <pc:docMk/>
            <pc:sldMk cId="2288051470" sldId="364"/>
            <ac:spMk id="3" creationId="{DB629781-AEA8-FA83-8B47-E7E1030DA7B6}"/>
          </ac:spMkLst>
        </pc:spChg>
        <pc:spChg chg="add">
          <ac:chgData name="nirajthakurxyz0933@outlook.com" userId="5de401e978417caa" providerId="Windows Live" clId="Web-{C2FB6B22-BDA1-3185-67EF-80B5F6B01C13}" dt="2024-08-12T03:26:03.783" v="300"/>
          <ac:spMkLst>
            <pc:docMk/>
            <pc:sldMk cId="2288051470" sldId="364"/>
            <ac:spMk id="5" creationId="{100EDD19-6802-4EC3-95CE-CFFAB042CFD6}"/>
          </ac:spMkLst>
        </pc:spChg>
        <pc:spChg chg="add">
          <ac:chgData name="nirajthakurxyz0933@outlook.com" userId="5de401e978417caa" providerId="Windows Live" clId="Web-{C2FB6B22-BDA1-3185-67EF-80B5F6B01C13}" dt="2024-08-12T03:26:03.783" v="300"/>
          <ac:spMkLst>
            <pc:docMk/>
            <pc:sldMk cId="2288051470" sldId="364"/>
            <ac:spMk id="6" creationId="{DB17E863-922E-4C26-BD64-E8FD41D28661}"/>
          </ac:spMkLst>
        </pc:spChg>
      </pc:sldChg>
      <pc:sldChg chg="addSp modSp">
        <pc:chgData name="nirajthakurxyz0933@outlook.com" userId="5de401e978417caa" providerId="Windows Live" clId="Web-{C2FB6B22-BDA1-3185-67EF-80B5F6B01C13}" dt="2024-08-12T03:26:38.784" v="304"/>
        <pc:sldMkLst>
          <pc:docMk/>
          <pc:sldMk cId="3353904929" sldId="365"/>
        </pc:sldMkLst>
        <pc:spChg chg="mod">
          <ac:chgData name="nirajthakurxyz0933@outlook.com" userId="5de401e978417caa" providerId="Windows Live" clId="Web-{C2FB6B22-BDA1-3185-67EF-80B5F6B01C13}" dt="2024-08-12T03:26:38.784" v="304"/>
          <ac:spMkLst>
            <pc:docMk/>
            <pc:sldMk cId="3353904929" sldId="365"/>
            <ac:spMk id="2" creationId="{8093B4CF-3A26-CF67-9225-3833385AED6D}"/>
          </ac:spMkLst>
        </pc:spChg>
        <pc:spChg chg="mod">
          <ac:chgData name="nirajthakurxyz0933@outlook.com" userId="5de401e978417caa" providerId="Windows Live" clId="Web-{C2FB6B22-BDA1-3185-67EF-80B5F6B01C13}" dt="2024-08-12T03:26:38.784" v="304"/>
          <ac:spMkLst>
            <pc:docMk/>
            <pc:sldMk cId="3353904929" sldId="365"/>
            <ac:spMk id="3" creationId="{DB629781-AEA8-FA83-8B47-E7E1030DA7B6}"/>
          </ac:spMkLst>
        </pc:spChg>
        <pc:spChg chg="add">
          <ac:chgData name="nirajthakurxyz0933@outlook.com" userId="5de401e978417caa" providerId="Windows Live" clId="Web-{C2FB6B22-BDA1-3185-67EF-80B5F6B01C13}" dt="2024-08-12T03:26:38.784" v="304"/>
          <ac:spMkLst>
            <pc:docMk/>
            <pc:sldMk cId="3353904929" sldId="365"/>
            <ac:spMk id="5" creationId="{100EDD19-6802-4EC3-95CE-CFFAB042CFD6}"/>
          </ac:spMkLst>
        </pc:spChg>
        <pc:spChg chg="add">
          <ac:chgData name="nirajthakurxyz0933@outlook.com" userId="5de401e978417caa" providerId="Windows Live" clId="Web-{C2FB6B22-BDA1-3185-67EF-80B5F6B01C13}" dt="2024-08-12T03:26:38.784" v="304"/>
          <ac:spMkLst>
            <pc:docMk/>
            <pc:sldMk cId="3353904929" sldId="365"/>
            <ac:spMk id="6" creationId="{DB17E863-922E-4C26-BD64-E8FD41D28661}"/>
          </ac:spMkLst>
        </pc:spChg>
      </pc:sldChg>
      <pc:sldChg chg="addSp delSp modSp">
        <pc:chgData name="nirajthakurxyz0933@outlook.com" userId="5de401e978417caa" providerId="Windows Live" clId="Web-{C2FB6B22-BDA1-3185-67EF-80B5F6B01C13}" dt="2024-08-12T03:23:49.654" v="292"/>
        <pc:sldMkLst>
          <pc:docMk/>
          <pc:sldMk cId="2631593734" sldId="366"/>
        </pc:sldMkLst>
        <pc:spChg chg="mod">
          <ac:chgData name="nirajthakurxyz0933@outlook.com" userId="5de401e978417caa" providerId="Windows Live" clId="Web-{C2FB6B22-BDA1-3185-67EF-80B5F6B01C13}" dt="2024-08-12T03:23:49.654" v="292"/>
          <ac:spMkLst>
            <pc:docMk/>
            <pc:sldMk cId="2631593734" sldId="366"/>
            <ac:spMk id="2" creationId="{8093B4CF-3A26-CF67-9225-3833385AED6D}"/>
          </ac:spMkLst>
        </pc:spChg>
        <pc:spChg chg="mod">
          <ac:chgData name="nirajthakurxyz0933@outlook.com" userId="5de401e978417caa" providerId="Windows Live" clId="Web-{C2FB6B22-BDA1-3185-67EF-80B5F6B01C13}" dt="2024-08-12T03:23:49.654" v="292"/>
          <ac:spMkLst>
            <pc:docMk/>
            <pc:sldMk cId="2631593734" sldId="366"/>
            <ac:spMk id="3" creationId="{DB629781-AEA8-FA83-8B47-E7E1030DA7B6}"/>
          </ac:spMkLst>
        </pc:spChg>
        <pc:spChg chg="add del">
          <ac:chgData name="nirajthakurxyz0933@outlook.com" userId="5de401e978417caa" providerId="Windows Live" clId="Web-{C2FB6B22-BDA1-3185-67EF-80B5F6B01C13}" dt="2024-08-12T03:23:04.386" v="286"/>
          <ac:spMkLst>
            <pc:docMk/>
            <pc:sldMk cId="2631593734" sldId="366"/>
            <ac:spMk id="5" creationId="{AC17DE74-01C9-4859-B65A-85CF999E8580}"/>
          </ac:spMkLst>
        </pc:spChg>
        <pc:spChg chg="add del">
          <ac:chgData name="nirajthakurxyz0933@outlook.com" userId="5de401e978417caa" providerId="Windows Live" clId="Web-{C2FB6B22-BDA1-3185-67EF-80B5F6B01C13}" dt="2024-08-12T03:23:04.386" v="286"/>
          <ac:spMkLst>
            <pc:docMk/>
            <pc:sldMk cId="2631593734" sldId="366"/>
            <ac:spMk id="6" creationId="{068C0432-0E90-4CC1-8CD3-D44A90DF07EF}"/>
          </ac:spMkLst>
        </pc:spChg>
        <pc:spChg chg="add del">
          <ac:chgData name="nirajthakurxyz0933@outlook.com" userId="5de401e978417caa" providerId="Windows Live" clId="Web-{C2FB6B22-BDA1-3185-67EF-80B5F6B01C13}" dt="2024-08-12T03:23:49.654" v="292"/>
          <ac:spMkLst>
            <pc:docMk/>
            <pc:sldMk cId="2631593734" sldId="366"/>
            <ac:spMk id="9" creationId="{CBB2B1F0-0DD6-4744-9A46-7A344FB48E40}"/>
          </ac:spMkLst>
        </pc:spChg>
        <pc:spChg chg="add del">
          <ac:chgData name="nirajthakurxyz0933@outlook.com" userId="5de401e978417caa" providerId="Windows Live" clId="Web-{C2FB6B22-BDA1-3185-67EF-80B5F6B01C13}" dt="2024-08-12T03:23:49.654" v="292"/>
          <ac:spMkLst>
            <pc:docMk/>
            <pc:sldMk cId="2631593734" sldId="366"/>
            <ac:spMk id="11" creationId="{52D502E5-F6B4-4D58-B4AE-FC466FF15EE8}"/>
          </ac:spMkLst>
        </pc:spChg>
        <pc:spChg chg="add del">
          <ac:chgData name="nirajthakurxyz0933@outlook.com" userId="5de401e978417caa" providerId="Windows Live" clId="Web-{C2FB6B22-BDA1-3185-67EF-80B5F6B01C13}" dt="2024-08-12T03:23:49.654" v="292"/>
          <ac:spMkLst>
            <pc:docMk/>
            <pc:sldMk cId="2631593734" sldId="366"/>
            <ac:spMk id="13" creationId="{9DECDBF4-02B6-4BB4-B65B-B8107AD6A9E8}"/>
          </ac:spMkLst>
        </pc:spChg>
        <pc:spChg chg="add">
          <ac:chgData name="nirajthakurxyz0933@outlook.com" userId="5de401e978417caa" providerId="Windows Live" clId="Web-{C2FB6B22-BDA1-3185-67EF-80B5F6B01C13}" dt="2024-08-12T03:23:49.654" v="292"/>
          <ac:spMkLst>
            <pc:docMk/>
            <pc:sldMk cId="2631593734" sldId="366"/>
            <ac:spMk id="18" creationId="{100EDD19-6802-4EC3-95CE-CFFAB042CFD6}"/>
          </ac:spMkLst>
        </pc:spChg>
        <pc:spChg chg="add">
          <ac:chgData name="nirajthakurxyz0933@outlook.com" userId="5de401e978417caa" providerId="Windows Live" clId="Web-{C2FB6B22-BDA1-3185-67EF-80B5F6B01C13}" dt="2024-08-12T03:23:49.654" v="292"/>
          <ac:spMkLst>
            <pc:docMk/>
            <pc:sldMk cId="2631593734" sldId="366"/>
            <ac:spMk id="20" creationId="{DB17E863-922E-4C26-BD64-E8FD41D28661}"/>
          </ac:spMkLst>
        </pc:spChg>
      </pc:sldChg>
      <pc:sldChg chg="addSp modSp">
        <pc:chgData name="nirajthakurxyz0933@outlook.com" userId="5de401e978417caa" providerId="Windows Live" clId="Web-{C2FB6B22-BDA1-3185-67EF-80B5F6B01C13}" dt="2024-08-12T03:25:53.955" v="299"/>
        <pc:sldMkLst>
          <pc:docMk/>
          <pc:sldMk cId="3087471245" sldId="367"/>
        </pc:sldMkLst>
        <pc:spChg chg="mod">
          <ac:chgData name="nirajthakurxyz0933@outlook.com" userId="5de401e978417caa" providerId="Windows Live" clId="Web-{C2FB6B22-BDA1-3185-67EF-80B5F6B01C13}" dt="2024-08-12T03:25:53.955" v="299"/>
          <ac:spMkLst>
            <pc:docMk/>
            <pc:sldMk cId="3087471245" sldId="367"/>
            <ac:spMk id="2" creationId="{8093B4CF-3A26-CF67-9225-3833385AED6D}"/>
          </ac:spMkLst>
        </pc:spChg>
        <pc:spChg chg="mod">
          <ac:chgData name="nirajthakurxyz0933@outlook.com" userId="5de401e978417caa" providerId="Windows Live" clId="Web-{C2FB6B22-BDA1-3185-67EF-80B5F6B01C13}" dt="2024-08-12T03:25:53.955" v="299"/>
          <ac:spMkLst>
            <pc:docMk/>
            <pc:sldMk cId="3087471245" sldId="367"/>
            <ac:spMk id="3" creationId="{DB629781-AEA8-FA83-8B47-E7E1030DA7B6}"/>
          </ac:spMkLst>
        </pc:spChg>
        <pc:spChg chg="add">
          <ac:chgData name="nirajthakurxyz0933@outlook.com" userId="5de401e978417caa" providerId="Windows Live" clId="Web-{C2FB6B22-BDA1-3185-67EF-80B5F6B01C13}" dt="2024-08-12T03:25:53.955" v="299"/>
          <ac:spMkLst>
            <pc:docMk/>
            <pc:sldMk cId="3087471245" sldId="367"/>
            <ac:spMk id="5" creationId="{100EDD19-6802-4EC3-95CE-CFFAB042CFD6}"/>
          </ac:spMkLst>
        </pc:spChg>
        <pc:spChg chg="add">
          <ac:chgData name="nirajthakurxyz0933@outlook.com" userId="5de401e978417caa" providerId="Windows Live" clId="Web-{C2FB6B22-BDA1-3185-67EF-80B5F6B01C13}" dt="2024-08-12T03:25:53.955" v="299"/>
          <ac:spMkLst>
            <pc:docMk/>
            <pc:sldMk cId="3087471245" sldId="367"/>
            <ac:spMk id="6" creationId="{DB17E863-922E-4C26-BD64-E8FD41D28661}"/>
          </ac:spMkLst>
        </pc:spChg>
      </pc:sldChg>
      <pc:sldChg chg="addSp modSp">
        <pc:chgData name="nirajthakurxyz0933@outlook.com" userId="5de401e978417caa" providerId="Windows Live" clId="Web-{C2FB6B22-BDA1-3185-67EF-80B5F6B01C13}" dt="2024-08-12T03:26:33.956" v="303"/>
        <pc:sldMkLst>
          <pc:docMk/>
          <pc:sldMk cId="2764868412" sldId="368"/>
        </pc:sldMkLst>
        <pc:spChg chg="mod">
          <ac:chgData name="nirajthakurxyz0933@outlook.com" userId="5de401e978417caa" providerId="Windows Live" clId="Web-{C2FB6B22-BDA1-3185-67EF-80B5F6B01C13}" dt="2024-08-12T03:26:33.956" v="303"/>
          <ac:spMkLst>
            <pc:docMk/>
            <pc:sldMk cId="2764868412" sldId="368"/>
            <ac:spMk id="2" creationId="{8093B4CF-3A26-CF67-9225-3833385AED6D}"/>
          </ac:spMkLst>
        </pc:spChg>
        <pc:spChg chg="mod">
          <ac:chgData name="nirajthakurxyz0933@outlook.com" userId="5de401e978417caa" providerId="Windows Live" clId="Web-{C2FB6B22-BDA1-3185-67EF-80B5F6B01C13}" dt="2024-08-12T03:26:33.956" v="303"/>
          <ac:spMkLst>
            <pc:docMk/>
            <pc:sldMk cId="2764868412" sldId="368"/>
            <ac:spMk id="3" creationId="{DB629781-AEA8-FA83-8B47-E7E1030DA7B6}"/>
          </ac:spMkLst>
        </pc:spChg>
        <pc:spChg chg="add">
          <ac:chgData name="nirajthakurxyz0933@outlook.com" userId="5de401e978417caa" providerId="Windows Live" clId="Web-{C2FB6B22-BDA1-3185-67EF-80B5F6B01C13}" dt="2024-08-12T03:26:33.956" v="303"/>
          <ac:spMkLst>
            <pc:docMk/>
            <pc:sldMk cId="2764868412" sldId="368"/>
            <ac:spMk id="5" creationId="{100EDD19-6802-4EC3-95CE-CFFAB042CFD6}"/>
          </ac:spMkLst>
        </pc:spChg>
        <pc:spChg chg="add">
          <ac:chgData name="nirajthakurxyz0933@outlook.com" userId="5de401e978417caa" providerId="Windows Live" clId="Web-{C2FB6B22-BDA1-3185-67EF-80B5F6B01C13}" dt="2024-08-12T03:26:33.956" v="303"/>
          <ac:spMkLst>
            <pc:docMk/>
            <pc:sldMk cId="2764868412" sldId="368"/>
            <ac:spMk id="6" creationId="{DB17E863-922E-4C26-BD64-E8FD41D28661}"/>
          </ac:spMkLst>
        </pc:spChg>
      </pc:sldChg>
      <pc:sldChg chg="addSp modSp">
        <pc:chgData name="nirajthakurxyz0933@outlook.com" userId="5de401e978417caa" providerId="Windows Live" clId="Web-{C2FB6B22-BDA1-3185-67EF-80B5F6B01C13}" dt="2024-08-12T03:04:43.365" v="162" actId="1076"/>
        <pc:sldMkLst>
          <pc:docMk/>
          <pc:sldMk cId="1853865192" sldId="369"/>
        </pc:sldMkLst>
        <pc:spChg chg="mod">
          <ac:chgData name="nirajthakurxyz0933@outlook.com" userId="5de401e978417caa" providerId="Windows Live" clId="Web-{C2FB6B22-BDA1-3185-67EF-80B5F6B01C13}" dt="2024-08-12T03:02:11.688" v="144"/>
          <ac:spMkLst>
            <pc:docMk/>
            <pc:sldMk cId="1853865192" sldId="369"/>
            <ac:spMk id="2" creationId="{62451222-97ED-DF89-E19B-4C6AA645C05C}"/>
          </ac:spMkLst>
        </pc:spChg>
        <pc:spChg chg="mod">
          <ac:chgData name="nirajthakurxyz0933@outlook.com" userId="5de401e978417caa" providerId="Windows Live" clId="Web-{C2FB6B22-BDA1-3185-67EF-80B5F6B01C13}" dt="2024-08-12T03:04:43.365" v="162" actId="1076"/>
          <ac:spMkLst>
            <pc:docMk/>
            <pc:sldMk cId="1853865192" sldId="369"/>
            <ac:spMk id="3" creationId="{26C5C2EF-F18B-F443-7110-E55FC53E9945}"/>
          </ac:spMkLst>
        </pc:spChg>
        <pc:spChg chg="add">
          <ac:chgData name="nirajthakurxyz0933@outlook.com" userId="5de401e978417caa" providerId="Windows Live" clId="Web-{C2FB6B22-BDA1-3185-67EF-80B5F6B01C13}" dt="2024-08-12T03:02:11.688" v="144"/>
          <ac:spMkLst>
            <pc:docMk/>
            <pc:sldMk cId="1853865192" sldId="369"/>
            <ac:spMk id="5" creationId="{DAF1966E-FD40-4A4A-B61B-C4DF7FA05F06}"/>
          </ac:spMkLst>
        </pc:spChg>
        <pc:spChg chg="add">
          <ac:chgData name="nirajthakurxyz0933@outlook.com" userId="5de401e978417caa" providerId="Windows Live" clId="Web-{C2FB6B22-BDA1-3185-67EF-80B5F6B01C13}" dt="2024-08-12T03:02:11.688" v="144"/>
          <ac:spMkLst>
            <pc:docMk/>
            <pc:sldMk cId="1853865192" sldId="369"/>
            <ac:spMk id="6" creationId="{047BFA19-D45E-416B-A404-7AF2F3F27017}"/>
          </ac:spMkLst>
        </pc:spChg>
        <pc:spChg chg="add">
          <ac:chgData name="nirajthakurxyz0933@outlook.com" userId="5de401e978417caa" providerId="Windows Live" clId="Web-{C2FB6B22-BDA1-3185-67EF-80B5F6B01C13}" dt="2024-08-12T03:02:11.688" v="144"/>
          <ac:spMkLst>
            <pc:docMk/>
            <pc:sldMk cId="1853865192" sldId="369"/>
            <ac:spMk id="7" creationId="{8E0105E7-23DB-4CF2-8258-FF47C7620F6E}"/>
          </ac:spMkLst>
        </pc:spChg>
        <pc:spChg chg="add">
          <ac:chgData name="nirajthakurxyz0933@outlook.com" userId="5de401e978417caa" providerId="Windows Live" clId="Web-{C2FB6B22-BDA1-3185-67EF-80B5F6B01C13}" dt="2024-08-12T03:02:11.688" v="144"/>
          <ac:spMkLst>
            <pc:docMk/>
            <pc:sldMk cId="1853865192" sldId="369"/>
            <ac:spMk id="9" creationId="{074B4F7D-14B2-478B-8BF5-01E4E0C5D263}"/>
          </ac:spMkLst>
        </pc:spChg>
      </pc:sldChg>
      <pc:sldChg chg="del">
        <pc:chgData name="nirajthakurxyz0933@outlook.com" userId="5de401e978417caa" providerId="Windows Live" clId="Web-{C2FB6B22-BDA1-3185-67EF-80B5F6B01C13}" dt="2024-08-12T03:45:50.729" v="432"/>
        <pc:sldMkLst>
          <pc:docMk/>
          <pc:sldMk cId="557881130" sldId="371"/>
        </pc:sldMkLst>
      </pc:sldChg>
      <pc:sldChg chg="addSp modSp">
        <pc:chgData name="nirajthakurxyz0933@outlook.com" userId="5de401e978417caa" providerId="Windows Live" clId="Web-{C2FB6B22-BDA1-3185-67EF-80B5F6B01C13}" dt="2024-08-12T04:49:19.691" v="573" actId="1076"/>
        <pc:sldMkLst>
          <pc:docMk/>
          <pc:sldMk cId="4103442044" sldId="372"/>
        </pc:sldMkLst>
        <pc:spChg chg="mod">
          <ac:chgData name="nirajthakurxyz0933@outlook.com" userId="5de401e978417caa" providerId="Windows Live" clId="Web-{C2FB6B22-BDA1-3185-67EF-80B5F6B01C13}" dt="2024-08-12T03:48:07.453" v="486" actId="20577"/>
          <ac:spMkLst>
            <pc:docMk/>
            <pc:sldMk cId="4103442044" sldId="372"/>
            <ac:spMk id="2" creationId="{88016853-7A22-7964-1D32-D2EBA3C9918A}"/>
          </ac:spMkLst>
        </pc:spChg>
        <pc:spChg chg="add">
          <ac:chgData name="nirajthakurxyz0933@outlook.com" userId="5de401e978417caa" providerId="Windows Live" clId="Web-{C2FB6B22-BDA1-3185-67EF-80B5F6B01C13}" dt="2024-08-12T03:45:54.417" v="433"/>
          <ac:spMkLst>
            <pc:docMk/>
            <pc:sldMk cId="4103442044" sldId="372"/>
            <ac:spMk id="10" creationId="{2E442304-DDBD-4F7B-8017-36BCC863FB40}"/>
          </ac:spMkLst>
        </pc:spChg>
        <pc:spChg chg="add">
          <ac:chgData name="nirajthakurxyz0933@outlook.com" userId="5de401e978417caa" providerId="Windows Live" clId="Web-{C2FB6B22-BDA1-3185-67EF-80B5F6B01C13}" dt="2024-08-12T03:45:54.417" v="433"/>
          <ac:spMkLst>
            <pc:docMk/>
            <pc:sldMk cId="4103442044" sldId="372"/>
            <ac:spMk id="11" creationId="{5E107275-3853-46FD-A241-DE4355A42675}"/>
          </ac:spMkLst>
        </pc:spChg>
        <pc:graphicFrameChg chg="mod modGraphic">
          <ac:chgData name="nirajthakurxyz0933@outlook.com" userId="5de401e978417caa" providerId="Windows Live" clId="Web-{C2FB6B22-BDA1-3185-67EF-80B5F6B01C13}" dt="2024-08-12T04:49:17.316" v="572"/>
          <ac:graphicFrameMkLst>
            <pc:docMk/>
            <pc:sldMk cId="4103442044" sldId="372"/>
            <ac:graphicFrameMk id="8" creationId="{15F5ED18-2FFE-1815-6BBF-B140E0ACA836}"/>
          </ac:graphicFrameMkLst>
        </pc:graphicFrameChg>
        <pc:picChg chg="mod">
          <ac:chgData name="nirajthakurxyz0933@outlook.com" userId="5de401e978417caa" providerId="Windows Live" clId="Web-{C2FB6B22-BDA1-3185-67EF-80B5F6B01C13}" dt="2024-08-12T04:49:19.691" v="573" actId="1076"/>
          <ac:picMkLst>
            <pc:docMk/>
            <pc:sldMk cId="4103442044" sldId="372"/>
            <ac:picMk id="5" creationId="{1ABAEC3F-1830-2665-D73A-C935F6A0CD5A}"/>
          </ac:picMkLst>
        </pc:picChg>
      </pc:sldChg>
      <pc:sldChg chg="addSp delSp modSp">
        <pc:chgData name="nirajthakurxyz0933@outlook.com" userId="5de401e978417caa" providerId="Windows Live" clId="Web-{C2FB6B22-BDA1-3185-67EF-80B5F6B01C13}" dt="2024-08-12T04:51:19.383" v="584" actId="1076"/>
        <pc:sldMkLst>
          <pc:docMk/>
          <pc:sldMk cId="2563833837" sldId="375"/>
        </pc:sldMkLst>
        <pc:spChg chg="mod">
          <ac:chgData name="nirajthakurxyz0933@outlook.com" userId="5de401e978417caa" providerId="Windows Live" clId="Web-{C2FB6B22-BDA1-3185-67EF-80B5F6B01C13}" dt="2024-08-12T03:54:51.341" v="546"/>
          <ac:spMkLst>
            <pc:docMk/>
            <pc:sldMk cId="2563833837" sldId="375"/>
            <ac:spMk id="2" creationId="{6D64CE3F-4F9C-136B-58CB-4845F3F30135}"/>
          </ac:spMkLst>
        </pc:spChg>
        <pc:spChg chg="mod">
          <ac:chgData name="nirajthakurxyz0933@outlook.com" userId="5de401e978417caa" providerId="Windows Live" clId="Web-{C2FB6B22-BDA1-3185-67EF-80B5F6B01C13}" dt="2024-08-12T03:54:51.341" v="546"/>
          <ac:spMkLst>
            <pc:docMk/>
            <pc:sldMk cId="2563833837" sldId="375"/>
            <ac:spMk id="3" creationId="{CC7840E6-B6A4-2E74-5F99-08D1E490A020}"/>
          </ac:spMkLst>
        </pc:spChg>
        <pc:spChg chg="mod">
          <ac:chgData name="nirajthakurxyz0933@outlook.com" userId="5de401e978417caa" providerId="Windows Live" clId="Web-{C2FB6B22-BDA1-3185-67EF-80B5F6B01C13}" dt="2024-08-12T04:50:51.179" v="583" actId="20577"/>
          <ac:spMkLst>
            <pc:docMk/>
            <pc:sldMk cId="2563833837" sldId="375"/>
            <ac:spMk id="4" creationId="{B589F845-74F8-53B8-F08A-A247E7577E35}"/>
          </ac:spMkLst>
        </pc:spChg>
        <pc:spChg chg="mod">
          <ac:chgData name="nirajthakurxyz0933@outlook.com" userId="5de401e978417caa" providerId="Windows Live" clId="Web-{C2FB6B22-BDA1-3185-67EF-80B5F6B01C13}" dt="2024-08-12T04:51:19.383" v="584" actId="1076"/>
          <ac:spMkLst>
            <pc:docMk/>
            <pc:sldMk cId="2563833837" sldId="375"/>
            <ac:spMk id="5" creationId="{9EF42394-7B56-7612-029E-993D0D53066A}"/>
          </ac:spMkLst>
        </pc:spChg>
        <pc:spChg chg="add">
          <ac:chgData name="nirajthakurxyz0933@outlook.com" userId="5de401e978417caa" providerId="Windows Live" clId="Web-{C2FB6B22-BDA1-3185-67EF-80B5F6B01C13}" dt="2024-08-12T03:54:51.341" v="546"/>
          <ac:spMkLst>
            <pc:docMk/>
            <pc:sldMk cId="2563833837" sldId="375"/>
            <ac:spMk id="11" creationId="{DA2E7C1E-2B5A-4BBA-AE51-1CD8C19309D7}"/>
          </ac:spMkLst>
        </pc:spChg>
        <pc:spChg chg="add">
          <ac:chgData name="nirajthakurxyz0933@outlook.com" userId="5de401e978417caa" providerId="Windows Live" clId="Web-{C2FB6B22-BDA1-3185-67EF-80B5F6B01C13}" dt="2024-08-12T03:54:51.341" v="546"/>
          <ac:spMkLst>
            <pc:docMk/>
            <pc:sldMk cId="2563833837" sldId="375"/>
            <ac:spMk id="13" creationId="{43DF76B1-5174-4FAF-9D19-FFEE98426836}"/>
          </ac:spMkLst>
        </pc:spChg>
        <pc:spChg chg="add del mod">
          <ac:chgData name="nirajthakurxyz0933@outlook.com" userId="5de401e978417caa" providerId="Windows Live" clId="Web-{C2FB6B22-BDA1-3185-67EF-80B5F6B01C13}" dt="2024-08-12T03:49:37.331" v="501"/>
          <ac:spMkLst>
            <pc:docMk/>
            <pc:sldMk cId="2563833837" sldId="375"/>
            <ac:spMk id="24" creationId="{E4935271-7E33-4FCF-64EE-4D196EEB4BDC}"/>
          </ac:spMkLst>
        </pc:spChg>
        <pc:graphicFrameChg chg="add del mod modGraphic">
          <ac:chgData name="nirajthakurxyz0933@outlook.com" userId="5de401e978417caa" providerId="Windows Live" clId="Web-{C2FB6B22-BDA1-3185-67EF-80B5F6B01C13}" dt="2024-08-12T03:49:28.877" v="498"/>
          <ac:graphicFrameMkLst>
            <pc:docMk/>
            <pc:sldMk cId="2563833837" sldId="375"/>
            <ac:graphicFrameMk id="6" creationId="{EDDB28CA-5D7C-0744-F829-FAACC6BD5F1E}"/>
          </ac:graphicFrameMkLst>
        </pc:graphicFrameChg>
        <pc:graphicFrameChg chg="add del mod modGraphic">
          <ac:chgData name="nirajthakurxyz0933@outlook.com" userId="5de401e978417caa" providerId="Windows Live" clId="Web-{C2FB6B22-BDA1-3185-67EF-80B5F6B01C13}" dt="2024-08-12T03:50:30.458" v="511"/>
          <ac:graphicFrameMkLst>
            <pc:docMk/>
            <pc:sldMk cId="2563833837" sldId="375"/>
            <ac:graphicFrameMk id="25" creationId="{2AE22741-DDAB-9D94-39D0-7773B18617A6}"/>
          </ac:graphicFrameMkLst>
        </pc:graphicFrameChg>
      </pc:sldChg>
      <pc:sldChg chg="addSp modSp">
        <pc:chgData name="nirajthakurxyz0933@outlook.com" userId="5de401e978417caa" providerId="Windows Live" clId="Web-{C2FB6B22-BDA1-3185-67EF-80B5F6B01C13}" dt="2024-08-12T02:44:43.637" v="29"/>
        <pc:sldMkLst>
          <pc:docMk/>
          <pc:sldMk cId="1628972900" sldId="377"/>
        </pc:sldMkLst>
        <pc:spChg chg="mod">
          <ac:chgData name="nirajthakurxyz0933@outlook.com" userId="5de401e978417caa" providerId="Windows Live" clId="Web-{C2FB6B22-BDA1-3185-67EF-80B5F6B01C13}" dt="2024-08-12T02:44:43.637" v="29"/>
          <ac:spMkLst>
            <pc:docMk/>
            <pc:sldMk cId="1628972900" sldId="377"/>
            <ac:spMk id="3" creationId="{6AC0DC58-19B7-42E5-4735-2A331B81C995}"/>
          </ac:spMkLst>
        </pc:spChg>
        <pc:spChg chg="mod">
          <ac:chgData name="nirajthakurxyz0933@outlook.com" userId="5de401e978417caa" providerId="Windows Live" clId="Web-{C2FB6B22-BDA1-3185-67EF-80B5F6B01C13}" dt="2024-08-12T02:44:43.637" v="29"/>
          <ac:spMkLst>
            <pc:docMk/>
            <pc:sldMk cId="1628972900" sldId="377"/>
            <ac:spMk id="5" creationId="{0B65D88C-A615-6805-CF51-A03E94215084}"/>
          </ac:spMkLst>
        </pc:spChg>
        <pc:spChg chg="add">
          <ac:chgData name="nirajthakurxyz0933@outlook.com" userId="5de401e978417caa" providerId="Windows Live" clId="Web-{C2FB6B22-BDA1-3185-67EF-80B5F6B01C13}" dt="2024-08-12T02:44:43.637" v="29"/>
          <ac:spMkLst>
            <pc:docMk/>
            <pc:sldMk cId="1628972900" sldId="377"/>
            <ac:spMk id="10" creationId="{100EDD19-6802-4EC3-95CE-CFFAB042CFD6}"/>
          </ac:spMkLst>
        </pc:spChg>
        <pc:spChg chg="add">
          <ac:chgData name="nirajthakurxyz0933@outlook.com" userId="5de401e978417caa" providerId="Windows Live" clId="Web-{C2FB6B22-BDA1-3185-67EF-80B5F6B01C13}" dt="2024-08-12T02:44:43.637" v="29"/>
          <ac:spMkLst>
            <pc:docMk/>
            <pc:sldMk cId="1628972900" sldId="377"/>
            <ac:spMk id="12" creationId="{DB17E863-922E-4C26-BD64-E8FD41D28661}"/>
          </ac:spMkLst>
        </pc:spChg>
      </pc:sldChg>
      <pc:sldChg chg="addSp modSp">
        <pc:chgData name="nirajthakurxyz0933@outlook.com" userId="5de401e978417caa" providerId="Windows Live" clId="Web-{C2FB6B22-BDA1-3185-67EF-80B5F6B01C13}" dt="2024-08-12T03:04:06.020" v="159"/>
        <pc:sldMkLst>
          <pc:docMk/>
          <pc:sldMk cId="3422779879" sldId="378"/>
        </pc:sldMkLst>
        <pc:spChg chg="mod">
          <ac:chgData name="nirajthakurxyz0933@outlook.com" userId="5de401e978417caa" providerId="Windows Live" clId="Web-{C2FB6B22-BDA1-3185-67EF-80B5F6B01C13}" dt="2024-08-12T03:04:05.957" v="155"/>
          <ac:spMkLst>
            <pc:docMk/>
            <pc:sldMk cId="3422779879" sldId="378"/>
            <ac:spMk id="5" creationId="{721093CB-A0D6-0D6A-D53E-218BB6981032}"/>
          </ac:spMkLst>
        </pc:spChg>
        <pc:spChg chg="mod">
          <ac:chgData name="nirajthakurxyz0933@outlook.com" userId="5de401e978417caa" providerId="Windows Live" clId="Web-{C2FB6B22-BDA1-3185-67EF-80B5F6B01C13}" dt="2024-08-12T03:04:05.957" v="156"/>
          <ac:spMkLst>
            <pc:docMk/>
            <pc:sldMk cId="3422779879" sldId="378"/>
            <ac:spMk id="13" creationId="{84DE3259-1B4B-F3FB-6FD7-3EF199ADBFE2}"/>
          </ac:spMkLst>
        </pc:spChg>
        <pc:spChg chg="mod">
          <ac:chgData name="nirajthakurxyz0933@outlook.com" userId="5de401e978417caa" providerId="Windows Live" clId="Web-{C2FB6B22-BDA1-3185-67EF-80B5F6B01C13}" dt="2024-08-12T03:04:05.957" v="157"/>
          <ac:spMkLst>
            <pc:docMk/>
            <pc:sldMk cId="3422779879" sldId="378"/>
            <ac:spMk id="15" creationId="{64A9E80B-2F8D-3CFA-BF17-86E2507CB9B3}"/>
          </ac:spMkLst>
        </pc:spChg>
        <pc:spChg chg="mod">
          <ac:chgData name="nirajthakurxyz0933@outlook.com" userId="5de401e978417caa" providerId="Windows Live" clId="Web-{C2FB6B22-BDA1-3185-67EF-80B5F6B01C13}" dt="2024-08-12T03:04:06.020" v="159"/>
          <ac:spMkLst>
            <pc:docMk/>
            <pc:sldMk cId="3422779879" sldId="378"/>
            <ac:spMk id="18" creationId="{35DF4F0B-EA8B-C3DF-A0C1-7EDA87782192}"/>
          </ac:spMkLst>
        </pc:spChg>
        <pc:spChg chg="mod">
          <ac:chgData name="nirajthakurxyz0933@outlook.com" userId="5de401e978417caa" providerId="Windows Live" clId="Web-{C2FB6B22-BDA1-3185-67EF-80B5F6B01C13}" dt="2024-08-12T03:04:05.973" v="158"/>
          <ac:spMkLst>
            <pc:docMk/>
            <pc:sldMk cId="3422779879" sldId="378"/>
            <ac:spMk id="21" creationId="{6E9F9CF2-A3EE-FAE4-9540-0A3E1D0738D3}"/>
          </ac:spMkLst>
        </pc:spChg>
        <pc:spChg chg="add">
          <ac:chgData name="nirajthakurxyz0933@outlook.com" userId="5de401e978417caa" providerId="Windows Live" clId="Web-{C2FB6B22-BDA1-3185-67EF-80B5F6B01C13}" dt="2024-08-12T02:59:43.167" v="140"/>
          <ac:spMkLst>
            <pc:docMk/>
            <pc:sldMk cId="3422779879" sldId="378"/>
            <ac:spMk id="26" creationId="{5ACC6BB2-28F8-4405-829D-0562733BEE7A}"/>
          </ac:spMkLst>
        </pc:spChg>
        <pc:spChg chg="add">
          <ac:chgData name="nirajthakurxyz0933@outlook.com" userId="5de401e978417caa" providerId="Windows Live" clId="Web-{C2FB6B22-BDA1-3185-67EF-80B5F6B01C13}" dt="2024-08-12T02:59:43.167" v="140"/>
          <ac:spMkLst>
            <pc:docMk/>
            <pc:sldMk cId="3422779879" sldId="378"/>
            <ac:spMk id="28" creationId="{5C2E53F0-AD54-4A55-99A0-EC896CE3C233}"/>
          </ac:spMkLst>
        </pc:spChg>
        <pc:spChg chg="add">
          <ac:chgData name="nirajthakurxyz0933@outlook.com" userId="5de401e978417caa" providerId="Windows Live" clId="Web-{C2FB6B22-BDA1-3185-67EF-80B5F6B01C13}" dt="2024-08-12T02:59:43.167" v="140"/>
          <ac:spMkLst>
            <pc:docMk/>
            <pc:sldMk cId="3422779879" sldId="378"/>
            <ac:spMk id="30" creationId="{D15F19F8-85EE-477A-ACBA-4B6D069780E5}"/>
          </ac:spMkLst>
        </pc:spChg>
        <pc:spChg chg="add">
          <ac:chgData name="nirajthakurxyz0933@outlook.com" userId="5de401e978417caa" providerId="Windows Live" clId="Web-{C2FB6B22-BDA1-3185-67EF-80B5F6B01C13}" dt="2024-08-12T02:59:43.167" v="140"/>
          <ac:spMkLst>
            <pc:docMk/>
            <pc:sldMk cId="3422779879" sldId="378"/>
            <ac:spMk id="32" creationId="{92C3387C-D24F-4737-8A37-1DC5CFF09CFA}"/>
          </ac:spMkLst>
        </pc:spChg>
        <pc:picChg chg="mod">
          <ac:chgData name="nirajthakurxyz0933@outlook.com" userId="5de401e978417caa" providerId="Windows Live" clId="Web-{C2FB6B22-BDA1-3185-67EF-80B5F6B01C13}" dt="2024-08-12T02:59:55.777" v="141" actId="14100"/>
          <ac:picMkLst>
            <pc:docMk/>
            <pc:sldMk cId="3422779879" sldId="378"/>
            <ac:picMk id="4" creationId="{5C4B9AE3-B0DD-EF77-2CC2-56C8198FE9A0}"/>
          </ac:picMkLst>
        </pc:picChg>
        <pc:picChg chg="mod">
          <ac:chgData name="nirajthakurxyz0933@outlook.com" userId="5de401e978417caa" providerId="Windows Live" clId="Web-{C2FB6B22-BDA1-3185-67EF-80B5F6B01C13}" dt="2024-08-12T02:59:58.855" v="142" actId="14100"/>
          <ac:picMkLst>
            <pc:docMk/>
            <pc:sldMk cId="3422779879" sldId="378"/>
            <ac:picMk id="8" creationId="{38B5939A-30B1-23FA-FF33-44EE73248BDC}"/>
          </ac:picMkLst>
        </pc:picChg>
      </pc:sldChg>
      <pc:sldChg chg="addSp modSp">
        <pc:chgData name="nirajthakurxyz0933@outlook.com" userId="5de401e978417caa" providerId="Windows Live" clId="Web-{C2FB6B22-BDA1-3185-67EF-80B5F6B01C13}" dt="2024-08-12T02:42:35.883" v="18" actId="20577"/>
        <pc:sldMkLst>
          <pc:docMk/>
          <pc:sldMk cId="4022122985" sldId="387"/>
        </pc:sldMkLst>
        <pc:spChg chg="mod">
          <ac:chgData name="nirajthakurxyz0933@outlook.com" userId="5de401e978417caa" providerId="Windows Live" clId="Web-{C2FB6B22-BDA1-3185-67EF-80B5F6B01C13}" dt="2024-08-12T02:42:35.883" v="18" actId="20577"/>
          <ac:spMkLst>
            <pc:docMk/>
            <pc:sldMk cId="4022122985" sldId="387"/>
            <ac:spMk id="2" creationId="{ACDA5594-88CA-35C6-3350-15088C8D453B}"/>
          </ac:spMkLst>
        </pc:spChg>
        <pc:spChg chg="add mod">
          <ac:chgData name="nirajthakurxyz0933@outlook.com" userId="5de401e978417caa" providerId="Windows Live" clId="Web-{C2FB6B22-BDA1-3185-67EF-80B5F6B01C13}" dt="2024-08-12T02:41:55.163" v="16"/>
          <ac:spMkLst>
            <pc:docMk/>
            <pc:sldMk cId="4022122985" sldId="387"/>
            <ac:spMk id="24" creationId="{8A733743-B349-2489-EE64-2710C27ABF45}"/>
          </ac:spMkLst>
        </pc:spChg>
        <pc:graphicFrameChg chg="modGraphic">
          <ac:chgData name="nirajthakurxyz0933@outlook.com" userId="5de401e978417caa" providerId="Windows Live" clId="Web-{C2FB6B22-BDA1-3185-67EF-80B5F6B01C13}" dt="2024-08-12T02:40:48.879" v="9"/>
          <ac:graphicFrameMkLst>
            <pc:docMk/>
            <pc:sldMk cId="4022122985" sldId="387"/>
            <ac:graphicFrameMk id="7" creationId="{B6B46AF4-B1E4-1EAB-A352-ADEB05B31949}"/>
          </ac:graphicFrameMkLst>
        </pc:graphicFrameChg>
        <pc:picChg chg="mod">
          <ac:chgData name="nirajthakurxyz0933@outlook.com" userId="5de401e978417caa" providerId="Windows Live" clId="Web-{C2FB6B22-BDA1-3185-67EF-80B5F6B01C13}" dt="2024-08-12T02:41:05.505" v="13" actId="1076"/>
          <ac:picMkLst>
            <pc:docMk/>
            <pc:sldMk cId="4022122985" sldId="387"/>
            <ac:picMk id="21" creationId="{7B951A0F-0E8F-B028-C084-0A2AB61B2F87}"/>
          </ac:picMkLst>
        </pc:picChg>
      </pc:sldChg>
      <pc:sldChg chg="modSp">
        <pc:chgData name="nirajthakurxyz0933@outlook.com" userId="5de401e978417caa" providerId="Windows Live" clId="Web-{C2FB6B22-BDA1-3185-67EF-80B5F6B01C13}" dt="2024-08-12T02:44:06.995" v="28" actId="1076"/>
        <pc:sldMkLst>
          <pc:docMk/>
          <pc:sldMk cId="336171255" sldId="388"/>
        </pc:sldMkLst>
        <pc:spChg chg="mod">
          <ac:chgData name="nirajthakurxyz0933@outlook.com" userId="5de401e978417caa" providerId="Windows Live" clId="Web-{C2FB6B22-BDA1-3185-67EF-80B5F6B01C13}" dt="2024-08-12T02:42:40.930" v="20" actId="20577"/>
          <ac:spMkLst>
            <pc:docMk/>
            <pc:sldMk cId="336171255" sldId="388"/>
            <ac:spMk id="2" creationId="{ACDA5594-88CA-35C6-3350-15088C8D453B}"/>
          </ac:spMkLst>
        </pc:spChg>
        <pc:graphicFrameChg chg="mod modGraphic">
          <ac:chgData name="nirajthakurxyz0933@outlook.com" userId="5de401e978417caa" providerId="Windows Live" clId="Web-{C2FB6B22-BDA1-3185-67EF-80B5F6B01C13}" dt="2024-08-12T02:44:06.995" v="28" actId="1076"/>
          <ac:graphicFrameMkLst>
            <pc:docMk/>
            <pc:sldMk cId="336171255" sldId="388"/>
            <ac:graphicFrameMk id="7" creationId="{B6B46AF4-B1E4-1EAB-A352-ADEB05B31949}"/>
          </ac:graphicFrameMkLst>
        </pc:graphicFrameChg>
        <pc:picChg chg="mod">
          <ac:chgData name="nirajthakurxyz0933@outlook.com" userId="5de401e978417caa" providerId="Windows Live" clId="Web-{C2FB6B22-BDA1-3185-67EF-80B5F6B01C13}" dt="2024-08-12T02:43:59.464" v="26" actId="1076"/>
          <ac:picMkLst>
            <pc:docMk/>
            <pc:sldMk cId="336171255" sldId="388"/>
            <ac:picMk id="22" creationId="{EDA3A096-DF18-E20E-940E-D1C27DA49433}"/>
          </ac:picMkLst>
        </pc:picChg>
      </pc:sldChg>
      <pc:sldChg chg="addSp modSp">
        <pc:chgData name="nirajthakurxyz0933@outlook.com" userId="5de401e978417caa" providerId="Windows Live" clId="Web-{C2FB6B22-BDA1-3185-67EF-80B5F6B01C13}" dt="2024-08-12T03:03:49.379" v="153"/>
        <pc:sldMkLst>
          <pc:docMk/>
          <pc:sldMk cId="121328156" sldId="389"/>
        </pc:sldMkLst>
        <pc:spChg chg="mod">
          <ac:chgData name="nirajthakurxyz0933@outlook.com" userId="5de401e978417caa" providerId="Windows Live" clId="Web-{C2FB6B22-BDA1-3185-67EF-80B5F6B01C13}" dt="2024-08-12T03:03:49.332" v="149"/>
          <ac:spMkLst>
            <pc:docMk/>
            <pc:sldMk cId="121328156" sldId="389"/>
            <ac:spMk id="5" creationId="{721093CB-A0D6-0D6A-D53E-218BB6981032}"/>
          </ac:spMkLst>
        </pc:spChg>
        <pc:spChg chg="mod">
          <ac:chgData name="nirajthakurxyz0933@outlook.com" userId="5de401e978417caa" providerId="Windows Live" clId="Web-{C2FB6B22-BDA1-3185-67EF-80B5F6B01C13}" dt="2024-08-12T03:03:49.332" v="150"/>
          <ac:spMkLst>
            <pc:docMk/>
            <pc:sldMk cId="121328156" sldId="389"/>
            <ac:spMk id="7" creationId="{1C4250C7-A1DB-BD1A-C074-D5BDCB962ADF}"/>
          </ac:spMkLst>
        </pc:spChg>
        <pc:spChg chg="mod">
          <ac:chgData name="nirajthakurxyz0933@outlook.com" userId="5de401e978417caa" providerId="Windows Live" clId="Web-{C2FB6B22-BDA1-3185-67EF-80B5F6B01C13}" dt="2024-08-12T03:03:49.332" v="151"/>
          <ac:spMkLst>
            <pc:docMk/>
            <pc:sldMk cId="121328156" sldId="389"/>
            <ac:spMk id="9" creationId="{5482883C-70D5-477D-1225-39484CE757D7}"/>
          </ac:spMkLst>
        </pc:spChg>
        <pc:spChg chg="mod">
          <ac:chgData name="nirajthakurxyz0933@outlook.com" userId="5de401e978417caa" providerId="Windows Live" clId="Web-{C2FB6B22-BDA1-3185-67EF-80B5F6B01C13}" dt="2024-08-12T03:03:49.332" v="152"/>
          <ac:spMkLst>
            <pc:docMk/>
            <pc:sldMk cId="121328156" sldId="389"/>
            <ac:spMk id="11" creationId="{8221A58B-7FEF-3A5C-4C17-4FC9B0A841DC}"/>
          </ac:spMkLst>
        </pc:spChg>
        <pc:spChg chg="mod">
          <ac:chgData name="nirajthakurxyz0933@outlook.com" userId="5de401e978417caa" providerId="Windows Live" clId="Web-{C2FB6B22-BDA1-3185-67EF-80B5F6B01C13}" dt="2024-08-12T03:03:49.379" v="153"/>
          <ac:spMkLst>
            <pc:docMk/>
            <pc:sldMk cId="121328156" sldId="389"/>
            <ac:spMk id="12" creationId="{02EB5238-BED6-367F-5E7D-FB0737E2D0CC}"/>
          </ac:spMkLst>
        </pc:spChg>
        <pc:spChg chg="add">
          <ac:chgData name="nirajthakurxyz0933@outlook.com" userId="5de401e978417caa" providerId="Windows Live" clId="Web-{C2FB6B22-BDA1-3185-67EF-80B5F6B01C13}" dt="2024-08-12T02:59:14.776" v="139"/>
          <ac:spMkLst>
            <pc:docMk/>
            <pc:sldMk cId="121328156" sldId="389"/>
            <ac:spMk id="14" creationId="{89A320C9-9735-4D13-8279-C1C674841392}"/>
          </ac:spMkLst>
        </pc:spChg>
        <pc:spChg chg="add">
          <ac:chgData name="nirajthakurxyz0933@outlook.com" userId="5de401e978417caa" providerId="Windows Live" clId="Web-{C2FB6B22-BDA1-3185-67EF-80B5F6B01C13}" dt="2024-08-12T02:59:14.776" v="139"/>
          <ac:spMkLst>
            <pc:docMk/>
            <pc:sldMk cId="121328156" sldId="389"/>
            <ac:spMk id="15" creationId="{92544CF4-9B52-4A7B-A4B3-88C72729B77D}"/>
          </ac:spMkLst>
        </pc:spChg>
        <pc:spChg chg="add">
          <ac:chgData name="nirajthakurxyz0933@outlook.com" userId="5de401e978417caa" providerId="Windows Live" clId="Web-{C2FB6B22-BDA1-3185-67EF-80B5F6B01C13}" dt="2024-08-12T02:59:14.776" v="139"/>
          <ac:spMkLst>
            <pc:docMk/>
            <pc:sldMk cId="121328156" sldId="389"/>
            <ac:spMk id="21" creationId="{E75862C5-5C00-4421-BC7B-9B7B86DBC80D}"/>
          </ac:spMkLst>
        </pc:spChg>
        <pc:spChg chg="add">
          <ac:chgData name="nirajthakurxyz0933@outlook.com" userId="5de401e978417caa" providerId="Windows Live" clId="Web-{C2FB6B22-BDA1-3185-67EF-80B5F6B01C13}" dt="2024-08-12T02:59:14.776" v="139"/>
          <ac:spMkLst>
            <pc:docMk/>
            <pc:sldMk cId="121328156" sldId="389"/>
            <ac:spMk id="23" creationId="{089440EF-9BE9-4AE9-8C28-00B02296CDB6}"/>
          </ac:spMkLst>
        </pc:spChg>
        <pc:picChg chg="mod">
          <ac:chgData name="nirajthakurxyz0933@outlook.com" userId="5de401e978417caa" providerId="Windows Live" clId="Web-{C2FB6B22-BDA1-3185-67EF-80B5F6B01C13}" dt="2024-08-12T02:59:14.776" v="139"/>
          <ac:picMkLst>
            <pc:docMk/>
            <pc:sldMk cId="121328156" sldId="389"/>
            <ac:picMk id="2" creationId="{C7C31548-94FF-55C2-3411-0465CE3CFDCB}"/>
          </ac:picMkLst>
        </pc:picChg>
      </pc:sldChg>
      <pc:sldChg chg="addSp delSp modSp">
        <pc:chgData name="nirajthakurxyz0933@outlook.com" userId="5de401e978417caa" providerId="Windows Live" clId="Web-{C2FB6B22-BDA1-3185-67EF-80B5F6B01C13}" dt="2024-08-12T02:47:44.065" v="53" actId="20577"/>
        <pc:sldMkLst>
          <pc:docMk/>
          <pc:sldMk cId="624871188" sldId="390"/>
        </pc:sldMkLst>
        <pc:spChg chg="mod">
          <ac:chgData name="nirajthakurxyz0933@outlook.com" userId="5de401e978417caa" providerId="Windows Live" clId="Web-{C2FB6B22-BDA1-3185-67EF-80B5F6B01C13}" dt="2024-08-12T02:46:15.328" v="36"/>
          <ac:spMkLst>
            <pc:docMk/>
            <pc:sldMk cId="624871188" sldId="390"/>
            <ac:spMk id="2" creationId="{ACDA5594-88CA-35C6-3350-15088C8D453B}"/>
          </ac:spMkLst>
        </pc:spChg>
        <pc:spChg chg="mod">
          <ac:chgData name="nirajthakurxyz0933@outlook.com" userId="5de401e978417caa" providerId="Windows Live" clId="Web-{C2FB6B22-BDA1-3185-67EF-80B5F6B01C13}" dt="2024-08-12T02:47:44.065" v="53" actId="20577"/>
          <ac:spMkLst>
            <pc:docMk/>
            <pc:sldMk cId="624871188" sldId="390"/>
            <ac:spMk id="28" creationId="{6B34A123-9B73-62D3-9AF9-0D7FC18681CB}"/>
          </ac:spMkLst>
        </pc:spChg>
        <pc:spChg chg="add">
          <ac:chgData name="nirajthakurxyz0933@outlook.com" userId="5de401e978417caa" providerId="Windows Live" clId="Web-{C2FB6B22-BDA1-3185-67EF-80B5F6B01C13}" dt="2024-08-12T02:46:15.328" v="36"/>
          <ac:spMkLst>
            <pc:docMk/>
            <pc:sldMk cId="624871188" sldId="390"/>
            <ac:spMk id="30" creationId="{32AEEBC8-9D30-42EF-95F2-386C2653FBF0}"/>
          </ac:spMkLst>
        </pc:spChg>
        <pc:spChg chg="add">
          <ac:chgData name="nirajthakurxyz0933@outlook.com" userId="5de401e978417caa" providerId="Windows Live" clId="Web-{C2FB6B22-BDA1-3185-67EF-80B5F6B01C13}" dt="2024-08-12T02:46:15.328" v="36"/>
          <ac:spMkLst>
            <pc:docMk/>
            <pc:sldMk cId="624871188" sldId="390"/>
            <ac:spMk id="31" creationId="{2E92FA66-67D7-4CB4-94D3-E643A9AD4757}"/>
          </ac:spMkLst>
        </pc:spChg>
        <pc:spChg chg="add del">
          <ac:chgData name="nirajthakurxyz0933@outlook.com" userId="5de401e978417caa" providerId="Windows Live" clId="Web-{C2FB6B22-BDA1-3185-67EF-80B5F6B01C13}" dt="2024-08-12T02:45:43.045" v="31"/>
          <ac:spMkLst>
            <pc:docMk/>
            <pc:sldMk cId="624871188" sldId="390"/>
            <ac:spMk id="33" creationId="{45D37F4E-DDB4-456B-97E0-9937730A039F}"/>
          </ac:spMkLst>
        </pc:spChg>
        <pc:spChg chg="add del">
          <ac:chgData name="nirajthakurxyz0933@outlook.com" userId="5de401e978417caa" providerId="Windows Live" clId="Web-{C2FB6B22-BDA1-3185-67EF-80B5F6B01C13}" dt="2024-08-12T02:45:43.045" v="31"/>
          <ac:spMkLst>
            <pc:docMk/>
            <pc:sldMk cId="624871188" sldId="390"/>
            <ac:spMk id="35" creationId="{B2DD41CD-8F47-4F56-AD12-4E2FF7696987}"/>
          </ac:spMkLst>
        </pc:spChg>
        <pc:picChg chg="mod ord">
          <ac:chgData name="nirajthakurxyz0933@outlook.com" userId="5de401e978417caa" providerId="Windows Live" clId="Web-{C2FB6B22-BDA1-3185-67EF-80B5F6B01C13}" dt="2024-08-12T02:46:32.734" v="37" actId="1076"/>
          <ac:picMkLst>
            <pc:docMk/>
            <pc:sldMk cId="624871188" sldId="390"/>
            <ac:picMk id="21" creationId="{54F3D0D7-4228-BB40-44E1-9F1959162EAD}"/>
          </ac:picMkLst>
        </pc:picChg>
      </pc:sldChg>
      <pc:sldChg chg="addSp modSp">
        <pc:chgData name="nirajthakurxyz0933@outlook.com" userId="5de401e978417caa" providerId="Windows Live" clId="Web-{C2FB6B22-BDA1-3185-67EF-80B5F6B01C13}" dt="2024-08-12T02:48:58.942" v="63" actId="20577"/>
        <pc:sldMkLst>
          <pc:docMk/>
          <pc:sldMk cId="1903828579" sldId="391"/>
        </pc:sldMkLst>
        <pc:spChg chg="mod">
          <ac:chgData name="nirajthakurxyz0933@outlook.com" userId="5de401e978417caa" providerId="Windows Live" clId="Web-{C2FB6B22-BDA1-3185-67EF-80B5F6B01C13}" dt="2024-08-12T02:48:11.503" v="54"/>
          <ac:spMkLst>
            <pc:docMk/>
            <pc:sldMk cId="1903828579" sldId="391"/>
            <ac:spMk id="2" creationId="{ACDA5594-88CA-35C6-3350-15088C8D453B}"/>
          </ac:spMkLst>
        </pc:spChg>
        <pc:spChg chg="mod">
          <ac:chgData name="nirajthakurxyz0933@outlook.com" userId="5de401e978417caa" providerId="Windows Live" clId="Web-{C2FB6B22-BDA1-3185-67EF-80B5F6B01C13}" dt="2024-08-12T02:48:58.942" v="63" actId="20577"/>
          <ac:spMkLst>
            <pc:docMk/>
            <pc:sldMk cId="1903828579" sldId="391"/>
            <ac:spMk id="28" creationId="{6B34A123-9B73-62D3-9AF9-0D7FC18681CB}"/>
          </ac:spMkLst>
        </pc:spChg>
        <pc:spChg chg="add">
          <ac:chgData name="nirajthakurxyz0933@outlook.com" userId="5de401e978417caa" providerId="Windows Live" clId="Web-{C2FB6B22-BDA1-3185-67EF-80B5F6B01C13}" dt="2024-08-12T02:48:11.503" v="54"/>
          <ac:spMkLst>
            <pc:docMk/>
            <pc:sldMk cId="1903828579" sldId="391"/>
            <ac:spMk id="33" creationId="{2550BE34-C2B8-49B8-8519-67A8CAD51AE9}"/>
          </ac:spMkLst>
        </pc:spChg>
        <pc:spChg chg="add">
          <ac:chgData name="nirajthakurxyz0933@outlook.com" userId="5de401e978417caa" providerId="Windows Live" clId="Web-{C2FB6B22-BDA1-3185-67EF-80B5F6B01C13}" dt="2024-08-12T02:48:11.503" v="54"/>
          <ac:spMkLst>
            <pc:docMk/>
            <pc:sldMk cId="1903828579" sldId="391"/>
            <ac:spMk id="35" creationId="{A7457DD9-5A45-400A-AB4B-4B4EDECA25F1}"/>
          </ac:spMkLst>
        </pc:spChg>
        <pc:spChg chg="add">
          <ac:chgData name="nirajthakurxyz0933@outlook.com" userId="5de401e978417caa" providerId="Windows Live" clId="Web-{C2FB6B22-BDA1-3185-67EF-80B5F6B01C13}" dt="2024-08-12T02:48:11.503" v="54"/>
          <ac:spMkLst>
            <pc:docMk/>
            <pc:sldMk cId="1903828579" sldId="391"/>
            <ac:spMk id="37" creationId="{441CF7D6-A660-431A-B0BB-140A0D5556B6}"/>
          </ac:spMkLst>
        </pc:spChg>
        <pc:spChg chg="add">
          <ac:chgData name="nirajthakurxyz0933@outlook.com" userId="5de401e978417caa" providerId="Windows Live" clId="Web-{C2FB6B22-BDA1-3185-67EF-80B5F6B01C13}" dt="2024-08-12T02:48:11.503" v="54"/>
          <ac:spMkLst>
            <pc:docMk/>
            <pc:sldMk cId="1903828579" sldId="391"/>
            <ac:spMk id="39" creationId="{0570A85B-3810-4F95-97B0-CBF4CCDB381C}"/>
          </ac:spMkLst>
        </pc:spChg>
        <pc:picChg chg="mod ord">
          <ac:chgData name="nirajthakurxyz0933@outlook.com" userId="5de401e978417caa" providerId="Windows Live" clId="Web-{C2FB6B22-BDA1-3185-67EF-80B5F6B01C13}" dt="2024-08-12T02:48:11.503" v="54"/>
          <ac:picMkLst>
            <pc:docMk/>
            <pc:sldMk cId="1903828579" sldId="391"/>
            <ac:picMk id="5" creationId="{5B62B968-D2E2-2AB4-E5B4-28629B404540}"/>
          </ac:picMkLst>
        </pc:picChg>
      </pc:sldChg>
      <pc:sldChg chg="addSp modSp">
        <pc:chgData name="nirajthakurxyz0933@outlook.com" userId="5de401e978417caa" providerId="Windows Live" clId="Web-{C2FB6B22-BDA1-3185-67EF-80B5F6B01C13}" dt="2024-08-12T03:04:11.848" v="161"/>
        <pc:sldMkLst>
          <pc:docMk/>
          <pc:sldMk cId="1876680661" sldId="392"/>
        </pc:sldMkLst>
        <pc:spChg chg="mod">
          <ac:chgData name="nirajthakurxyz0933@outlook.com" userId="5de401e978417caa" providerId="Windows Live" clId="Web-{C2FB6B22-BDA1-3185-67EF-80B5F6B01C13}" dt="2024-08-12T03:04:11.817" v="160"/>
          <ac:spMkLst>
            <pc:docMk/>
            <pc:sldMk cId="1876680661" sldId="392"/>
            <ac:spMk id="5" creationId="{6D99BE06-247C-631F-4D15-CA9FD2348E80}"/>
          </ac:spMkLst>
        </pc:spChg>
        <pc:spChg chg="mod">
          <ac:chgData name="nirajthakurxyz0933@outlook.com" userId="5de401e978417caa" providerId="Windows Live" clId="Web-{C2FB6B22-BDA1-3185-67EF-80B5F6B01C13}" dt="2024-08-12T03:04:11.848" v="161"/>
          <ac:spMkLst>
            <pc:docMk/>
            <pc:sldMk cId="1876680661" sldId="392"/>
            <ac:spMk id="6" creationId="{25659A86-8E04-FDBE-8C57-38B67E518ED2}"/>
          </ac:spMkLst>
        </pc:spChg>
        <pc:spChg chg="add">
          <ac:chgData name="nirajthakurxyz0933@outlook.com" userId="5de401e978417caa" providerId="Windows Live" clId="Web-{C2FB6B22-BDA1-3185-67EF-80B5F6B01C13}" dt="2024-08-12T03:01:04.279" v="143"/>
          <ac:spMkLst>
            <pc:docMk/>
            <pc:sldMk cId="1876680661" sldId="392"/>
            <ac:spMk id="11" creationId="{DAF1966E-FD40-4A4A-B61B-C4DF7FA05F06}"/>
          </ac:spMkLst>
        </pc:spChg>
        <pc:spChg chg="add">
          <ac:chgData name="nirajthakurxyz0933@outlook.com" userId="5de401e978417caa" providerId="Windows Live" clId="Web-{C2FB6B22-BDA1-3185-67EF-80B5F6B01C13}" dt="2024-08-12T03:01:04.279" v="143"/>
          <ac:spMkLst>
            <pc:docMk/>
            <pc:sldMk cId="1876680661" sldId="392"/>
            <ac:spMk id="13" creationId="{047BFA19-D45E-416B-A404-7AF2F3F27017}"/>
          </ac:spMkLst>
        </pc:spChg>
        <pc:spChg chg="add">
          <ac:chgData name="nirajthakurxyz0933@outlook.com" userId="5de401e978417caa" providerId="Windows Live" clId="Web-{C2FB6B22-BDA1-3185-67EF-80B5F6B01C13}" dt="2024-08-12T03:01:04.279" v="143"/>
          <ac:spMkLst>
            <pc:docMk/>
            <pc:sldMk cId="1876680661" sldId="392"/>
            <ac:spMk id="15" creationId="{8E0105E7-23DB-4CF2-8258-FF47C7620F6E}"/>
          </ac:spMkLst>
        </pc:spChg>
        <pc:spChg chg="add">
          <ac:chgData name="nirajthakurxyz0933@outlook.com" userId="5de401e978417caa" providerId="Windows Live" clId="Web-{C2FB6B22-BDA1-3185-67EF-80B5F6B01C13}" dt="2024-08-12T03:01:04.279" v="143"/>
          <ac:spMkLst>
            <pc:docMk/>
            <pc:sldMk cId="1876680661" sldId="392"/>
            <ac:spMk id="17" creationId="{074B4F7D-14B2-478B-8BF5-01E4E0C5D263}"/>
          </ac:spMkLst>
        </pc:spChg>
      </pc:sldChg>
      <pc:sldChg chg="addSp modSp">
        <pc:chgData name="nirajthakurxyz0933@outlook.com" userId="5de401e978417caa" providerId="Windows Live" clId="Web-{C2FB6B22-BDA1-3185-67EF-80B5F6B01C13}" dt="2024-08-12T02:58:21.290" v="137" actId="1076"/>
        <pc:sldMkLst>
          <pc:docMk/>
          <pc:sldMk cId="2119681423" sldId="393"/>
        </pc:sldMkLst>
        <pc:spChg chg="mod">
          <ac:chgData name="nirajthakurxyz0933@outlook.com" userId="5de401e978417caa" providerId="Windows Live" clId="Web-{C2FB6B22-BDA1-3185-67EF-80B5F6B01C13}" dt="2024-08-12T02:58:21.290" v="137" actId="1076"/>
          <ac:spMkLst>
            <pc:docMk/>
            <pc:sldMk cId="2119681423" sldId="393"/>
            <ac:spMk id="5" creationId="{6D99BE06-247C-631F-4D15-CA9FD2348E80}"/>
          </ac:spMkLst>
        </pc:spChg>
        <pc:spChg chg="mod">
          <ac:chgData name="nirajthakurxyz0933@outlook.com" userId="5de401e978417caa" providerId="Windows Live" clId="Web-{C2FB6B22-BDA1-3185-67EF-80B5F6B01C13}" dt="2024-08-12T02:58:02.055" v="134"/>
          <ac:spMkLst>
            <pc:docMk/>
            <pc:sldMk cId="2119681423" sldId="393"/>
            <ac:spMk id="6" creationId="{25659A86-8E04-FDBE-8C57-38B67E518ED2}"/>
          </ac:spMkLst>
        </pc:spChg>
        <pc:spChg chg="add">
          <ac:chgData name="nirajthakurxyz0933@outlook.com" userId="5de401e978417caa" providerId="Windows Live" clId="Web-{C2FB6B22-BDA1-3185-67EF-80B5F6B01C13}" dt="2024-08-12T02:57:31.694" v="122"/>
          <ac:spMkLst>
            <pc:docMk/>
            <pc:sldMk cId="2119681423" sldId="393"/>
            <ac:spMk id="11" creationId="{777A147A-9ED8-46B4-8660-1B3C2AA880B5}"/>
          </ac:spMkLst>
        </pc:spChg>
        <pc:spChg chg="add">
          <ac:chgData name="nirajthakurxyz0933@outlook.com" userId="5de401e978417caa" providerId="Windows Live" clId="Web-{C2FB6B22-BDA1-3185-67EF-80B5F6B01C13}" dt="2024-08-12T02:57:31.694" v="122"/>
          <ac:spMkLst>
            <pc:docMk/>
            <pc:sldMk cId="2119681423" sldId="393"/>
            <ac:spMk id="13" creationId="{5D6C15A0-C087-4593-8414-2B4EC1CDC3DE}"/>
          </ac:spMkLst>
        </pc:spChg>
      </pc:sldChg>
      <pc:sldChg chg="addSp delSp modSp">
        <pc:chgData name="nirajthakurxyz0933@outlook.com" userId="5de401e978417caa" providerId="Windows Live" clId="Web-{C2FB6B22-BDA1-3185-67EF-80B5F6B01C13}" dt="2024-08-12T02:57:17.459" v="121" actId="1076"/>
        <pc:sldMkLst>
          <pc:docMk/>
          <pc:sldMk cId="3759368116" sldId="394"/>
        </pc:sldMkLst>
        <pc:spChg chg="mod">
          <ac:chgData name="nirajthakurxyz0933@outlook.com" userId="5de401e978417caa" providerId="Windows Live" clId="Web-{C2FB6B22-BDA1-3185-67EF-80B5F6B01C13}" dt="2024-08-12T02:52:59.482" v="67" actId="20577"/>
          <ac:spMkLst>
            <pc:docMk/>
            <pc:sldMk cId="3759368116" sldId="394"/>
            <ac:spMk id="2" creationId="{ACDA5594-88CA-35C6-3350-15088C8D453B}"/>
          </ac:spMkLst>
        </pc:spChg>
        <pc:spChg chg="add del">
          <ac:chgData name="nirajthakurxyz0933@outlook.com" userId="5de401e978417caa" providerId="Windows Live" clId="Web-{C2FB6B22-BDA1-3185-67EF-80B5F6B01C13}" dt="2024-08-12T02:56:59.131" v="113"/>
          <ac:spMkLst>
            <pc:docMk/>
            <pc:sldMk cId="3759368116" sldId="394"/>
            <ac:spMk id="3" creationId="{FEC45BD4-923E-E660-7003-0BAF3381ED0A}"/>
          </ac:spMkLst>
        </pc:spChg>
        <pc:spChg chg="add mod">
          <ac:chgData name="nirajthakurxyz0933@outlook.com" userId="5de401e978417caa" providerId="Windows Live" clId="Web-{C2FB6B22-BDA1-3185-67EF-80B5F6B01C13}" dt="2024-08-12T02:57:17.459" v="121" actId="1076"/>
          <ac:spMkLst>
            <pc:docMk/>
            <pc:sldMk cId="3759368116" sldId="394"/>
            <ac:spMk id="4" creationId="{E032C18F-F55E-12AE-FEF1-6459B361598B}"/>
          </ac:spMkLst>
        </pc:spChg>
        <pc:spChg chg="mod">
          <ac:chgData name="nirajthakurxyz0933@outlook.com" userId="5de401e978417caa" providerId="Windows Live" clId="Web-{C2FB6B22-BDA1-3185-67EF-80B5F6B01C13}" dt="2024-08-12T02:56:22.911" v="111" actId="14100"/>
          <ac:spMkLst>
            <pc:docMk/>
            <pc:sldMk cId="3759368116" sldId="394"/>
            <ac:spMk id="28" creationId="{6B34A123-9B73-62D3-9AF9-0D7FC18681CB}"/>
          </ac:spMkLst>
        </pc:spChg>
        <pc:spChg chg="add del">
          <ac:chgData name="nirajthakurxyz0933@outlook.com" userId="5de401e978417caa" providerId="Windows Live" clId="Web-{C2FB6B22-BDA1-3185-67EF-80B5F6B01C13}" dt="2024-08-12T02:55:06.845" v="92"/>
          <ac:spMkLst>
            <pc:docMk/>
            <pc:sldMk cId="3759368116" sldId="394"/>
            <ac:spMk id="33" creationId="{385E1BDC-A9B0-4A87-82E3-F3187F69A802}"/>
          </ac:spMkLst>
        </pc:spChg>
        <pc:spChg chg="add del">
          <ac:chgData name="nirajthakurxyz0933@outlook.com" userId="5de401e978417caa" providerId="Windows Live" clId="Web-{C2FB6B22-BDA1-3185-67EF-80B5F6B01C13}" dt="2024-08-12T02:55:06.845" v="92"/>
          <ac:spMkLst>
            <pc:docMk/>
            <pc:sldMk cId="3759368116" sldId="394"/>
            <ac:spMk id="35" creationId="{0990C621-3B8B-4820-8328-D47EF7CE823C}"/>
          </ac:spMkLst>
        </pc:spChg>
        <pc:spChg chg="add del">
          <ac:chgData name="nirajthakurxyz0933@outlook.com" userId="5de401e978417caa" providerId="Windows Live" clId="Web-{C2FB6B22-BDA1-3185-67EF-80B5F6B01C13}" dt="2024-08-12T02:55:06.845" v="92"/>
          <ac:spMkLst>
            <pc:docMk/>
            <pc:sldMk cId="3759368116" sldId="394"/>
            <ac:spMk id="37" creationId="{C1A2385B-1D2A-4E17-84FA-6CB7F0AAE473}"/>
          </ac:spMkLst>
        </pc:spChg>
        <pc:spChg chg="add del">
          <ac:chgData name="nirajthakurxyz0933@outlook.com" userId="5de401e978417caa" providerId="Windows Live" clId="Web-{C2FB6B22-BDA1-3185-67EF-80B5F6B01C13}" dt="2024-08-12T02:55:06.845" v="92"/>
          <ac:spMkLst>
            <pc:docMk/>
            <pc:sldMk cId="3759368116" sldId="394"/>
            <ac:spMk id="39" creationId="{5E791F2F-79DB-4CC0-9FA1-001E3E91E8B7}"/>
          </ac:spMkLst>
        </pc:spChg>
        <pc:spChg chg="add">
          <ac:chgData name="nirajthakurxyz0933@outlook.com" userId="5de401e978417caa" providerId="Windows Live" clId="Web-{C2FB6B22-BDA1-3185-67EF-80B5F6B01C13}" dt="2024-08-12T02:55:06.845" v="92"/>
          <ac:spMkLst>
            <pc:docMk/>
            <pc:sldMk cId="3759368116" sldId="394"/>
            <ac:spMk id="44" creationId="{385E1BDC-A9B0-4A87-82E3-F3187F69A802}"/>
          </ac:spMkLst>
        </pc:spChg>
        <pc:spChg chg="add">
          <ac:chgData name="nirajthakurxyz0933@outlook.com" userId="5de401e978417caa" providerId="Windows Live" clId="Web-{C2FB6B22-BDA1-3185-67EF-80B5F6B01C13}" dt="2024-08-12T02:55:06.845" v="92"/>
          <ac:spMkLst>
            <pc:docMk/>
            <pc:sldMk cId="3759368116" sldId="394"/>
            <ac:spMk id="46" creationId="{0990C621-3B8B-4820-8328-D47EF7CE823C}"/>
          </ac:spMkLst>
        </pc:spChg>
        <pc:spChg chg="add">
          <ac:chgData name="nirajthakurxyz0933@outlook.com" userId="5de401e978417caa" providerId="Windows Live" clId="Web-{C2FB6B22-BDA1-3185-67EF-80B5F6B01C13}" dt="2024-08-12T02:55:06.845" v="92"/>
          <ac:spMkLst>
            <pc:docMk/>
            <pc:sldMk cId="3759368116" sldId="394"/>
            <ac:spMk id="48" creationId="{C1A2385B-1D2A-4E17-84FA-6CB7F0AAE473}"/>
          </ac:spMkLst>
        </pc:spChg>
        <pc:spChg chg="add">
          <ac:chgData name="nirajthakurxyz0933@outlook.com" userId="5de401e978417caa" providerId="Windows Live" clId="Web-{C2FB6B22-BDA1-3185-67EF-80B5F6B01C13}" dt="2024-08-12T02:55:06.845" v="92"/>
          <ac:spMkLst>
            <pc:docMk/>
            <pc:sldMk cId="3759368116" sldId="394"/>
            <ac:spMk id="50" creationId="{5E791F2F-79DB-4CC0-9FA1-001E3E91E8B7}"/>
          </ac:spMkLst>
        </pc:spChg>
        <pc:picChg chg="mod ord">
          <ac:chgData name="nirajthakurxyz0933@outlook.com" userId="5de401e978417caa" providerId="Windows Live" clId="Web-{C2FB6B22-BDA1-3185-67EF-80B5F6B01C13}" dt="2024-08-12T02:56:07.785" v="107" actId="14100"/>
          <ac:picMkLst>
            <pc:docMk/>
            <pc:sldMk cId="3759368116" sldId="394"/>
            <ac:picMk id="6" creationId="{3E465B03-A27E-59CA-AAFB-30BD8EC6B26B}"/>
          </ac:picMkLst>
        </pc:picChg>
        <pc:picChg chg="mod">
          <ac:chgData name="nirajthakurxyz0933@outlook.com" userId="5de401e978417caa" providerId="Windows Live" clId="Web-{C2FB6B22-BDA1-3185-67EF-80B5F6B01C13}" dt="2024-08-12T02:56:00.129" v="106" actId="1076"/>
          <ac:picMkLst>
            <pc:docMk/>
            <pc:sldMk cId="3759368116" sldId="394"/>
            <ac:picMk id="7" creationId="{0382B31A-07B6-9615-37FC-434EB569FDBB}"/>
          </ac:picMkLst>
        </pc:picChg>
      </pc:sldChg>
    </pc:docChg>
  </pc:docChgLst>
  <pc:docChgLst>
    <pc:chgData name="nirajthakurxyz0933@outlook.com" userId="5de401e978417caa" providerId="Windows Live" clId="Web-{25685ECB-94A7-81E3-42FB-A6BBAA247C12}"/>
    <pc:docChg chg="modSld">
      <pc:chgData name="nirajthakurxyz0933@outlook.com" userId="5de401e978417caa" providerId="Windows Live" clId="Web-{25685ECB-94A7-81E3-42FB-A6BBAA247C12}" dt="2024-08-11T17:06:09.181" v="110"/>
      <pc:docMkLst>
        <pc:docMk/>
      </pc:docMkLst>
      <pc:sldChg chg="addSp modSp">
        <pc:chgData name="nirajthakurxyz0933@outlook.com" userId="5de401e978417caa" providerId="Windows Live" clId="Web-{25685ECB-94A7-81E3-42FB-A6BBAA247C12}" dt="2024-08-11T16:56:10.526" v="90"/>
        <pc:sldMkLst>
          <pc:docMk/>
          <pc:sldMk cId="3459298073" sldId="257"/>
        </pc:sldMkLst>
        <pc:spChg chg="mod">
          <ac:chgData name="nirajthakurxyz0933@outlook.com" userId="5de401e978417caa" providerId="Windows Live" clId="Web-{25685ECB-94A7-81E3-42FB-A6BBAA247C12}" dt="2024-08-11T16:56:10.526" v="90"/>
          <ac:spMkLst>
            <pc:docMk/>
            <pc:sldMk cId="3459298073" sldId="257"/>
            <ac:spMk id="2" creationId="{1C9C0B66-107A-7635-0F1B-8105D964BA55}"/>
          </ac:spMkLst>
        </pc:spChg>
        <pc:spChg chg="mod">
          <ac:chgData name="nirajthakurxyz0933@outlook.com" userId="5de401e978417caa" providerId="Windows Live" clId="Web-{25685ECB-94A7-81E3-42FB-A6BBAA247C12}" dt="2024-08-11T16:56:10.526" v="90"/>
          <ac:spMkLst>
            <pc:docMk/>
            <pc:sldMk cId="3459298073" sldId="257"/>
            <ac:spMk id="6" creationId="{FC44A2A9-59D5-66B5-CB06-81FE62E76545}"/>
          </ac:spMkLst>
        </pc:spChg>
        <pc:spChg chg="mod">
          <ac:chgData name="nirajthakurxyz0933@outlook.com" userId="5de401e978417caa" providerId="Windows Live" clId="Web-{25685ECB-94A7-81E3-42FB-A6BBAA247C12}" dt="2024-08-11T16:56:10.526" v="90"/>
          <ac:spMkLst>
            <pc:docMk/>
            <pc:sldMk cId="3459298073" sldId="257"/>
            <ac:spMk id="7" creationId="{01E5AC14-8A29-695A-C575-13DE84FC16A3}"/>
          </ac:spMkLst>
        </pc:spChg>
        <pc:spChg chg="mod">
          <ac:chgData name="nirajthakurxyz0933@outlook.com" userId="5de401e978417caa" providerId="Windows Live" clId="Web-{25685ECB-94A7-81E3-42FB-A6BBAA247C12}" dt="2024-08-11T16:56:10.526" v="90"/>
          <ac:spMkLst>
            <pc:docMk/>
            <pc:sldMk cId="3459298073" sldId="257"/>
            <ac:spMk id="8" creationId="{E4019BD2-5E9E-B21D-E7F5-CCD3863C3EAC}"/>
          </ac:spMkLst>
        </pc:spChg>
        <pc:spChg chg="mod">
          <ac:chgData name="nirajthakurxyz0933@outlook.com" userId="5de401e978417caa" providerId="Windows Live" clId="Web-{25685ECB-94A7-81E3-42FB-A6BBAA247C12}" dt="2024-08-11T16:56:10.526" v="90"/>
          <ac:spMkLst>
            <pc:docMk/>
            <pc:sldMk cId="3459298073" sldId="257"/>
            <ac:spMk id="10" creationId="{D8587B6B-84D5-205E-E22F-2257EA8116E0}"/>
          </ac:spMkLst>
        </pc:spChg>
        <pc:spChg chg="add">
          <ac:chgData name="nirajthakurxyz0933@outlook.com" userId="5de401e978417caa" providerId="Windows Live" clId="Web-{25685ECB-94A7-81E3-42FB-A6BBAA247C12}" dt="2024-08-11T16:56:10.526" v="90"/>
          <ac:spMkLst>
            <pc:docMk/>
            <pc:sldMk cId="3459298073" sldId="257"/>
            <ac:spMk id="12" creationId="{7301F447-EEF7-48F5-AF73-7566EE7F64AD}"/>
          </ac:spMkLst>
        </pc:spChg>
        <pc:spChg chg="add">
          <ac:chgData name="nirajthakurxyz0933@outlook.com" userId="5de401e978417caa" providerId="Windows Live" clId="Web-{25685ECB-94A7-81E3-42FB-A6BBAA247C12}" dt="2024-08-11T16:56:10.526" v="90"/>
          <ac:spMkLst>
            <pc:docMk/>
            <pc:sldMk cId="3459298073" sldId="257"/>
            <ac:spMk id="13" creationId="{F7117410-A2A4-4085-9ADC-46744551DBDE}"/>
          </ac:spMkLst>
        </pc:spChg>
        <pc:spChg chg="add">
          <ac:chgData name="nirajthakurxyz0933@outlook.com" userId="5de401e978417caa" providerId="Windows Live" clId="Web-{25685ECB-94A7-81E3-42FB-A6BBAA247C12}" dt="2024-08-11T16:56:10.526" v="90"/>
          <ac:spMkLst>
            <pc:docMk/>
            <pc:sldMk cId="3459298073" sldId="257"/>
            <ac:spMk id="14" creationId="{99F74EB5-E547-4FB4-95F5-BCC788F3C4A0}"/>
          </ac:spMkLst>
        </pc:spChg>
        <pc:picChg chg="mod">
          <ac:chgData name="nirajthakurxyz0933@outlook.com" userId="5de401e978417caa" providerId="Windows Live" clId="Web-{25685ECB-94A7-81E3-42FB-A6BBAA247C12}" dt="2024-08-11T16:56:10.526" v="90"/>
          <ac:picMkLst>
            <pc:docMk/>
            <pc:sldMk cId="3459298073" sldId="257"/>
            <ac:picMk id="4" creationId="{27B21D03-32C2-122E-FC42-C464372F08A2}"/>
          </ac:picMkLst>
        </pc:picChg>
      </pc:sldChg>
      <pc:sldChg chg="addSp modSp">
        <pc:chgData name="nirajthakurxyz0933@outlook.com" userId="5de401e978417caa" providerId="Windows Live" clId="Web-{25685ECB-94A7-81E3-42FB-A6BBAA247C12}" dt="2024-08-11T16:56:24.026" v="91"/>
        <pc:sldMkLst>
          <pc:docMk/>
          <pc:sldMk cId="3630515598" sldId="301"/>
        </pc:sldMkLst>
        <pc:spChg chg="mod">
          <ac:chgData name="nirajthakurxyz0933@outlook.com" userId="5de401e978417caa" providerId="Windows Live" clId="Web-{25685ECB-94A7-81E3-42FB-A6BBAA247C12}" dt="2024-08-11T16:56:24.026" v="91"/>
          <ac:spMkLst>
            <pc:docMk/>
            <pc:sldMk cId="3630515598" sldId="301"/>
            <ac:spMk id="2" creationId="{456DEA38-95CC-5ED5-5694-32D37AA744C5}"/>
          </ac:spMkLst>
        </pc:spChg>
        <pc:spChg chg="mod">
          <ac:chgData name="nirajthakurxyz0933@outlook.com" userId="5de401e978417caa" providerId="Windows Live" clId="Web-{25685ECB-94A7-81E3-42FB-A6BBAA247C12}" dt="2024-08-11T16:56:24.026" v="91"/>
          <ac:spMkLst>
            <pc:docMk/>
            <pc:sldMk cId="3630515598" sldId="301"/>
            <ac:spMk id="11" creationId="{699A7E2E-D868-D4C3-F729-CC6E27CD7C3B}"/>
          </ac:spMkLst>
        </pc:spChg>
        <pc:spChg chg="mod">
          <ac:chgData name="nirajthakurxyz0933@outlook.com" userId="5de401e978417caa" providerId="Windows Live" clId="Web-{25685ECB-94A7-81E3-42FB-A6BBAA247C12}" dt="2024-08-11T16:56:24.026" v="91"/>
          <ac:spMkLst>
            <pc:docMk/>
            <pc:sldMk cId="3630515598" sldId="301"/>
            <ac:spMk id="13" creationId="{BF32B119-6320-4916-EE55-DB57644580B1}"/>
          </ac:spMkLst>
        </pc:spChg>
        <pc:spChg chg="mod">
          <ac:chgData name="nirajthakurxyz0933@outlook.com" userId="5de401e978417caa" providerId="Windows Live" clId="Web-{25685ECB-94A7-81E3-42FB-A6BBAA247C12}" dt="2024-08-11T16:56:24.026" v="91"/>
          <ac:spMkLst>
            <pc:docMk/>
            <pc:sldMk cId="3630515598" sldId="301"/>
            <ac:spMk id="15" creationId="{2BB89BF0-3275-828F-9E58-CAE0EC45A2D0}"/>
          </ac:spMkLst>
        </pc:spChg>
        <pc:spChg chg="mod">
          <ac:chgData name="nirajthakurxyz0933@outlook.com" userId="5de401e978417caa" providerId="Windows Live" clId="Web-{25685ECB-94A7-81E3-42FB-A6BBAA247C12}" dt="2024-08-11T16:56:24.026" v="91"/>
          <ac:spMkLst>
            <pc:docMk/>
            <pc:sldMk cId="3630515598" sldId="301"/>
            <ac:spMk id="16" creationId="{DD0B99DE-E81A-9C8E-C136-09A333EF2591}"/>
          </ac:spMkLst>
        </pc:spChg>
        <pc:spChg chg="mod">
          <ac:chgData name="nirajthakurxyz0933@outlook.com" userId="5de401e978417caa" providerId="Windows Live" clId="Web-{25685ECB-94A7-81E3-42FB-A6BBAA247C12}" dt="2024-08-11T16:56:24.026" v="91"/>
          <ac:spMkLst>
            <pc:docMk/>
            <pc:sldMk cId="3630515598" sldId="301"/>
            <ac:spMk id="17" creationId="{BC37A89F-0CC5-6DB8-E967-3FE528FF80D2}"/>
          </ac:spMkLst>
        </pc:spChg>
        <pc:spChg chg="add">
          <ac:chgData name="nirajthakurxyz0933@outlook.com" userId="5de401e978417caa" providerId="Windows Live" clId="Web-{25685ECB-94A7-81E3-42FB-A6BBAA247C12}" dt="2024-08-11T16:56:24.026" v="91"/>
          <ac:spMkLst>
            <pc:docMk/>
            <pc:sldMk cId="3630515598" sldId="301"/>
            <ac:spMk id="19" creationId="{7301F447-EEF7-48F5-AF73-7566EE7F64AD}"/>
          </ac:spMkLst>
        </pc:spChg>
        <pc:spChg chg="add">
          <ac:chgData name="nirajthakurxyz0933@outlook.com" userId="5de401e978417caa" providerId="Windows Live" clId="Web-{25685ECB-94A7-81E3-42FB-A6BBAA247C12}" dt="2024-08-11T16:56:24.026" v="91"/>
          <ac:spMkLst>
            <pc:docMk/>
            <pc:sldMk cId="3630515598" sldId="301"/>
            <ac:spMk id="20" creationId="{F7117410-A2A4-4085-9ADC-46744551DBDE}"/>
          </ac:spMkLst>
        </pc:spChg>
        <pc:spChg chg="add">
          <ac:chgData name="nirajthakurxyz0933@outlook.com" userId="5de401e978417caa" providerId="Windows Live" clId="Web-{25685ECB-94A7-81E3-42FB-A6BBAA247C12}" dt="2024-08-11T16:56:24.026" v="91"/>
          <ac:spMkLst>
            <pc:docMk/>
            <pc:sldMk cId="3630515598" sldId="301"/>
            <ac:spMk id="21" creationId="{99F74EB5-E547-4FB4-95F5-BCC788F3C4A0}"/>
          </ac:spMkLst>
        </pc:spChg>
        <pc:picChg chg="mod">
          <ac:chgData name="nirajthakurxyz0933@outlook.com" userId="5de401e978417caa" providerId="Windows Live" clId="Web-{25685ECB-94A7-81E3-42FB-A6BBAA247C12}" dt="2024-08-11T16:56:24.026" v="91"/>
          <ac:picMkLst>
            <pc:docMk/>
            <pc:sldMk cId="3630515598" sldId="301"/>
            <ac:picMk id="8" creationId="{386553AC-B8FD-CF8E-60B3-B7573EFC3109}"/>
          </ac:picMkLst>
        </pc:picChg>
        <pc:picChg chg="mod">
          <ac:chgData name="nirajthakurxyz0933@outlook.com" userId="5de401e978417caa" providerId="Windows Live" clId="Web-{25685ECB-94A7-81E3-42FB-A6BBAA247C12}" dt="2024-08-11T16:56:24.026" v="91"/>
          <ac:picMkLst>
            <pc:docMk/>
            <pc:sldMk cId="3630515598" sldId="301"/>
            <ac:picMk id="9" creationId="{40C4B1B0-2BEF-B63F-B59F-65D0934F2A9A}"/>
          </ac:picMkLst>
        </pc:picChg>
      </pc:sldChg>
      <pc:sldChg chg="addSp modSp">
        <pc:chgData name="nirajthakurxyz0933@outlook.com" userId="5de401e978417caa" providerId="Windows Live" clId="Web-{25685ECB-94A7-81E3-42FB-A6BBAA247C12}" dt="2024-08-11T17:00:40.057" v="93"/>
        <pc:sldMkLst>
          <pc:docMk/>
          <pc:sldMk cId="3214335302" sldId="305"/>
        </pc:sldMkLst>
        <pc:spChg chg="mod">
          <ac:chgData name="nirajthakurxyz0933@outlook.com" userId="5de401e978417caa" providerId="Windows Live" clId="Web-{25685ECB-94A7-81E3-42FB-A6BBAA247C12}" dt="2024-08-11T17:00:40.057" v="93"/>
          <ac:spMkLst>
            <pc:docMk/>
            <pc:sldMk cId="3214335302" sldId="305"/>
            <ac:spMk id="2" creationId="{FBC1F4F1-398F-C84A-6745-6F9F821E6EDC}"/>
          </ac:spMkLst>
        </pc:spChg>
        <pc:spChg chg="mod">
          <ac:chgData name="nirajthakurxyz0933@outlook.com" userId="5de401e978417caa" providerId="Windows Live" clId="Web-{25685ECB-94A7-81E3-42FB-A6BBAA247C12}" dt="2024-08-11T17:00:40.057" v="93"/>
          <ac:spMkLst>
            <pc:docMk/>
            <pc:sldMk cId="3214335302" sldId="305"/>
            <ac:spMk id="7" creationId="{CA46EF4A-8221-7748-7621-B46E8FD8AC68}"/>
          </ac:spMkLst>
        </pc:spChg>
        <pc:spChg chg="mod">
          <ac:chgData name="nirajthakurxyz0933@outlook.com" userId="5de401e978417caa" providerId="Windows Live" clId="Web-{25685ECB-94A7-81E3-42FB-A6BBAA247C12}" dt="2024-08-11T17:00:40.057" v="93"/>
          <ac:spMkLst>
            <pc:docMk/>
            <pc:sldMk cId="3214335302" sldId="305"/>
            <ac:spMk id="8" creationId="{0DCF59E4-A17A-3CE1-2668-791A0A3D16B4}"/>
          </ac:spMkLst>
        </pc:spChg>
        <pc:spChg chg="mod">
          <ac:chgData name="nirajthakurxyz0933@outlook.com" userId="5de401e978417caa" providerId="Windows Live" clId="Web-{25685ECB-94A7-81E3-42FB-A6BBAA247C12}" dt="2024-08-11T17:00:40.057" v="93"/>
          <ac:spMkLst>
            <pc:docMk/>
            <pc:sldMk cId="3214335302" sldId="305"/>
            <ac:spMk id="9" creationId="{4439967F-9A0B-FD32-D592-86FA6B460F3F}"/>
          </ac:spMkLst>
        </pc:spChg>
        <pc:spChg chg="add">
          <ac:chgData name="nirajthakurxyz0933@outlook.com" userId="5de401e978417caa" providerId="Windows Live" clId="Web-{25685ECB-94A7-81E3-42FB-A6BBAA247C12}" dt="2024-08-11T17:00:40.057" v="93"/>
          <ac:spMkLst>
            <pc:docMk/>
            <pc:sldMk cId="3214335302" sldId="305"/>
            <ac:spMk id="11" creationId="{7301F447-EEF7-48F5-AF73-7566EE7F64AD}"/>
          </ac:spMkLst>
        </pc:spChg>
        <pc:spChg chg="add">
          <ac:chgData name="nirajthakurxyz0933@outlook.com" userId="5de401e978417caa" providerId="Windows Live" clId="Web-{25685ECB-94A7-81E3-42FB-A6BBAA247C12}" dt="2024-08-11T17:00:40.057" v="93"/>
          <ac:spMkLst>
            <pc:docMk/>
            <pc:sldMk cId="3214335302" sldId="305"/>
            <ac:spMk id="12" creationId="{F7117410-A2A4-4085-9ADC-46744551DBDE}"/>
          </ac:spMkLst>
        </pc:spChg>
        <pc:spChg chg="add">
          <ac:chgData name="nirajthakurxyz0933@outlook.com" userId="5de401e978417caa" providerId="Windows Live" clId="Web-{25685ECB-94A7-81E3-42FB-A6BBAA247C12}" dt="2024-08-11T17:00:40.057" v="93"/>
          <ac:spMkLst>
            <pc:docMk/>
            <pc:sldMk cId="3214335302" sldId="305"/>
            <ac:spMk id="13" creationId="{99F74EB5-E547-4FB4-95F5-BCC788F3C4A0}"/>
          </ac:spMkLst>
        </pc:spChg>
        <pc:picChg chg="mod">
          <ac:chgData name="nirajthakurxyz0933@outlook.com" userId="5de401e978417caa" providerId="Windows Live" clId="Web-{25685ECB-94A7-81E3-42FB-A6BBAA247C12}" dt="2024-08-11T17:00:40.057" v="93"/>
          <ac:picMkLst>
            <pc:docMk/>
            <pc:sldMk cId="3214335302" sldId="305"/>
            <ac:picMk id="4" creationId="{F13CAEA2-D1C1-9972-BD31-7827F6C44C08}"/>
          </ac:picMkLst>
        </pc:picChg>
        <pc:picChg chg="mod">
          <ac:chgData name="nirajthakurxyz0933@outlook.com" userId="5de401e978417caa" providerId="Windows Live" clId="Web-{25685ECB-94A7-81E3-42FB-A6BBAA247C12}" dt="2024-08-11T17:00:40.057" v="93"/>
          <ac:picMkLst>
            <pc:docMk/>
            <pc:sldMk cId="3214335302" sldId="305"/>
            <ac:picMk id="6" creationId="{E32AA81B-26EB-0E6D-CB9D-75129520513B}"/>
          </ac:picMkLst>
        </pc:picChg>
      </pc:sldChg>
      <pc:sldChg chg="addSp delSp modSp">
        <pc:chgData name="nirajthakurxyz0933@outlook.com" userId="5de401e978417caa" providerId="Windows Live" clId="Web-{25685ECB-94A7-81E3-42FB-A6BBAA247C12}" dt="2024-08-11T16:13:49.850" v="8" actId="20577"/>
        <pc:sldMkLst>
          <pc:docMk/>
          <pc:sldMk cId="4266958255" sldId="338"/>
        </pc:sldMkLst>
        <pc:spChg chg="mod">
          <ac:chgData name="nirajthakurxyz0933@outlook.com" userId="5de401e978417caa" providerId="Windows Live" clId="Web-{25685ECB-94A7-81E3-42FB-A6BBAA247C12}" dt="2024-08-11T16:13:49.850" v="8" actId="20577"/>
          <ac:spMkLst>
            <pc:docMk/>
            <pc:sldMk cId="4266958255" sldId="338"/>
            <ac:spMk id="6" creationId="{9CD4EED2-015B-6C0F-8762-740850B40AE5}"/>
          </ac:spMkLst>
        </pc:spChg>
        <pc:spChg chg="del">
          <ac:chgData name="nirajthakurxyz0933@outlook.com" userId="5de401e978417caa" providerId="Windows Live" clId="Web-{25685ECB-94A7-81E3-42FB-A6BBAA247C12}" dt="2024-08-11T16:12:32.019" v="0"/>
          <ac:spMkLst>
            <pc:docMk/>
            <pc:sldMk cId="4266958255" sldId="338"/>
            <ac:spMk id="27" creationId="{2B97F24A-32CE-4C1C-A50D-3016B394DCFB}"/>
          </ac:spMkLst>
        </pc:spChg>
        <pc:spChg chg="del">
          <ac:chgData name="nirajthakurxyz0933@outlook.com" userId="5de401e978417caa" providerId="Windows Live" clId="Web-{25685ECB-94A7-81E3-42FB-A6BBAA247C12}" dt="2024-08-11T16:12:32.019" v="0"/>
          <ac:spMkLst>
            <pc:docMk/>
            <pc:sldMk cId="4266958255" sldId="338"/>
            <ac:spMk id="28" creationId="{CD8B4F24-440B-49E9-B85D-733523DC064B}"/>
          </ac:spMkLst>
        </pc:spChg>
        <pc:spChg chg="add">
          <ac:chgData name="nirajthakurxyz0933@outlook.com" userId="5de401e978417caa" providerId="Windows Live" clId="Web-{25685ECB-94A7-81E3-42FB-A6BBAA247C12}" dt="2024-08-11T16:12:32.019" v="0"/>
          <ac:spMkLst>
            <pc:docMk/>
            <pc:sldMk cId="4266958255" sldId="338"/>
            <ac:spMk id="30" creationId="{2B97F24A-32CE-4C1C-A50D-3016B394DCFB}"/>
          </ac:spMkLst>
        </pc:spChg>
        <pc:spChg chg="add">
          <ac:chgData name="nirajthakurxyz0933@outlook.com" userId="5de401e978417caa" providerId="Windows Live" clId="Web-{25685ECB-94A7-81E3-42FB-A6BBAA247C12}" dt="2024-08-11T16:12:32.019" v="0"/>
          <ac:spMkLst>
            <pc:docMk/>
            <pc:sldMk cId="4266958255" sldId="338"/>
            <ac:spMk id="32" creationId="{6357EC4F-235E-4222-A36F-C7878ACE37F2}"/>
          </ac:spMkLst>
        </pc:spChg>
        <pc:picChg chg="mod">
          <ac:chgData name="nirajthakurxyz0933@outlook.com" userId="5de401e978417caa" providerId="Windows Live" clId="Web-{25685ECB-94A7-81E3-42FB-A6BBAA247C12}" dt="2024-08-11T16:13:22.458" v="2" actId="1076"/>
          <ac:picMkLst>
            <pc:docMk/>
            <pc:sldMk cId="4266958255" sldId="338"/>
            <ac:picMk id="4" creationId="{98D637EE-00CB-36DE-DF9D-E25137623E44}"/>
          </ac:picMkLst>
        </pc:picChg>
      </pc:sldChg>
      <pc:sldChg chg="addSp delSp modSp">
        <pc:chgData name="nirajthakurxyz0933@outlook.com" userId="5de401e978417caa" providerId="Windows Live" clId="Web-{25685ECB-94A7-81E3-42FB-A6BBAA247C12}" dt="2024-08-11T16:17:01.153" v="13" actId="14100"/>
        <pc:sldMkLst>
          <pc:docMk/>
          <pc:sldMk cId="1689375610" sldId="339"/>
        </pc:sldMkLst>
        <pc:spChg chg="del">
          <ac:chgData name="nirajthakurxyz0933@outlook.com" userId="5de401e978417caa" providerId="Windows Live" clId="Web-{25685ECB-94A7-81E3-42FB-A6BBAA247C12}" dt="2024-08-11T16:15:45.635" v="9"/>
          <ac:spMkLst>
            <pc:docMk/>
            <pc:sldMk cId="1689375610" sldId="339"/>
            <ac:spMk id="3" creationId="{5F068711-4F8F-C014-F5CC-7176E330EEFC}"/>
          </ac:spMkLst>
        </pc:spChg>
        <pc:graphicFrameChg chg="add mod modGraphic">
          <ac:chgData name="nirajthakurxyz0933@outlook.com" userId="5de401e978417caa" providerId="Windows Live" clId="Web-{25685ECB-94A7-81E3-42FB-A6BBAA247C12}" dt="2024-08-11T16:17:01.153" v="13" actId="14100"/>
          <ac:graphicFrameMkLst>
            <pc:docMk/>
            <pc:sldMk cId="1689375610" sldId="339"/>
            <ac:graphicFrameMk id="5" creationId="{0ECF42A9-8E5B-D192-6B2E-53606C4E13BE}"/>
          </ac:graphicFrameMkLst>
        </pc:graphicFrameChg>
      </pc:sldChg>
      <pc:sldChg chg="addSp delSp modSp">
        <pc:chgData name="nirajthakurxyz0933@outlook.com" userId="5de401e978417caa" providerId="Windows Live" clId="Web-{25685ECB-94A7-81E3-42FB-A6BBAA247C12}" dt="2024-08-11T16:20:17.706" v="24" actId="1076"/>
        <pc:sldMkLst>
          <pc:docMk/>
          <pc:sldMk cId="164823513" sldId="340"/>
        </pc:sldMkLst>
        <pc:spChg chg="mod">
          <ac:chgData name="nirajthakurxyz0933@outlook.com" userId="5de401e978417caa" providerId="Windows Live" clId="Web-{25685ECB-94A7-81E3-42FB-A6BBAA247C12}" dt="2024-08-11T16:19:26.626" v="15"/>
          <ac:spMkLst>
            <pc:docMk/>
            <pc:sldMk cId="164823513" sldId="340"/>
            <ac:spMk id="2" creationId="{13C90572-6F8E-9B44-E699-1B1422A65DF8}"/>
          </ac:spMkLst>
        </pc:spChg>
        <pc:spChg chg="add del">
          <ac:chgData name="nirajthakurxyz0933@outlook.com" userId="5de401e978417caa" providerId="Windows Live" clId="Web-{25685ECB-94A7-81E3-42FB-A6BBAA247C12}" dt="2024-08-11T16:19:26.626" v="15"/>
          <ac:spMkLst>
            <pc:docMk/>
            <pc:sldMk cId="164823513" sldId="340"/>
            <ac:spMk id="6" creationId="{665DBBEF-238B-476B-96AB-8AAC3224ECEA}"/>
          </ac:spMkLst>
        </pc:spChg>
        <pc:spChg chg="add del">
          <ac:chgData name="nirajthakurxyz0933@outlook.com" userId="5de401e978417caa" providerId="Windows Live" clId="Web-{25685ECB-94A7-81E3-42FB-A6BBAA247C12}" dt="2024-08-11T16:19:26.626" v="15"/>
          <ac:spMkLst>
            <pc:docMk/>
            <pc:sldMk cId="164823513" sldId="340"/>
            <ac:spMk id="7" creationId="{3FCFB1DE-0B7E-48CC-BA90-B2AB0889F9D6}"/>
          </ac:spMkLst>
        </pc:spChg>
        <pc:spChg chg="add del">
          <ac:chgData name="nirajthakurxyz0933@outlook.com" userId="5de401e978417caa" providerId="Windows Live" clId="Web-{25685ECB-94A7-81E3-42FB-A6BBAA247C12}" dt="2024-08-11T16:19:35.799" v="16"/>
          <ac:spMkLst>
            <pc:docMk/>
            <pc:sldMk cId="164823513" sldId="340"/>
            <ac:spMk id="10" creationId="{F4A5E0AC-7F91-3041-EC6C-AF3DF743124C}"/>
          </ac:spMkLst>
        </pc:spChg>
        <pc:spChg chg="add">
          <ac:chgData name="nirajthakurxyz0933@outlook.com" userId="5de401e978417caa" providerId="Windows Live" clId="Web-{25685ECB-94A7-81E3-42FB-A6BBAA247C12}" dt="2024-08-11T16:19:26.626" v="15"/>
          <ac:spMkLst>
            <pc:docMk/>
            <pc:sldMk cId="164823513" sldId="340"/>
            <ac:spMk id="14" creationId="{A8908DB7-C3A6-4FCB-9820-CEE02B398C4A}"/>
          </ac:spMkLst>
        </pc:spChg>
        <pc:spChg chg="add">
          <ac:chgData name="nirajthakurxyz0933@outlook.com" userId="5de401e978417caa" providerId="Windows Live" clId="Web-{25685ECB-94A7-81E3-42FB-A6BBAA247C12}" dt="2024-08-11T16:19:26.626" v="15"/>
          <ac:spMkLst>
            <pc:docMk/>
            <pc:sldMk cId="164823513" sldId="340"/>
            <ac:spMk id="16" creationId="{535742DD-1B16-4E9D-B715-0D74B4574A68}"/>
          </ac:spMkLst>
        </pc:spChg>
        <pc:picChg chg="mod">
          <ac:chgData name="nirajthakurxyz0933@outlook.com" userId="5de401e978417caa" providerId="Windows Live" clId="Web-{25685ECB-94A7-81E3-42FB-A6BBAA247C12}" dt="2024-08-11T16:20:17.706" v="24" actId="1076"/>
          <ac:picMkLst>
            <pc:docMk/>
            <pc:sldMk cId="164823513" sldId="340"/>
            <ac:picMk id="4" creationId="{4557CBB8-05D3-68CC-C3F2-3467B8E2F90D}"/>
          </ac:picMkLst>
        </pc:picChg>
      </pc:sldChg>
      <pc:sldChg chg="addSp modSp">
        <pc:chgData name="nirajthakurxyz0933@outlook.com" userId="5de401e978417caa" providerId="Windows Live" clId="Web-{25685ECB-94A7-81E3-42FB-A6BBAA247C12}" dt="2024-08-11T16:22:39.414" v="27" actId="14100"/>
        <pc:sldMkLst>
          <pc:docMk/>
          <pc:sldMk cId="219064144" sldId="341"/>
        </pc:sldMkLst>
        <pc:spChg chg="mod">
          <ac:chgData name="nirajthakurxyz0933@outlook.com" userId="5de401e978417caa" providerId="Windows Live" clId="Web-{25685ECB-94A7-81E3-42FB-A6BBAA247C12}" dt="2024-08-11T16:21:53.287" v="25"/>
          <ac:spMkLst>
            <pc:docMk/>
            <pc:sldMk cId="219064144" sldId="341"/>
            <ac:spMk id="2" creationId="{44F0DD95-E4EC-8AA5-4D3D-EA93D960D58B}"/>
          </ac:spMkLst>
        </pc:spChg>
        <pc:spChg chg="mod">
          <ac:chgData name="nirajthakurxyz0933@outlook.com" userId="5de401e978417caa" providerId="Windows Live" clId="Web-{25685ECB-94A7-81E3-42FB-A6BBAA247C12}" dt="2024-08-11T16:22:39.414" v="27" actId="14100"/>
          <ac:spMkLst>
            <pc:docMk/>
            <pc:sldMk cId="219064144" sldId="341"/>
            <ac:spMk id="4" creationId="{0B7E3E6B-9510-58ED-0568-D1E85F7FF045}"/>
          </ac:spMkLst>
        </pc:spChg>
        <pc:spChg chg="add">
          <ac:chgData name="nirajthakurxyz0933@outlook.com" userId="5de401e978417caa" providerId="Windows Live" clId="Web-{25685ECB-94A7-81E3-42FB-A6BBAA247C12}" dt="2024-08-11T16:21:53.287" v="25"/>
          <ac:spMkLst>
            <pc:docMk/>
            <pc:sldMk cId="219064144" sldId="341"/>
            <ac:spMk id="6" creationId="{907EF6B7-1338-4443-8C46-6A318D952DFD}"/>
          </ac:spMkLst>
        </pc:spChg>
        <pc:spChg chg="add">
          <ac:chgData name="nirajthakurxyz0933@outlook.com" userId="5de401e978417caa" providerId="Windows Live" clId="Web-{25685ECB-94A7-81E3-42FB-A6BBAA247C12}" dt="2024-08-11T16:21:53.287" v="25"/>
          <ac:spMkLst>
            <pc:docMk/>
            <pc:sldMk cId="219064144" sldId="341"/>
            <ac:spMk id="7" creationId="{DAAE4CDD-124C-4DCF-9584-B6033B545DD5}"/>
          </ac:spMkLst>
        </pc:spChg>
        <pc:spChg chg="add">
          <ac:chgData name="nirajthakurxyz0933@outlook.com" userId="5de401e978417caa" providerId="Windows Live" clId="Web-{25685ECB-94A7-81E3-42FB-A6BBAA247C12}" dt="2024-08-11T16:21:53.287" v="25"/>
          <ac:spMkLst>
            <pc:docMk/>
            <pc:sldMk cId="219064144" sldId="341"/>
            <ac:spMk id="13" creationId="{081E4A58-353D-44AE-B2FC-2A74E2E400F7}"/>
          </ac:spMkLst>
        </pc:spChg>
      </pc:sldChg>
      <pc:sldChg chg="addSp modSp">
        <pc:chgData name="nirajthakurxyz0933@outlook.com" userId="5de401e978417caa" providerId="Windows Live" clId="Web-{25685ECB-94A7-81E3-42FB-A6BBAA247C12}" dt="2024-08-11T16:25:05.059" v="32" actId="14100"/>
        <pc:sldMkLst>
          <pc:docMk/>
          <pc:sldMk cId="4108471624" sldId="342"/>
        </pc:sldMkLst>
        <pc:spChg chg="mod">
          <ac:chgData name="nirajthakurxyz0933@outlook.com" userId="5de401e978417caa" providerId="Windows Live" clId="Web-{25685ECB-94A7-81E3-42FB-A6BBAA247C12}" dt="2024-08-11T16:24:44.402" v="28"/>
          <ac:spMkLst>
            <pc:docMk/>
            <pc:sldMk cId="4108471624" sldId="342"/>
            <ac:spMk id="2" creationId="{C90EDF11-990E-23FB-C529-3B5D0E8080AF}"/>
          </ac:spMkLst>
        </pc:spChg>
        <pc:spChg chg="mod">
          <ac:chgData name="nirajthakurxyz0933@outlook.com" userId="5de401e978417caa" providerId="Windows Live" clId="Web-{25685ECB-94A7-81E3-42FB-A6BBAA247C12}" dt="2024-08-11T16:25:05.059" v="32" actId="14100"/>
          <ac:spMkLst>
            <pc:docMk/>
            <pc:sldMk cId="4108471624" sldId="342"/>
            <ac:spMk id="3" creationId="{B7DB8AE7-1243-C78D-F823-133E58C5DC87}"/>
          </ac:spMkLst>
        </pc:spChg>
        <pc:spChg chg="add">
          <ac:chgData name="nirajthakurxyz0933@outlook.com" userId="5de401e978417caa" providerId="Windows Live" clId="Web-{25685ECB-94A7-81E3-42FB-A6BBAA247C12}" dt="2024-08-11T16:24:44.402" v="28"/>
          <ac:spMkLst>
            <pc:docMk/>
            <pc:sldMk cId="4108471624" sldId="342"/>
            <ac:spMk id="8" creationId="{907EF6B7-1338-4443-8C46-6A318D952DFD}"/>
          </ac:spMkLst>
        </pc:spChg>
        <pc:spChg chg="add">
          <ac:chgData name="nirajthakurxyz0933@outlook.com" userId="5de401e978417caa" providerId="Windows Live" clId="Web-{25685ECB-94A7-81E3-42FB-A6BBAA247C12}" dt="2024-08-11T16:24:44.402" v="28"/>
          <ac:spMkLst>
            <pc:docMk/>
            <pc:sldMk cId="4108471624" sldId="342"/>
            <ac:spMk id="10" creationId="{DAAE4CDD-124C-4DCF-9584-B6033B545DD5}"/>
          </ac:spMkLst>
        </pc:spChg>
        <pc:spChg chg="add">
          <ac:chgData name="nirajthakurxyz0933@outlook.com" userId="5de401e978417caa" providerId="Windows Live" clId="Web-{25685ECB-94A7-81E3-42FB-A6BBAA247C12}" dt="2024-08-11T16:24:44.402" v="28"/>
          <ac:spMkLst>
            <pc:docMk/>
            <pc:sldMk cId="4108471624" sldId="342"/>
            <ac:spMk id="12" creationId="{081E4A58-353D-44AE-B2FC-2A74E2E400F7}"/>
          </ac:spMkLst>
        </pc:spChg>
      </pc:sldChg>
      <pc:sldChg chg="addSp modSp">
        <pc:chgData name="nirajthakurxyz0933@outlook.com" userId="5de401e978417caa" providerId="Windows Live" clId="Web-{25685ECB-94A7-81E3-42FB-A6BBAA247C12}" dt="2024-08-11T16:25:51.623" v="34" actId="1076"/>
        <pc:sldMkLst>
          <pc:docMk/>
          <pc:sldMk cId="3113367066" sldId="343"/>
        </pc:sldMkLst>
        <pc:spChg chg="mod">
          <ac:chgData name="nirajthakurxyz0933@outlook.com" userId="5de401e978417caa" providerId="Windows Live" clId="Web-{25685ECB-94A7-81E3-42FB-A6BBAA247C12}" dt="2024-08-11T16:25:32.576" v="33"/>
          <ac:spMkLst>
            <pc:docMk/>
            <pc:sldMk cId="3113367066" sldId="343"/>
            <ac:spMk id="2" creationId="{7D37002D-159F-9077-4DB6-DB5BABECDABB}"/>
          </ac:spMkLst>
        </pc:spChg>
        <pc:spChg chg="mod">
          <ac:chgData name="nirajthakurxyz0933@outlook.com" userId="5de401e978417caa" providerId="Windows Live" clId="Web-{25685ECB-94A7-81E3-42FB-A6BBAA247C12}" dt="2024-08-11T16:25:32.576" v="33"/>
          <ac:spMkLst>
            <pc:docMk/>
            <pc:sldMk cId="3113367066" sldId="343"/>
            <ac:spMk id="9" creationId="{8D3127EC-6A03-868F-FE27-382B93F46D98}"/>
          </ac:spMkLst>
        </pc:spChg>
        <pc:spChg chg="mod">
          <ac:chgData name="nirajthakurxyz0933@outlook.com" userId="5de401e978417caa" providerId="Windows Live" clId="Web-{25685ECB-94A7-81E3-42FB-A6BBAA247C12}" dt="2024-08-11T16:25:32.576" v="33"/>
          <ac:spMkLst>
            <pc:docMk/>
            <pc:sldMk cId="3113367066" sldId="343"/>
            <ac:spMk id="11" creationId="{71C26938-EAE1-496F-E894-CC0E3C8343D3}"/>
          </ac:spMkLst>
        </pc:spChg>
        <pc:spChg chg="mod">
          <ac:chgData name="nirajthakurxyz0933@outlook.com" userId="5de401e978417caa" providerId="Windows Live" clId="Web-{25685ECB-94A7-81E3-42FB-A6BBAA247C12}" dt="2024-08-11T16:25:32.576" v="33"/>
          <ac:spMkLst>
            <pc:docMk/>
            <pc:sldMk cId="3113367066" sldId="343"/>
            <ac:spMk id="13" creationId="{5504164F-21CD-20DB-056B-890F8589C0EE}"/>
          </ac:spMkLst>
        </pc:spChg>
        <pc:spChg chg="mod">
          <ac:chgData name="nirajthakurxyz0933@outlook.com" userId="5de401e978417caa" providerId="Windows Live" clId="Web-{25685ECB-94A7-81E3-42FB-A6BBAA247C12}" dt="2024-08-11T16:25:32.576" v="33"/>
          <ac:spMkLst>
            <pc:docMk/>
            <pc:sldMk cId="3113367066" sldId="343"/>
            <ac:spMk id="15" creationId="{9841D12F-9B89-4D4B-E70E-9389D14D4721}"/>
          </ac:spMkLst>
        </pc:spChg>
        <pc:spChg chg="mod">
          <ac:chgData name="nirajthakurxyz0933@outlook.com" userId="5de401e978417caa" providerId="Windows Live" clId="Web-{25685ECB-94A7-81E3-42FB-A6BBAA247C12}" dt="2024-08-11T16:25:32.576" v="33"/>
          <ac:spMkLst>
            <pc:docMk/>
            <pc:sldMk cId="3113367066" sldId="343"/>
            <ac:spMk id="17" creationId="{113DF347-CF71-4A49-CD37-3D09B1DBA55C}"/>
          </ac:spMkLst>
        </pc:spChg>
        <pc:spChg chg="add">
          <ac:chgData name="nirajthakurxyz0933@outlook.com" userId="5de401e978417caa" providerId="Windows Live" clId="Web-{25685ECB-94A7-81E3-42FB-A6BBAA247C12}" dt="2024-08-11T16:25:32.576" v="33"/>
          <ac:spMkLst>
            <pc:docMk/>
            <pc:sldMk cId="3113367066" sldId="343"/>
            <ac:spMk id="19" creationId="{53B021B3-DE93-4AB7-8A18-CF5F1CED88B8}"/>
          </ac:spMkLst>
        </pc:spChg>
        <pc:spChg chg="add">
          <ac:chgData name="nirajthakurxyz0933@outlook.com" userId="5de401e978417caa" providerId="Windows Live" clId="Web-{25685ECB-94A7-81E3-42FB-A6BBAA247C12}" dt="2024-08-11T16:25:32.576" v="33"/>
          <ac:spMkLst>
            <pc:docMk/>
            <pc:sldMk cId="3113367066" sldId="343"/>
            <ac:spMk id="20" creationId="{52D502E5-F6B4-4D58-B4AE-FC466FF15EE8}"/>
          </ac:spMkLst>
        </pc:spChg>
        <pc:spChg chg="add">
          <ac:chgData name="nirajthakurxyz0933@outlook.com" userId="5de401e978417caa" providerId="Windows Live" clId="Web-{25685ECB-94A7-81E3-42FB-A6BBAA247C12}" dt="2024-08-11T16:25:32.576" v="33"/>
          <ac:spMkLst>
            <pc:docMk/>
            <pc:sldMk cId="3113367066" sldId="343"/>
            <ac:spMk id="21" creationId="{9DECDBF4-02B6-4BB4-B65B-B8107AD6A9E8}"/>
          </ac:spMkLst>
        </pc:spChg>
        <pc:picChg chg="mod">
          <ac:chgData name="nirajthakurxyz0933@outlook.com" userId="5de401e978417caa" providerId="Windows Live" clId="Web-{25685ECB-94A7-81E3-42FB-A6BBAA247C12}" dt="2024-08-11T16:25:51.623" v="34" actId="1076"/>
          <ac:picMkLst>
            <pc:docMk/>
            <pc:sldMk cId="3113367066" sldId="343"/>
            <ac:picMk id="7" creationId="{5718102C-39AD-078D-FA65-07472ECEB296}"/>
          </ac:picMkLst>
        </pc:picChg>
      </pc:sldChg>
      <pc:sldChg chg="addSp modSp">
        <pc:chgData name="nirajthakurxyz0933@outlook.com" userId="5de401e978417caa" providerId="Windows Live" clId="Web-{25685ECB-94A7-81E3-42FB-A6BBAA247C12}" dt="2024-08-11T16:29:10.570" v="35"/>
        <pc:sldMkLst>
          <pc:docMk/>
          <pc:sldMk cId="2245784816" sldId="344"/>
        </pc:sldMkLst>
        <pc:spChg chg="mod">
          <ac:chgData name="nirajthakurxyz0933@outlook.com" userId="5de401e978417caa" providerId="Windows Live" clId="Web-{25685ECB-94A7-81E3-42FB-A6BBAA247C12}" dt="2024-08-11T16:29:10.570" v="35"/>
          <ac:spMkLst>
            <pc:docMk/>
            <pc:sldMk cId="2245784816" sldId="344"/>
            <ac:spMk id="2" creationId="{F69BBB8B-72AE-2840-0846-7A791BB3D685}"/>
          </ac:spMkLst>
        </pc:spChg>
        <pc:spChg chg="mod">
          <ac:chgData name="nirajthakurxyz0933@outlook.com" userId="5de401e978417caa" providerId="Windows Live" clId="Web-{25685ECB-94A7-81E3-42FB-A6BBAA247C12}" dt="2024-08-11T16:29:10.570" v="35"/>
          <ac:spMkLst>
            <pc:docMk/>
            <pc:sldMk cId="2245784816" sldId="344"/>
            <ac:spMk id="3" creationId="{21925C38-9E87-8DF0-C046-66309B26AE9F}"/>
          </ac:spMkLst>
        </pc:spChg>
        <pc:spChg chg="add">
          <ac:chgData name="nirajthakurxyz0933@outlook.com" userId="5de401e978417caa" providerId="Windows Live" clId="Web-{25685ECB-94A7-81E3-42FB-A6BBAA247C12}" dt="2024-08-11T16:29:10.570" v="35"/>
          <ac:spMkLst>
            <pc:docMk/>
            <pc:sldMk cId="2245784816" sldId="344"/>
            <ac:spMk id="5" creationId="{777A147A-9ED8-46B4-8660-1B3C2AA880B5}"/>
          </ac:spMkLst>
        </pc:spChg>
        <pc:spChg chg="add">
          <ac:chgData name="nirajthakurxyz0933@outlook.com" userId="5de401e978417caa" providerId="Windows Live" clId="Web-{25685ECB-94A7-81E3-42FB-A6BBAA247C12}" dt="2024-08-11T16:29:10.570" v="35"/>
          <ac:spMkLst>
            <pc:docMk/>
            <pc:sldMk cId="2245784816" sldId="344"/>
            <ac:spMk id="6" creationId="{5D6C15A0-C087-4593-8414-2B4EC1CDC3DE}"/>
          </ac:spMkLst>
        </pc:spChg>
      </pc:sldChg>
      <pc:sldChg chg="addSp modSp">
        <pc:chgData name="nirajthakurxyz0933@outlook.com" userId="5de401e978417caa" providerId="Windows Live" clId="Web-{25685ECB-94A7-81E3-42FB-A6BBAA247C12}" dt="2024-08-11T16:40:21.453" v="36"/>
        <pc:sldMkLst>
          <pc:docMk/>
          <pc:sldMk cId="701722769" sldId="345"/>
        </pc:sldMkLst>
        <pc:spChg chg="mod">
          <ac:chgData name="nirajthakurxyz0933@outlook.com" userId="5de401e978417caa" providerId="Windows Live" clId="Web-{25685ECB-94A7-81E3-42FB-A6BBAA247C12}" dt="2024-08-11T16:40:21.453" v="36"/>
          <ac:spMkLst>
            <pc:docMk/>
            <pc:sldMk cId="701722769" sldId="345"/>
            <ac:spMk id="3" creationId="{3BA3CD50-C54A-D8BF-2E4B-AD8F8B95476D}"/>
          </ac:spMkLst>
        </pc:spChg>
        <pc:spChg chg="add">
          <ac:chgData name="nirajthakurxyz0933@outlook.com" userId="5de401e978417caa" providerId="Windows Live" clId="Web-{25685ECB-94A7-81E3-42FB-A6BBAA247C12}" dt="2024-08-11T16:40:21.453" v="36"/>
          <ac:spMkLst>
            <pc:docMk/>
            <pc:sldMk cId="701722769" sldId="345"/>
            <ac:spMk id="7" creationId="{100EDD19-6802-4EC3-95CE-CFFAB042CFD6}"/>
          </ac:spMkLst>
        </pc:spChg>
        <pc:spChg chg="add">
          <ac:chgData name="nirajthakurxyz0933@outlook.com" userId="5de401e978417caa" providerId="Windows Live" clId="Web-{25685ECB-94A7-81E3-42FB-A6BBAA247C12}" dt="2024-08-11T16:40:21.453" v="36"/>
          <ac:spMkLst>
            <pc:docMk/>
            <pc:sldMk cId="701722769" sldId="345"/>
            <ac:spMk id="12" creationId="{DB17E863-922E-4C26-BD64-E8FD41D28661}"/>
          </ac:spMkLst>
        </pc:spChg>
      </pc:sldChg>
      <pc:sldChg chg="addSp modSp">
        <pc:chgData name="nirajthakurxyz0933@outlook.com" userId="5de401e978417caa" providerId="Windows Live" clId="Web-{25685ECB-94A7-81E3-42FB-A6BBAA247C12}" dt="2024-08-11T16:40:44.548" v="37"/>
        <pc:sldMkLst>
          <pc:docMk/>
          <pc:sldMk cId="1298882968" sldId="346"/>
        </pc:sldMkLst>
        <pc:spChg chg="mod">
          <ac:chgData name="nirajthakurxyz0933@outlook.com" userId="5de401e978417caa" providerId="Windows Live" clId="Web-{25685ECB-94A7-81E3-42FB-A6BBAA247C12}" dt="2024-08-11T16:40:44.548" v="37"/>
          <ac:spMkLst>
            <pc:docMk/>
            <pc:sldMk cId="1298882968" sldId="346"/>
            <ac:spMk id="2" creationId="{C4B07F11-1E07-574D-842F-93D91796AF57}"/>
          </ac:spMkLst>
        </pc:spChg>
        <pc:spChg chg="mod">
          <ac:chgData name="nirajthakurxyz0933@outlook.com" userId="5de401e978417caa" providerId="Windows Live" clId="Web-{25685ECB-94A7-81E3-42FB-A6BBAA247C12}" dt="2024-08-11T16:40:44.548" v="37"/>
          <ac:spMkLst>
            <pc:docMk/>
            <pc:sldMk cId="1298882968" sldId="346"/>
            <ac:spMk id="5" creationId="{3E97BBB9-87BE-5BE7-0BFF-2C92ED59D69B}"/>
          </ac:spMkLst>
        </pc:spChg>
        <pc:spChg chg="mod">
          <ac:chgData name="nirajthakurxyz0933@outlook.com" userId="5de401e978417caa" providerId="Windows Live" clId="Web-{25685ECB-94A7-81E3-42FB-A6BBAA247C12}" dt="2024-08-11T16:40:44.548" v="37"/>
          <ac:spMkLst>
            <pc:docMk/>
            <pc:sldMk cId="1298882968" sldId="346"/>
            <ac:spMk id="7" creationId="{708EAC95-7747-ACCF-8961-B277E45D10C1}"/>
          </ac:spMkLst>
        </pc:spChg>
        <pc:spChg chg="add">
          <ac:chgData name="nirajthakurxyz0933@outlook.com" userId="5de401e978417caa" providerId="Windows Live" clId="Web-{25685ECB-94A7-81E3-42FB-A6BBAA247C12}" dt="2024-08-11T16:40:44.548" v="37"/>
          <ac:spMkLst>
            <pc:docMk/>
            <pc:sldMk cId="1298882968" sldId="346"/>
            <ac:spMk id="9" creationId="{AE2B703B-46F9-481A-A605-82E2A828C4FA}"/>
          </ac:spMkLst>
        </pc:spChg>
        <pc:spChg chg="add">
          <ac:chgData name="nirajthakurxyz0933@outlook.com" userId="5de401e978417caa" providerId="Windows Live" clId="Web-{25685ECB-94A7-81E3-42FB-A6BBAA247C12}" dt="2024-08-11T16:40:44.548" v="37"/>
          <ac:spMkLst>
            <pc:docMk/>
            <pc:sldMk cId="1298882968" sldId="346"/>
            <ac:spMk id="10" creationId="{F13BE4D7-0C3D-4906-B230-A1C5B4665CCF}"/>
          </ac:spMkLst>
        </pc:spChg>
        <pc:picChg chg="mod">
          <ac:chgData name="nirajthakurxyz0933@outlook.com" userId="5de401e978417caa" providerId="Windows Live" clId="Web-{25685ECB-94A7-81E3-42FB-A6BBAA247C12}" dt="2024-08-11T16:40:44.548" v="37"/>
          <ac:picMkLst>
            <pc:docMk/>
            <pc:sldMk cId="1298882968" sldId="346"/>
            <ac:picMk id="4" creationId="{42395EF6-2E68-A59B-D810-48E4175EF172}"/>
          </ac:picMkLst>
        </pc:picChg>
      </pc:sldChg>
      <pc:sldChg chg="addSp delSp modSp">
        <pc:chgData name="nirajthakurxyz0933@outlook.com" userId="5de401e978417caa" providerId="Windows Live" clId="Web-{25685ECB-94A7-81E3-42FB-A6BBAA247C12}" dt="2024-08-11T16:44:47.056" v="56" actId="1076"/>
        <pc:sldMkLst>
          <pc:docMk/>
          <pc:sldMk cId="2658338275" sldId="347"/>
        </pc:sldMkLst>
        <pc:spChg chg="mod">
          <ac:chgData name="nirajthakurxyz0933@outlook.com" userId="5de401e978417caa" providerId="Windows Live" clId="Web-{25685ECB-94A7-81E3-42FB-A6BBAA247C12}" dt="2024-08-11T16:44:09.195" v="50"/>
          <ac:spMkLst>
            <pc:docMk/>
            <pc:sldMk cId="2658338275" sldId="347"/>
            <ac:spMk id="2" creationId="{2F669A12-93D9-A56C-48F1-E1B1BF02603C}"/>
          </ac:spMkLst>
        </pc:spChg>
        <pc:spChg chg="del">
          <ac:chgData name="nirajthakurxyz0933@outlook.com" userId="5de401e978417caa" providerId="Windows Live" clId="Web-{25685ECB-94A7-81E3-42FB-A6BBAA247C12}" dt="2024-08-11T16:41:38.284" v="38"/>
          <ac:spMkLst>
            <pc:docMk/>
            <pc:sldMk cId="2658338275" sldId="347"/>
            <ac:spMk id="3" creationId="{EE846F67-8493-44D7-0BA6-92FD2041F7F2}"/>
          </ac:spMkLst>
        </pc:spChg>
        <pc:spChg chg="add del">
          <ac:chgData name="nirajthakurxyz0933@outlook.com" userId="5de401e978417caa" providerId="Windows Live" clId="Web-{25685ECB-94A7-81E3-42FB-A6BBAA247C12}" dt="2024-08-11T16:43:15.490" v="47"/>
          <ac:spMkLst>
            <pc:docMk/>
            <pc:sldMk cId="2658338275" sldId="347"/>
            <ac:spMk id="7" creationId="{963038BC-9FCB-466B-8EE5-7B0DC8F25C95}"/>
          </ac:spMkLst>
        </pc:spChg>
        <pc:spChg chg="add">
          <ac:chgData name="nirajthakurxyz0933@outlook.com" userId="5de401e978417caa" providerId="Windows Live" clId="Web-{25685ECB-94A7-81E3-42FB-A6BBAA247C12}" dt="2024-08-11T16:44:09.195" v="50"/>
          <ac:spMkLst>
            <pc:docMk/>
            <pc:sldMk cId="2658338275" sldId="347"/>
            <ac:spMk id="9" creationId="{963038BC-9FCB-466B-8EE5-7B0DC8F25C95}"/>
          </ac:spMkLst>
        </pc:spChg>
        <pc:spChg chg="add">
          <ac:chgData name="nirajthakurxyz0933@outlook.com" userId="5de401e978417caa" providerId="Windows Live" clId="Web-{25685ECB-94A7-81E3-42FB-A6BBAA247C12}" dt="2024-08-11T16:44:09.195" v="50"/>
          <ac:spMkLst>
            <pc:docMk/>
            <pc:sldMk cId="2658338275" sldId="347"/>
            <ac:spMk id="11" creationId="{058F4797-C77D-4821-B8FF-057D7524C62D}"/>
          </ac:spMkLst>
        </pc:spChg>
        <pc:spChg chg="add del">
          <ac:chgData name="nirajthakurxyz0933@outlook.com" userId="5de401e978417caa" providerId="Windows Live" clId="Web-{25685ECB-94A7-81E3-42FB-A6BBAA247C12}" dt="2024-08-11T16:43:15.490" v="47"/>
          <ac:spMkLst>
            <pc:docMk/>
            <pc:sldMk cId="2658338275" sldId="347"/>
            <ac:spMk id="12" creationId="{058F4797-C77D-4821-B8FF-057D7524C62D}"/>
          </ac:spMkLst>
        </pc:spChg>
        <pc:spChg chg="add">
          <ac:chgData name="nirajthakurxyz0933@outlook.com" userId="5de401e978417caa" providerId="Windows Live" clId="Web-{25685ECB-94A7-81E3-42FB-A6BBAA247C12}" dt="2024-08-11T16:44:09.195" v="50"/>
          <ac:spMkLst>
            <pc:docMk/>
            <pc:sldMk cId="2658338275" sldId="347"/>
            <ac:spMk id="13" creationId="{290CB3DB-B42E-47BF-A595-527CB329A21A}"/>
          </ac:spMkLst>
        </pc:spChg>
        <pc:spChg chg="add del">
          <ac:chgData name="nirajthakurxyz0933@outlook.com" userId="5de401e978417caa" providerId="Windows Live" clId="Web-{25685ECB-94A7-81E3-42FB-A6BBAA247C12}" dt="2024-08-11T16:43:15.490" v="47"/>
          <ac:spMkLst>
            <pc:docMk/>
            <pc:sldMk cId="2658338275" sldId="347"/>
            <ac:spMk id="14" creationId="{290CB3DB-B42E-47BF-A595-527CB329A21A}"/>
          </ac:spMkLst>
        </pc:spChg>
        <pc:graphicFrameChg chg="add mod modGraphic">
          <ac:chgData name="nirajthakurxyz0933@outlook.com" userId="5de401e978417caa" providerId="Windows Live" clId="Web-{25685ECB-94A7-81E3-42FB-A6BBAA247C12}" dt="2024-08-11T16:44:47.056" v="56" actId="1076"/>
          <ac:graphicFrameMkLst>
            <pc:docMk/>
            <pc:sldMk cId="2658338275" sldId="347"/>
            <ac:graphicFrameMk id="5" creationId="{3EC11CE7-2C90-8950-B0BD-EB65045B10F6}"/>
          </ac:graphicFrameMkLst>
        </pc:graphicFrameChg>
      </pc:sldChg>
      <pc:sldChg chg="addSp delSp modSp">
        <pc:chgData name="nirajthakurxyz0933@outlook.com" userId="5de401e978417caa" providerId="Windows Live" clId="Web-{25685ECB-94A7-81E3-42FB-A6BBAA247C12}" dt="2024-08-11T16:47:22.280" v="61"/>
        <pc:sldMkLst>
          <pc:docMk/>
          <pc:sldMk cId="698732244" sldId="348"/>
        </pc:sldMkLst>
        <pc:spChg chg="mod">
          <ac:chgData name="nirajthakurxyz0933@outlook.com" userId="5de401e978417caa" providerId="Windows Live" clId="Web-{25685ECB-94A7-81E3-42FB-A6BBAA247C12}" dt="2024-08-11T16:46:03.418" v="58"/>
          <ac:spMkLst>
            <pc:docMk/>
            <pc:sldMk cId="698732244" sldId="348"/>
            <ac:spMk id="2" creationId="{7615CB09-537A-E913-B53F-AF4DF48FCFC4}"/>
          </ac:spMkLst>
        </pc:spChg>
        <pc:spChg chg="del mod">
          <ac:chgData name="nirajthakurxyz0933@outlook.com" userId="5de401e978417caa" providerId="Windows Live" clId="Web-{25685ECB-94A7-81E3-42FB-A6BBAA247C12}" dt="2024-08-11T16:47:05.685" v="60"/>
          <ac:spMkLst>
            <pc:docMk/>
            <pc:sldMk cId="698732244" sldId="348"/>
            <ac:spMk id="3" creationId="{0188764D-3B13-44F2-4558-C7E8900E61EE}"/>
          </ac:spMkLst>
        </pc:spChg>
        <pc:spChg chg="add del">
          <ac:chgData name="nirajthakurxyz0933@outlook.com" userId="5de401e978417caa" providerId="Windows Live" clId="Web-{25685ECB-94A7-81E3-42FB-A6BBAA247C12}" dt="2024-08-11T16:46:03.418" v="58"/>
          <ac:spMkLst>
            <pc:docMk/>
            <pc:sldMk cId="698732244" sldId="348"/>
            <ac:spMk id="5" creationId="{777A147A-9ED8-46B4-8660-1B3C2AA880B5}"/>
          </ac:spMkLst>
        </pc:spChg>
        <pc:spChg chg="add del">
          <ac:chgData name="nirajthakurxyz0933@outlook.com" userId="5de401e978417caa" providerId="Windows Live" clId="Web-{25685ECB-94A7-81E3-42FB-A6BBAA247C12}" dt="2024-08-11T16:46:03.418" v="58"/>
          <ac:spMkLst>
            <pc:docMk/>
            <pc:sldMk cId="698732244" sldId="348"/>
            <ac:spMk id="6" creationId="{5D6C15A0-C087-4593-8414-2B4EC1CDC3DE}"/>
          </ac:spMkLst>
        </pc:spChg>
        <pc:spChg chg="add">
          <ac:chgData name="nirajthakurxyz0933@outlook.com" userId="5de401e978417caa" providerId="Windows Live" clId="Web-{25685ECB-94A7-81E3-42FB-A6BBAA247C12}" dt="2024-08-11T16:46:03.418" v="59"/>
          <ac:spMkLst>
            <pc:docMk/>
            <pc:sldMk cId="698732244" sldId="348"/>
            <ac:spMk id="9" creationId="{100EDD19-6802-4EC3-95CE-CFFAB042CFD6}"/>
          </ac:spMkLst>
        </pc:spChg>
        <pc:spChg chg="add">
          <ac:chgData name="nirajthakurxyz0933@outlook.com" userId="5de401e978417caa" providerId="Windows Live" clId="Web-{25685ECB-94A7-81E3-42FB-A6BBAA247C12}" dt="2024-08-11T16:46:03.418" v="59"/>
          <ac:spMkLst>
            <pc:docMk/>
            <pc:sldMk cId="698732244" sldId="348"/>
            <ac:spMk id="11" creationId="{DB17E863-922E-4C26-BD64-E8FD41D28661}"/>
          </ac:spMkLst>
        </pc:spChg>
        <pc:graphicFrameChg chg="add modGraphic">
          <ac:chgData name="nirajthakurxyz0933@outlook.com" userId="5de401e978417caa" providerId="Windows Live" clId="Web-{25685ECB-94A7-81E3-42FB-A6BBAA247C12}" dt="2024-08-11T16:47:22.280" v="61"/>
          <ac:graphicFrameMkLst>
            <pc:docMk/>
            <pc:sldMk cId="698732244" sldId="348"/>
            <ac:graphicFrameMk id="13" creationId="{8F2A21FB-024D-F243-DBA7-F33FA84CFDF7}"/>
          </ac:graphicFrameMkLst>
        </pc:graphicFrameChg>
      </pc:sldChg>
      <pc:sldChg chg="addSp modSp">
        <pc:chgData name="nirajthakurxyz0933@outlook.com" userId="5de401e978417caa" providerId="Windows Live" clId="Web-{25685ECB-94A7-81E3-42FB-A6BBAA247C12}" dt="2024-08-11T16:48:14.188" v="62"/>
        <pc:sldMkLst>
          <pc:docMk/>
          <pc:sldMk cId="1083737525" sldId="349"/>
        </pc:sldMkLst>
        <pc:spChg chg="mod">
          <ac:chgData name="nirajthakurxyz0933@outlook.com" userId="5de401e978417caa" providerId="Windows Live" clId="Web-{25685ECB-94A7-81E3-42FB-A6BBAA247C12}" dt="2024-08-11T16:48:14.188" v="62"/>
          <ac:spMkLst>
            <pc:docMk/>
            <pc:sldMk cId="1083737525" sldId="349"/>
            <ac:spMk id="2" creationId="{12A8BA02-4870-4EA9-28D7-EB512FE28E6D}"/>
          </ac:spMkLst>
        </pc:spChg>
        <pc:spChg chg="mod">
          <ac:chgData name="nirajthakurxyz0933@outlook.com" userId="5de401e978417caa" providerId="Windows Live" clId="Web-{25685ECB-94A7-81E3-42FB-A6BBAA247C12}" dt="2024-08-11T16:48:14.188" v="62"/>
          <ac:spMkLst>
            <pc:docMk/>
            <pc:sldMk cId="1083737525" sldId="349"/>
            <ac:spMk id="7" creationId="{2C57317B-9392-C71E-79F7-D30F953C4DDA}"/>
          </ac:spMkLst>
        </pc:spChg>
        <pc:spChg chg="mod">
          <ac:chgData name="nirajthakurxyz0933@outlook.com" userId="5de401e978417caa" providerId="Windows Live" clId="Web-{25685ECB-94A7-81E3-42FB-A6BBAA247C12}" dt="2024-08-11T16:48:14.188" v="62"/>
          <ac:spMkLst>
            <pc:docMk/>
            <pc:sldMk cId="1083737525" sldId="349"/>
            <ac:spMk id="8" creationId="{F2F3850A-161A-8F7E-2D01-CE96F245B2A3}"/>
          </ac:spMkLst>
        </pc:spChg>
        <pc:spChg chg="mod">
          <ac:chgData name="nirajthakurxyz0933@outlook.com" userId="5de401e978417caa" providerId="Windows Live" clId="Web-{25685ECB-94A7-81E3-42FB-A6BBAA247C12}" dt="2024-08-11T16:48:14.188" v="62"/>
          <ac:spMkLst>
            <pc:docMk/>
            <pc:sldMk cId="1083737525" sldId="349"/>
            <ac:spMk id="9" creationId="{55111E77-4F22-BE23-15EE-F4855EBFBD5E}"/>
          </ac:spMkLst>
        </pc:spChg>
        <pc:spChg chg="add">
          <ac:chgData name="nirajthakurxyz0933@outlook.com" userId="5de401e978417caa" providerId="Windows Live" clId="Web-{25685ECB-94A7-81E3-42FB-A6BBAA247C12}" dt="2024-08-11T16:48:14.188" v="62"/>
          <ac:spMkLst>
            <pc:docMk/>
            <pc:sldMk cId="1083737525" sldId="349"/>
            <ac:spMk id="11" creationId="{AE2B703B-46F9-481A-A605-82E2A828C4FA}"/>
          </ac:spMkLst>
        </pc:spChg>
        <pc:spChg chg="add">
          <ac:chgData name="nirajthakurxyz0933@outlook.com" userId="5de401e978417caa" providerId="Windows Live" clId="Web-{25685ECB-94A7-81E3-42FB-A6BBAA247C12}" dt="2024-08-11T16:48:14.188" v="62"/>
          <ac:spMkLst>
            <pc:docMk/>
            <pc:sldMk cId="1083737525" sldId="349"/>
            <ac:spMk id="12" creationId="{F13BE4D7-0C3D-4906-B230-A1C5B4665CCF}"/>
          </ac:spMkLst>
        </pc:spChg>
        <pc:picChg chg="mod">
          <ac:chgData name="nirajthakurxyz0933@outlook.com" userId="5de401e978417caa" providerId="Windows Live" clId="Web-{25685ECB-94A7-81E3-42FB-A6BBAA247C12}" dt="2024-08-11T16:48:14.188" v="62"/>
          <ac:picMkLst>
            <pc:docMk/>
            <pc:sldMk cId="1083737525" sldId="349"/>
            <ac:picMk id="4" creationId="{52897ECD-A57E-60C4-2E9D-EF1E174F8A3C}"/>
          </ac:picMkLst>
        </pc:picChg>
        <pc:picChg chg="mod">
          <ac:chgData name="nirajthakurxyz0933@outlook.com" userId="5de401e978417caa" providerId="Windows Live" clId="Web-{25685ECB-94A7-81E3-42FB-A6BBAA247C12}" dt="2024-08-11T16:48:14.188" v="62"/>
          <ac:picMkLst>
            <pc:docMk/>
            <pc:sldMk cId="1083737525" sldId="349"/>
            <ac:picMk id="5" creationId="{33800D4C-9D53-F7E3-5908-496B7F1FBAF0}"/>
          </ac:picMkLst>
        </pc:picChg>
      </pc:sldChg>
      <pc:sldChg chg="addSp delSp modSp">
        <pc:chgData name="nirajthakurxyz0933@outlook.com" userId="5de401e978417caa" providerId="Windows Live" clId="Web-{25685ECB-94A7-81E3-42FB-A6BBAA247C12}" dt="2024-08-11T16:59:02.641" v="92" actId="14100"/>
        <pc:sldMkLst>
          <pc:docMk/>
          <pc:sldMk cId="1965281402" sldId="355"/>
        </pc:sldMkLst>
        <pc:spChg chg="mod">
          <ac:chgData name="nirajthakurxyz0933@outlook.com" userId="5de401e978417caa" providerId="Windows Live" clId="Web-{25685ECB-94A7-81E3-42FB-A6BBAA247C12}" dt="2024-08-11T16:51:03.422" v="68"/>
          <ac:spMkLst>
            <pc:docMk/>
            <pc:sldMk cId="1965281402" sldId="355"/>
            <ac:spMk id="2" creationId="{8547ED10-5FA7-27B4-8A7C-09A343B236C4}"/>
          </ac:spMkLst>
        </pc:spChg>
        <pc:spChg chg="del">
          <ac:chgData name="nirajthakurxyz0933@outlook.com" userId="5de401e978417caa" providerId="Windows Live" clId="Web-{25685ECB-94A7-81E3-42FB-A6BBAA247C12}" dt="2024-08-11T16:49:36.909" v="63"/>
          <ac:spMkLst>
            <pc:docMk/>
            <pc:sldMk cId="1965281402" sldId="355"/>
            <ac:spMk id="3" creationId="{EC62BBFF-92DA-7572-6400-6C85AF06D178}"/>
          </ac:spMkLst>
        </pc:spChg>
        <pc:spChg chg="add">
          <ac:chgData name="nirajthakurxyz0933@outlook.com" userId="5de401e978417caa" providerId="Windows Live" clId="Web-{25685ECB-94A7-81E3-42FB-A6BBAA247C12}" dt="2024-08-11T16:51:03.422" v="68"/>
          <ac:spMkLst>
            <pc:docMk/>
            <pc:sldMk cId="1965281402" sldId="355"/>
            <ac:spMk id="7" creationId="{6C4028FD-8BAA-4A19-BFDE-594D991B7552}"/>
          </ac:spMkLst>
        </pc:spChg>
        <pc:spChg chg="add mod">
          <ac:chgData name="nirajthakurxyz0933@outlook.com" userId="5de401e978417caa" providerId="Windows Live" clId="Web-{25685ECB-94A7-81E3-42FB-A6BBAA247C12}" dt="2024-08-11T16:51:55.908" v="72" actId="14100"/>
          <ac:spMkLst>
            <pc:docMk/>
            <pc:sldMk cId="1965281402" sldId="355"/>
            <ac:spMk id="91" creationId="{4657016F-8214-2AC8-4DEC-B3D0E25F5F3D}"/>
          </ac:spMkLst>
        </pc:spChg>
        <pc:graphicFrameChg chg="add mod modGraphic">
          <ac:chgData name="nirajthakurxyz0933@outlook.com" userId="5de401e978417caa" providerId="Windows Live" clId="Web-{25685ECB-94A7-81E3-42FB-A6BBAA247C12}" dt="2024-08-11T16:59:02.641" v="92" actId="14100"/>
          <ac:graphicFrameMkLst>
            <pc:docMk/>
            <pc:sldMk cId="1965281402" sldId="355"/>
            <ac:graphicFrameMk id="5" creationId="{A0D6078D-C750-5663-123B-5DC2C510D950}"/>
          </ac:graphicFrameMkLst>
        </pc:graphicFrameChg>
      </pc:sldChg>
      <pc:sldChg chg="addSp delSp modSp">
        <pc:chgData name="nirajthakurxyz0933@outlook.com" userId="5de401e978417caa" providerId="Windows Live" clId="Web-{25685ECB-94A7-81E3-42FB-A6BBAA247C12}" dt="2024-08-11T16:54:59.461" v="88" actId="1076"/>
        <pc:sldMkLst>
          <pc:docMk/>
          <pc:sldMk cId="2805628445" sldId="356"/>
        </pc:sldMkLst>
        <pc:spChg chg="del">
          <ac:chgData name="nirajthakurxyz0933@outlook.com" userId="5de401e978417caa" providerId="Windows Live" clId="Web-{25685ECB-94A7-81E3-42FB-A6BBAA247C12}" dt="2024-08-11T16:52:22.190" v="73"/>
          <ac:spMkLst>
            <pc:docMk/>
            <pc:sldMk cId="2805628445" sldId="356"/>
            <ac:spMk id="3" creationId="{574DD186-87D2-384B-7415-E5836A7FAA71}"/>
          </ac:spMkLst>
        </pc:spChg>
        <pc:spChg chg="add mod">
          <ac:chgData name="nirajthakurxyz0933@outlook.com" userId="5de401e978417caa" providerId="Windows Live" clId="Web-{25685ECB-94A7-81E3-42FB-A6BBAA247C12}" dt="2024-08-11T16:54:06.647" v="83" actId="14100"/>
          <ac:spMkLst>
            <pc:docMk/>
            <pc:sldMk cId="2805628445" sldId="356"/>
            <ac:spMk id="18" creationId="{3EFF5960-C902-B0C5-2AD3-5D09E4121BEE}"/>
          </ac:spMkLst>
        </pc:spChg>
        <pc:spChg chg="add mod">
          <ac:chgData name="nirajthakurxyz0933@outlook.com" userId="5de401e978417caa" providerId="Windows Live" clId="Web-{25685ECB-94A7-81E3-42FB-A6BBAA247C12}" dt="2024-08-11T16:54:59.461" v="88" actId="1076"/>
          <ac:spMkLst>
            <pc:docMk/>
            <pc:sldMk cId="2805628445" sldId="356"/>
            <ac:spMk id="19" creationId="{5867208B-2557-FB8C-E751-8C31112960C8}"/>
          </ac:spMkLst>
        </pc:spChg>
        <pc:graphicFrameChg chg="add">
          <ac:chgData name="nirajthakurxyz0933@outlook.com" userId="5de401e978417caa" providerId="Windows Live" clId="Web-{25685ECB-94A7-81E3-42FB-A6BBAA247C12}" dt="2024-08-11T16:52:22.190" v="73"/>
          <ac:graphicFrameMkLst>
            <pc:docMk/>
            <pc:sldMk cId="2805628445" sldId="356"/>
            <ac:graphicFrameMk id="5" creationId="{90BA0C84-7C81-704B-D932-DBB6D3485CB7}"/>
          </ac:graphicFrameMkLst>
        </pc:graphicFrameChg>
      </pc:sldChg>
      <pc:sldChg chg="addSp modSp">
        <pc:chgData name="nirajthakurxyz0933@outlook.com" userId="5de401e978417caa" providerId="Windows Live" clId="Web-{25685ECB-94A7-81E3-42FB-A6BBAA247C12}" dt="2024-08-11T16:55:36.884" v="89"/>
        <pc:sldMkLst>
          <pc:docMk/>
          <pc:sldMk cId="3095587696" sldId="357"/>
        </pc:sldMkLst>
        <pc:spChg chg="mod">
          <ac:chgData name="nirajthakurxyz0933@outlook.com" userId="5de401e978417caa" providerId="Windows Live" clId="Web-{25685ECB-94A7-81E3-42FB-A6BBAA247C12}" dt="2024-08-11T16:55:36.884" v="89"/>
          <ac:spMkLst>
            <pc:docMk/>
            <pc:sldMk cId="3095587696" sldId="357"/>
            <ac:spMk id="2" creationId="{90CBBDAA-1B8E-B3DE-3B66-DDDA04BE3F04}"/>
          </ac:spMkLst>
        </pc:spChg>
        <pc:spChg chg="add">
          <ac:chgData name="nirajthakurxyz0933@outlook.com" userId="5de401e978417caa" providerId="Windows Live" clId="Web-{25685ECB-94A7-81E3-42FB-A6BBAA247C12}" dt="2024-08-11T16:55:36.884" v="89"/>
          <ac:spMkLst>
            <pc:docMk/>
            <pc:sldMk cId="3095587696" sldId="357"/>
            <ac:spMk id="38" creationId="{35DB3719-6FDC-4E5D-891D-FF40B7300F64}"/>
          </ac:spMkLst>
        </pc:spChg>
        <pc:spChg chg="add">
          <ac:chgData name="nirajthakurxyz0933@outlook.com" userId="5de401e978417caa" providerId="Windows Live" clId="Web-{25685ECB-94A7-81E3-42FB-A6BBAA247C12}" dt="2024-08-11T16:55:36.884" v="89"/>
          <ac:spMkLst>
            <pc:docMk/>
            <pc:sldMk cId="3095587696" sldId="357"/>
            <ac:spMk id="40" creationId="{E0CBAC23-2E3F-4A90-BA59-F8299F6A5439}"/>
          </ac:spMkLst>
        </pc:spChg>
        <pc:graphicFrameChg chg="mod">
          <ac:chgData name="nirajthakurxyz0933@outlook.com" userId="5de401e978417caa" providerId="Windows Live" clId="Web-{25685ECB-94A7-81E3-42FB-A6BBAA247C12}" dt="2024-08-11T16:55:36.884" v="89"/>
          <ac:graphicFrameMkLst>
            <pc:docMk/>
            <pc:sldMk cId="3095587696" sldId="357"/>
            <ac:graphicFrameMk id="6" creationId="{1F1DE748-2124-4038-196D-032C783D7FF0}"/>
          </ac:graphicFrameMkLst>
        </pc:graphicFrameChg>
        <pc:graphicFrameChg chg="mod">
          <ac:chgData name="nirajthakurxyz0933@outlook.com" userId="5de401e978417caa" providerId="Windows Live" clId="Web-{25685ECB-94A7-81E3-42FB-A6BBAA247C12}" dt="2024-08-11T16:55:36.884" v="89"/>
          <ac:graphicFrameMkLst>
            <pc:docMk/>
            <pc:sldMk cId="3095587696" sldId="357"/>
            <ac:graphicFrameMk id="33" creationId="{80012F12-0DF8-E0C1-FAA6-75C7003837E2}"/>
          </ac:graphicFrameMkLst>
        </pc:graphicFrameChg>
      </pc:sldChg>
      <pc:sldChg chg="addSp delSp modSp mod setBg">
        <pc:chgData name="nirajthakurxyz0933@outlook.com" userId="5de401e978417caa" providerId="Windows Live" clId="Web-{25685ECB-94A7-81E3-42FB-A6BBAA247C12}" dt="2024-08-11T17:06:09.181" v="110"/>
        <pc:sldMkLst>
          <pc:docMk/>
          <pc:sldMk cId="2051226410" sldId="385"/>
        </pc:sldMkLst>
        <pc:spChg chg="mod">
          <ac:chgData name="nirajthakurxyz0933@outlook.com" userId="5de401e978417caa" providerId="Windows Live" clId="Web-{25685ECB-94A7-81E3-42FB-A6BBAA247C12}" dt="2024-08-11T17:06:09.181" v="110"/>
          <ac:spMkLst>
            <pc:docMk/>
            <pc:sldMk cId="2051226410" sldId="385"/>
            <ac:spMk id="2" creationId="{5FCB838C-EBAC-93D4-187A-4FAA1203CE33}"/>
          </ac:spMkLst>
        </pc:spChg>
        <pc:spChg chg="mod">
          <ac:chgData name="nirajthakurxyz0933@outlook.com" userId="5de401e978417caa" providerId="Windows Live" clId="Web-{25685ECB-94A7-81E3-42FB-A6BBAA247C12}" dt="2024-08-11T17:06:09.181" v="110"/>
          <ac:spMkLst>
            <pc:docMk/>
            <pc:sldMk cId="2051226410" sldId="385"/>
            <ac:spMk id="6" creationId="{AF27B692-634C-E2F5-988A-70F69FACB5B2}"/>
          </ac:spMkLst>
        </pc:spChg>
        <pc:spChg chg="mod">
          <ac:chgData name="nirajthakurxyz0933@outlook.com" userId="5de401e978417caa" providerId="Windows Live" clId="Web-{25685ECB-94A7-81E3-42FB-A6BBAA247C12}" dt="2024-08-11T17:06:09.181" v="110"/>
          <ac:spMkLst>
            <pc:docMk/>
            <pc:sldMk cId="2051226410" sldId="385"/>
            <ac:spMk id="7" creationId="{E5CBDB49-1D15-6D04-E019-17AA186A0BCD}"/>
          </ac:spMkLst>
        </pc:spChg>
        <pc:spChg chg="add">
          <ac:chgData name="nirajthakurxyz0933@outlook.com" userId="5de401e978417caa" providerId="Windows Live" clId="Web-{25685ECB-94A7-81E3-42FB-A6BBAA247C12}" dt="2024-08-11T17:06:09.181" v="110"/>
          <ac:spMkLst>
            <pc:docMk/>
            <pc:sldMk cId="2051226410" sldId="385"/>
            <ac:spMk id="17" creationId="{2E442304-DDBD-4F7B-8017-36BCC863FB40}"/>
          </ac:spMkLst>
        </pc:spChg>
        <pc:spChg chg="add">
          <ac:chgData name="nirajthakurxyz0933@outlook.com" userId="5de401e978417caa" providerId="Windows Live" clId="Web-{25685ECB-94A7-81E3-42FB-A6BBAA247C12}" dt="2024-08-11T17:06:09.181" v="110"/>
          <ac:spMkLst>
            <pc:docMk/>
            <pc:sldMk cId="2051226410" sldId="385"/>
            <ac:spMk id="18" creationId="{5E107275-3853-46FD-A241-DE4355A42675}"/>
          </ac:spMkLst>
        </pc:spChg>
        <pc:spChg chg="add del">
          <ac:chgData name="nirajthakurxyz0933@outlook.com" userId="5de401e978417caa" providerId="Windows Live" clId="Web-{25685ECB-94A7-81E3-42FB-A6BBAA247C12}" dt="2024-08-11T17:05:02.396" v="107"/>
          <ac:spMkLst>
            <pc:docMk/>
            <pc:sldMk cId="2051226410" sldId="385"/>
            <ac:spMk id="20" creationId="{BACC6370-2D7E-4714-9D71-7542949D7D5D}"/>
          </ac:spMkLst>
        </pc:spChg>
        <pc:spChg chg="add del">
          <ac:chgData name="nirajthakurxyz0933@outlook.com" userId="5de401e978417caa" providerId="Windows Live" clId="Web-{25685ECB-94A7-81E3-42FB-A6BBAA247C12}" dt="2024-08-11T17:05:02.396" v="107"/>
          <ac:spMkLst>
            <pc:docMk/>
            <pc:sldMk cId="2051226410" sldId="385"/>
            <ac:spMk id="22" creationId="{256B2C21-A230-48C0-8DF1-C46611373C44}"/>
          </ac:spMkLst>
        </pc:spChg>
        <pc:spChg chg="add del">
          <ac:chgData name="nirajthakurxyz0933@outlook.com" userId="5de401e978417caa" providerId="Windows Live" clId="Web-{25685ECB-94A7-81E3-42FB-A6BBAA247C12}" dt="2024-08-11T17:05:02.396" v="107"/>
          <ac:spMkLst>
            <pc:docMk/>
            <pc:sldMk cId="2051226410" sldId="385"/>
            <ac:spMk id="24" creationId="{3847E18C-932D-4C95-AABA-FEC7C9499AD7}"/>
          </ac:spMkLst>
        </pc:spChg>
        <pc:spChg chg="add del">
          <ac:chgData name="nirajthakurxyz0933@outlook.com" userId="5de401e978417caa" providerId="Windows Live" clId="Web-{25685ECB-94A7-81E3-42FB-A6BBAA247C12}" dt="2024-08-11T17:05:02.396" v="107"/>
          <ac:spMkLst>
            <pc:docMk/>
            <pc:sldMk cId="2051226410" sldId="385"/>
            <ac:spMk id="26" creationId="{3150CB11-0C61-439E-910F-5787759E72A0}"/>
          </ac:spMkLst>
        </pc:spChg>
        <pc:spChg chg="add del">
          <ac:chgData name="nirajthakurxyz0933@outlook.com" userId="5de401e978417caa" providerId="Windows Live" clId="Web-{25685ECB-94A7-81E3-42FB-A6BBAA247C12}" dt="2024-08-11T17:05:02.396" v="107"/>
          <ac:spMkLst>
            <pc:docMk/>
            <pc:sldMk cId="2051226410" sldId="385"/>
            <ac:spMk id="28" creationId="{43F8A58B-5155-44CE-A5FF-7647B47D0A7A}"/>
          </ac:spMkLst>
        </pc:spChg>
        <pc:spChg chg="add del">
          <ac:chgData name="nirajthakurxyz0933@outlook.com" userId="5de401e978417caa" providerId="Windows Live" clId="Web-{25685ECB-94A7-81E3-42FB-A6BBAA247C12}" dt="2024-08-11T17:05:02.396" v="107"/>
          <ac:spMkLst>
            <pc:docMk/>
            <pc:sldMk cId="2051226410" sldId="385"/>
            <ac:spMk id="30" creationId="{443F2ACA-E6D6-4028-82DD-F03C262D5DE6}"/>
          </ac:spMkLst>
        </pc:spChg>
        <pc:graphicFrameChg chg="mod">
          <ac:chgData name="nirajthakurxyz0933@outlook.com" userId="5de401e978417caa" providerId="Windows Live" clId="Web-{25685ECB-94A7-81E3-42FB-A6BBAA247C12}" dt="2024-08-11T17:06:09.181" v="110"/>
          <ac:graphicFrameMkLst>
            <pc:docMk/>
            <pc:sldMk cId="2051226410" sldId="385"/>
            <ac:graphicFrameMk id="15" creationId="{316B676E-9DA8-FAA2-C14A-B178DFE6445B}"/>
          </ac:graphicFrameMkLst>
        </pc:graphicFrameChg>
      </pc:sldChg>
      <pc:sldChg chg="addSp modSp">
        <pc:chgData name="nirajthakurxyz0933@outlook.com" userId="5de401e978417caa" providerId="Windows Live" clId="Web-{25685ECB-94A7-81E3-42FB-A6BBAA247C12}" dt="2024-08-11T17:05:51.836" v="108" actId="20577"/>
        <pc:sldMkLst>
          <pc:docMk/>
          <pc:sldMk cId="3833056903" sldId="386"/>
        </pc:sldMkLst>
        <pc:spChg chg="mod">
          <ac:chgData name="nirajthakurxyz0933@outlook.com" userId="5de401e978417caa" providerId="Windows Live" clId="Web-{25685ECB-94A7-81E3-42FB-A6BBAA247C12}" dt="2024-08-11T17:05:51.836" v="108" actId="20577"/>
          <ac:spMkLst>
            <pc:docMk/>
            <pc:sldMk cId="3833056903" sldId="386"/>
            <ac:spMk id="2" creationId="{5FCB838C-EBAC-93D4-187A-4FAA1203CE33}"/>
          </ac:spMkLst>
        </pc:spChg>
        <pc:spChg chg="mod">
          <ac:chgData name="nirajthakurxyz0933@outlook.com" userId="5de401e978417caa" providerId="Windows Live" clId="Web-{25685ECB-94A7-81E3-42FB-A6BBAA247C12}" dt="2024-08-11T17:01:47.453" v="94"/>
          <ac:spMkLst>
            <pc:docMk/>
            <pc:sldMk cId="3833056903" sldId="386"/>
            <ac:spMk id="10" creationId="{FDB6BD43-4E67-DB24-6940-5C6F91BA051F}"/>
          </ac:spMkLst>
        </pc:spChg>
        <pc:spChg chg="mod">
          <ac:chgData name="nirajthakurxyz0933@outlook.com" userId="5de401e978417caa" providerId="Windows Live" clId="Web-{25685ECB-94A7-81E3-42FB-A6BBAA247C12}" dt="2024-08-11T17:01:47.453" v="94"/>
          <ac:spMkLst>
            <pc:docMk/>
            <pc:sldMk cId="3833056903" sldId="386"/>
            <ac:spMk id="11" creationId="{B99F7F43-9CCF-756D-5DC0-7B2B226621B5}"/>
          </ac:spMkLst>
        </pc:spChg>
        <pc:spChg chg="add">
          <ac:chgData name="nirajthakurxyz0933@outlook.com" userId="5de401e978417caa" providerId="Windows Live" clId="Web-{25685ECB-94A7-81E3-42FB-A6BBAA247C12}" dt="2024-08-11T17:01:47.453" v="94"/>
          <ac:spMkLst>
            <pc:docMk/>
            <pc:sldMk cId="3833056903" sldId="386"/>
            <ac:spMk id="16" creationId="{2E442304-DDBD-4F7B-8017-36BCC863FB40}"/>
          </ac:spMkLst>
        </pc:spChg>
        <pc:spChg chg="add">
          <ac:chgData name="nirajthakurxyz0933@outlook.com" userId="5de401e978417caa" providerId="Windows Live" clId="Web-{25685ECB-94A7-81E3-42FB-A6BBAA247C12}" dt="2024-08-11T17:01:47.453" v="94"/>
          <ac:spMkLst>
            <pc:docMk/>
            <pc:sldMk cId="3833056903" sldId="386"/>
            <ac:spMk id="18" creationId="{5E107275-3853-46FD-A241-DE4355A42675}"/>
          </ac:spMkLst>
        </pc:spChg>
        <pc:picChg chg="mod">
          <ac:chgData name="nirajthakurxyz0933@outlook.com" userId="5de401e978417caa" providerId="Windows Live" clId="Web-{25685ECB-94A7-81E3-42FB-A6BBAA247C12}" dt="2024-08-11T17:01:47.453" v="94"/>
          <ac:picMkLst>
            <pc:docMk/>
            <pc:sldMk cId="3833056903" sldId="386"/>
            <ac:picMk id="9" creationId="{1448A972-5811-C2F9-27D4-88EB4BDC1E08}"/>
          </ac:picMkLst>
        </pc:picChg>
      </pc:sldChg>
    </pc:docChg>
  </pc:docChgLst>
  <pc:docChgLst>
    <pc:chgData name="Guest User" userId="5de401e978417caa" providerId="Windows Live" clId="Web-{4F1CDB0D-A996-484C-8D26-D302D941EA56}"/>
    <pc:docChg chg="delSld modSld">
      <pc:chgData name="Guest User" userId="5de401e978417caa" providerId="Windows Live" clId="Web-{4F1CDB0D-A996-484C-8D26-D302D941EA56}" dt="2024-08-13T08:45:02.628" v="225" actId="20577"/>
      <pc:docMkLst>
        <pc:docMk/>
      </pc:docMkLst>
      <pc:sldChg chg="modSp">
        <pc:chgData name="Guest User" userId="5de401e978417caa" providerId="Windows Live" clId="Web-{4F1CDB0D-A996-484C-8D26-D302D941EA56}" dt="2024-08-13T08:43:56.686" v="182" actId="20577"/>
        <pc:sldMkLst>
          <pc:docMk/>
          <pc:sldMk cId="2421960610" sldId="268"/>
        </pc:sldMkLst>
        <pc:spChg chg="mod">
          <ac:chgData name="Guest User" userId="5de401e978417caa" providerId="Windows Live" clId="Web-{4F1CDB0D-A996-484C-8D26-D302D941EA56}" dt="2024-08-13T08:43:56.686" v="182" actId="20577"/>
          <ac:spMkLst>
            <pc:docMk/>
            <pc:sldMk cId="2421960610" sldId="268"/>
            <ac:spMk id="3" creationId="{2D75726E-3452-F524-D3E2-77E2C3AA3965}"/>
          </ac:spMkLst>
        </pc:spChg>
      </pc:sldChg>
      <pc:sldChg chg="modSp">
        <pc:chgData name="Guest User" userId="5de401e978417caa" providerId="Windows Live" clId="Web-{4F1CDB0D-A996-484C-8D26-D302D941EA56}" dt="2024-08-13T08:45:02.628" v="225" actId="20577"/>
        <pc:sldMkLst>
          <pc:docMk/>
          <pc:sldMk cId="486754998" sldId="273"/>
        </pc:sldMkLst>
        <pc:spChg chg="mod">
          <ac:chgData name="Guest User" userId="5de401e978417caa" providerId="Windows Live" clId="Web-{4F1CDB0D-A996-484C-8D26-D302D941EA56}" dt="2024-08-13T08:45:02.628" v="225" actId="20577"/>
          <ac:spMkLst>
            <pc:docMk/>
            <pc:sldMk cId="486754998" sldId="273"/>
            <ac:spMk id="4" creationId="{945CCA42-CF46-0F09-00AC-5AB978FE045B}"/>
          </ac:spMkLst>
        </pc:spChg>
      </pc:sldChg>
      <pc:sldChg chg="modSp del">
        <pc:chgData name="Guest User" userId="5de401e978417caa" providerId="Windows Live" clId="Web-{4F1CDB0D-A996-484C-8D26-D302D941EA56}" dt="2024-08-13T08:43:03.979" v="170"/>
        <pc:sldMkLst>
          <pc:docMk/>
          <pc:sldMk cId="145270275" sldId="282"/>
        </pc:sldMkLst>
        <pc:graphicFrameChg chg="mod modGraphic">
          <ac:chgData name="Guest User" userId="5de401e978417caa" providerId="Windows Live" clId="Web-{4F1CDB0D-A996-484C-8D26-D302D941EA56}" dt="2024-08-13T08:41:52.083" v="169"/>
          <ac:graphicFrameMkLst>
            <pc:docMk/>
            <pc:sldMk cId="145270275" sldId="282"/>
            <ac:graphicFrameMk id="3" creationId="{7075E4BF-3C33-21E4-50BA-41173D804547}"/>
          </ac:graphicFrameMkLst>
        </pc:graphicFrameChg>
      </pc:sldChg>
      <pc:sldChg chg="modSp">
        <pc:chgData name="Guest User" userId="5de401e978417caa" providerId="Windows Live" clId="Web-{4F1CDB0D-A996-484C-8D26-D302D941EA56}" dt="2024-08-13T08:35:19.634" v="81" actId="20577"/>
        <pc:sldMkLst>
          <pc:docMk/>
          <pc:sldMk cId="2992172575" sldId="285"/>
        </pc:sldMkLst>
        <pc:spChg chg="mod">
          <ac:chgData name="Guest User" userId="5de401e978417caa" providerId="Windows Live" clId="Web-{4F1CDB0D-A996-484C-8D26-D302D941EA56}" dt="2024-08-13T08:35:19.634" v="81" actId="20577"/>
          <ac:spMkLst>
            <pc:docMk/>
            <pc:sldMk cId="2992172575" sldId="285"/>
            <ac:spMk id="125" creationId="{641BDA07-0A5F-2B6E-48A0-7ABA60116127}"/>
          </ac:spMkLst>
        </pc:spChg>
      </pc:sldChg>
      <pc:sldChg chg="modSp">
        <pc:chgData name="Guest User" userId="5de401e978417caa" providerId="Windows Live" clId="Web-{4F1CDB0D-A996-484C-8D26-D302D941EA56}" dt="2024-08-13T08:33:41.987" v="32" actId="20577"/>
        <pc:sldMkLst>
          <pc:docMk/>
          <pc:sldMk cId="1350530635" sldId="299"/>
        </pc:sldMkLst>
        <pc:spChg chg="mod">
          <ac:chgData name="Guest User" userId="5de401e978417caa" providerId="Windows Live" clId="Web-{4F1CDB0D-A996-484C-8D26-D302D941EA56}" dt="2024-08-13T08:33:41.987" v="32" actId="20577"/>
          <ac:spMkLst>
            <pc:docMk/>
            <pc:sldMk cId="1350530635" sldId="299"/>
            <ac:spMk id="5" creationId="{6D99BE06-247C-631F-4D15-CA9FD2348E80}"/>
          </ac:spMkLst>
        </pc:spChg>
      </pc:sldChg>
      <pc:sldChg chg="modSp">
        <pc:chgData name="Guest User" userId="5de401e978417caa" providerId="Windows Live" clId="Web-{4F1CDB0D-A996-484C-8D26-D302D941EA56}" dt="2024-08-13T08:32:24.068" v="12" actId="20577"/>
        <pc:sldMkLst>
          <pc:docMk/>
          <pc:sldMk cId="3483566090" sldId="333"/>
        </pc:sldMkLst>
        <pc:spChg chg="mod">
          <ac:chgData name="Guest User" userId="5de401e978417caa" providerId="Windows Live" clId="Web-{4F1CDB0D-A996-484C-8D26-D302D941EA56}" dt="2024-08-13T08:32:18.426" v="10" actId="20577"/>
          <ac:spMkLst>
            <pc:docMk/>
            <pc:sldMk cId="3483566090" sldId="333"/>
            <ac:spMk id="2" creationId="{DEEE4E39-6BDF-3AF9-A653-65778C3D0633}"/>
          </ac:spMkLst>
        </pc:spChg>
        <pc:spChg chg="mod">
          <ac:chgData name="Guest User" userId="5de401e978417caa" providerId="Windows Live" clId="Web-{4F1CDB0D-A996-484C-8D26-D302D941EA56}" dt="2024-08-13T08:32:09.785" v="7" actId="20577"/>
          <ac:spMkLst>
            <pc:docMk/>
            <pc:sldMk cId="3483566090" sldId="333"/>
            <ac:spMk id="4" creationId="{226C3CDE-1789-A3BF-09A4-BD57F11BB497}"/>
          </ac:spMkLst>
        </pc:spChg>
        <pc:spChg chg="mod">
          <ac:chgData name="Guest User" userId="5de401e978417caa" providerId="Windows Live" clId="Web-{4F1CDB0D-A996-484C-8D26-D302D941EA56}" dt="2024-08-13T08:32:24.068" v="12" actId="20577"/>
          <ac:spMkLst>
            <pc:docMk/>
            <pc:sldMk cId="3483566090" sldId="333"/>
            <ac:spMk id="55" creationId="{0978A822-9B5E-C13C-62DE-164822142B42}"/>
          </ac:spMkLst>
        </pc:spChg>
        <pc:graphicFrameChg chg="modGraphic">
          <ac:chgData name="Guest User" userId="5de401e978417caa" providerId="Windows Live" clId="Web-{4F1CDB0D-A996-484C-8D26-D302D941EA56}" dt="2024-08-13T08:31:54.909" v="4" actId="20577"/>
          <ac:graphicFrameMkLst>
            <pc:docMk/>
            <pc:sldMk cId="3483566090" sldId="333"/>
            <ac:graphicFrameMk id="3" creationId="{54CDEFE3-63BB-9A2D-8257-7B4312697244}"/>
          </ac:graphicFrameMkLst>
        </pc:graphicFrameChg>
      </pc:sldChg>
      <pc:sldChg chg="modSp">
        <pc:chgData name="Guest User" userId="5de401e978417caa" providerId="Windows Live" clId="Web-{4F1CDB0D-A996-484C-8D26-D302D941EA56}" dt="2024-08-13T08:35:30.088" v="82" actId="1076"/>
        <pc:sldMkLst>
          <pc:docMk/>
          <pc:sldMk cId="1232462337" sldId="362"/>
        </pc:sldMkLst>
        <pc:spChg chg="mod">
          <ac:chgData name="Guest User" userId="5de401e978417caa" providerId="Windows Live" clId="Web-{4F1CDB0D-A996-484C-8D26-D302D941EA56}" dt="2024-08-13T08:35:30.088" v="82" actId="1076"/>
          <ac:spMkLst>
            <pc:docMk/>
            <pc:sldMk cId="1232462337" sldId="362"/>
            <ac:spMk id="2" creationId="{8093B4CF-3A26-CF67-9225-3833385AED6D}"/>
          </ac:spMkLst>
        </pc:spChg>
      </pc:sldChg>
      <pc:sldChg chg="modSp">
        <pc:chgData name="Guest User" userId="5de401e978417caa" providerId="Windows Live" clId="Web-{4F1CDB0D-A996-484C-8D26-D302D941EA56}" dt="2024-08-13T08:35:50.840" v="83" actId="1076"/>
        <pc:sldMkLst>
          <pc:docMk/>
          <pc:sldMk cId="3087471245" sldId="367"/>
        </pc:sldMkLst>
        <pc:spChg chg="mod">
          <ac:chgData name="Guest User" userId="5de401e978417caa" providerId="Windows Live" clId="Web-{4F1CDB0D-A996-484C-8D26-D302D941EA56}" dt="2024-08-13T08:35:50.840" v="83" actId="1076"/>
          <ac:spMkLst>
            <pc:docMk/>
            <pc:sldMk cId="3087471245" sldId="367"/>
            <ac:spMk id="3" creationId="{DB629781-AEA8-FA83-8B47-E7E1030DA7B6}"/>
          </ac:spMkLst>
        </pc:spChg>
      </pc:sldChg>
      <pc:sldChg chg="modSp">
        <pc:chgData name="Guest User" userId="5de401e978417caa" providerId="Windows Live" clId="Web-{4F1CDB0D-A996-484C-8D26-D302D941EA56}" dt="2024-08-13T08:32:34.475" v="13" actId="14100"/>
        <pc:sldMkLst>
          <pc:docMk/>
          <pc:sldMk cId="1058383594" sldId="374"/>
        </pc:sldMkLst>
        <pc:spChg chg="mod">
          <ac:chgData name="Guest User" userId="5de401e978417caa" providerId="Windows Live" clId="Web-{4F1CDB0D-A996-484C-8D26-D302D941EA56}" dt="2024-08-13T08:32:34.475" v="13" actId="14100"/>
          <ac:spMkLst>
            <pc:docMk/>
            <pc:sldMk cId="1058383594" sldId="374"/>
            <ac:spMk id="1148" creationId="{346555B0-1F8E-4330-9382-9D0B8A6641F0}"/>
          </ac:spMkLst>
        </pc:spChg>
      </pc:sldChg>
      <pc:sldChg chg="modSp">
        <pc:chgData name="Guest User" userId="5de401e978417caa" providerId="Windows Live" clId="Web-{4F1CDB0D-A996-484C-8D26-D302D941EA56}" dt="2024-08-13T08:34:40.350" v="65" actId="20577"/>
        <pc:sldMkLst>
          <pc:docMk/>
          <pc:sldMk cId="3422779879" sldId="378"/>
        </pc:sldMkLst>
        <pc:spChg chg="mod">
          <ac:chgData name="Guest User" userId="5de401e978417caa" providerId="Windows Live" clId="Web-{4F1CDB0D-A996-484C-8D26-D302D941EA56}" dt="2024-08-13T08:34:40.350" v="65" actId="20577"/>
          <ac:spMkLst>
            <pc:docMk/>
            <pc:sldMk cId="3422779879" sldId="378"/>
            <ac:spMk id="5" creationId="{721093CB-A0D6-0D6A-D53E-218BB6981032}"/>
          </ac:spMkLst>
        </pc:spChg>
      </pc:sldChg>
      <pc:sldChg chg="modSp">
        <pc:chgData name="Guest User" userId="5de401e978417caa" providerId="Windows Live" clId="Web-{4F1CDB0D-A996-484C-8D26-D302D941EA56}" dt="2024-08-13T08:34:24.568" v="55" actId="20577"/>
        <pc:sldMkLst>
          <pc:docMk/>
          <pc:sldMk cId="121328156" sldId="389"/>
        </pc:sldMkLst>
        <pc:spChg chg="mod">
          <ac:chgData name="Guest User" userId="5de401e978417caa" providerId="Windows Live" clId="Web-{4F1CDB0D-A996-484C-8D26-D302D941EA56}" dt="2024-08-13T08:34:24.568" v="55" actId="20577"/>
          <ac:spMkLst>
            <pc:docMk/>
            <pc:sldMk cId="121328156" sldId="389"/>
            <ac:spMk id="5" creationId="{721093CB-A0D6-0D6A-D53E-218BB6981032}"/>
          </ac:spMkLst>
        </pc:spChg>
      </pc:sldChg>
      <pc:sldChg chg="modSp">
        <pc:chgData name="Guest User" userId="5de401e978417caa" providerId="Windows Live" clId="Web-{4F1CDB0D-A996-484C-8D26-D302D941EA56}" dt="2024-08-13T08:35:02.289" v="72" actId="20577"/>
        <pc:sldMkLst>
          <pc:docMk/>
          <pc:sldMk cId="1876680661" sldId="392"/>
        </pc:sldMkLst>
        <pc:spChg chg="mod">
          <ac:chgData name="Guest User" userId="5de401e978417caa" providerId="Windows Live" clId="Web-{4F1CDB0D-A996-484C-8D26-D302D941EA56}" dt="2024-08-13T08:35:02.289" v="72" actId="20577"/>
          <ac:spMkLst>
            <pc:docMk/>
            <pc:sldMk cId="1876680661" sldId="392"/>
            <ac:spMk id="5" creationId="{6D99BE06-247C-631F-4D15-CA9FD2348E80}"/>
          </ac:spMkLst>
        </pc:spChg>
      </pc:sldChg>
      <pc:sldChg chg="modSp">
        <pc:chgData name="Guest User" userId="5de401e978417caa" providerId="Windows Live" clId="Web-{4F1CDB0D-A996-484C-8D26-D302D941EA56}" dt="2024-08-13T08:33:58.160" v="35" actId="20577"/>
        <pc:sldMkLst>
          <pc:docMk/>
          <pc:sldMk cId="2119681423" sldId="393"/>
        </pc:sldMkLst>
        <pc:spChg chg="mod">
          <ac:chgData name="Guest User" userId="5de401e978417caa" providerId="Windows Live" clId="Web-{4F1CDB0D-A996-484C-8D26-D302D941EA56}" dt="2024-08-13T08:33:58.160" v="35" actId="20577"/>
          <ac:spMkLst>
            <pc:docMk/>
            <pc:sldMk cId="2119681423" sldId="393"/>
            <ac:spMk id="5" creationId="{6D99BE06-247C-631F-4D15-CA9FD2348E80}"/>
          </ac:spMkLst>
        </pc:spChg>
      </pc:sldChg>
    </pc:docChg>
  </pc:docChgLst>
  <pc:docChgLst>
    <pc:chgData name="Faizan Karim" userId="48c8ba92fda0d8b0" providerId="Windows Live" clId="Web-{0F31F8B5-E3FA-E65A-9B50-1D9C5522D856}"/>
    <pc:docChg chg="modSld">
      <pc:chgData name="Faizan Karim" userId="48c8ba92fda0d8b0" providerId="Windows Live" clId="Web-{0F31F8B5-E3FA-E65A-9B50-1D9C5522D856}" dt="2024-08-05T12:47:49.674" v="4"/>
      <pc:docMkLst>
        <pc:docMk/>
      </pc:docMkLst>
      <pc:sldChg chg="delSp">
        <pc:chgData name="Faizan Karim" userId="48c8ba92fda0d8b0" providerId="Windows Live" clId="Web-{0F31F8B5-E3FA-E65A-9B50-1D9C5522D856}" dt="2024-08-05T12:47:49.674" v="4"/>
        <pc:sldMkLst>
          <pc:docMk/>
          <pc:sldMk cId="1641802934" sldId="259"/>
        </pc:sldMkLst>
        <pc:inkChg chg="del">
          <ac:chgData name="Faizan Karim" userId="48c8ba92fda0d8b0" providerId="Windows Live" clId="Web-{0F31F8B5-E3FA-E65A-9B50-1D9C5522D856}" dt="2024-08-05T12:47:49.674" v="4"/>
          <ac:inkMkLst>
            <pc:docMk/>
            <pc:sldMk cId="1641802934" sldId="259"/>
            <ac:inkMk id="4" creationId="{7EA2951A-C140-7A4F-AB0B-9C36CD79C109}"/>
          </ac:inkMkLst>
        </pc:inkChg>
        <pc:inkChg chg="del">
          <ac:chgData name="Faizan Karim" userId="48c8ba92fda0d8b0" providerId="Windows Live" clId="Web-{0F31F8B5-E3FA-E65A-9B50-1D9C5522D856}" dt="2024-08-05T12:47:45.127" v="3"/>
          <ac:inkMkLst>
            <pc:docMk/>
            <pc:sldMk cId="1641802934" sldId="259"/>
            <ac:inkMk id="6" creationId="{89B19C50-1CA6-E1A9-4CB2-7359A957A5FA}"/>
          </ac:inkMkLst>
        </pc:inkChg>
      </pc:sldChg>
      <pc:sldChg chg="addSp delSp modSp">
        <pc:chgData name="Faizan Karim" userId="48c8ba92fda0d8b0" providerId="Windows Live" clId="Web-{0F31F8B5-E3FA-E65A-9B50-1D9C5522D856}" dt="2024-08-05T12:11:19.029" v="2" actId="14100"/>
        <pc:sldMkLst>
          <pc:docMk/>
          <pc:sldMk cId="2177248324" sldId="373"/>
        </pc:sldMkLst>
        <pc:picChg chg="add mod">
          <ac:chgData name="Faizan Karim" userId="48c8ba92fda0d8b0" providerId="Windows Live" clId="Web-{0F31F8B5-E3FA-E65A-9B50-1D9C5522D856}" dt="2024-08-05T12:11:19.029" v="2" actId="14100"/>
          <ac:picMkLst>
            <pc:docMk/>
            <pc:sldMk cId="2177248324" sldId="373"/>
            <ac:picMk id="2" creationId="{000D31D8-4DC2-703D-5B83-A7E5E83CCD64}"/>
          </ac:picMkLst>
        </pc:picChg>
        <pc:picChg chg="del">
          <ac:chgData name="Faizan Karim" userId="48c8ba92fda0d8b0" providerId="Windows Live" clId="Web-{0F31F8B5-E3FA-E65A-9B50-1D9C5522D856}" dt="2024-08-05T12:11:05.216" v="0"/>
          <ac:picMkLst>
            <pc:docMk/>
            <pc:sldMk cId="2177248324" sldId="373"/>
            <ac:picMk id="4" creationId="{F4F36DF1-72F2-149F-2D2D-7760FBABEFBC}"/>
          </ac:picMkLst>
        </pc:picChg>
      </pc:sldChg>
    </pc:docChg>
  </pc:docChgLst>
  <pc:docChgLst>
    <pc:chgData name="Faizan Karim" userId="48c8ba92fda0d8b0" providerId="Windows Live" clId="Web-{1CC4E7D9-42B7-3273-81EB-04C92D97FF85}"/>
    <pc:docChg chg="addSld delSld modSld">
      <pc:chgData name="Faizan Karim" userId="48c8ba92fda0d8b0" providerId="Windows Live" clId="Web-{1CC4E7D9-42B7-3273-81EB-04C92D97FF85}" dt="2024-08-05T20:07:17.051" v="72"/>
      <pc:docMkLst>
        <pc:docMk/>
      </pc:docMkLst>
      <pc:sldChg chg="del">
        <pc:chgData name="Faizan Karim" userId="48c8ba92fda0d8b0" providerId="Windows Live" clId="Web-{1CC4E7D9-42B7-3273-81EB-04C92D97FF85}" dt="2024-08-05T20:02:16.158" v="23"/>
        <pc:sldMkLst>
          <pc:docMk/>
          <pc:sldMk cId="865932588" sldId="260"/>
        </pc:sldMkLst>
      </pc:sldChg>
      <pc:sldChg chg="modSp del">
        <pc:chgData name="Faizan Karim" userId="48c8ba92fda0d8b0" providerId="Windows Live" clId="Web-{1CC4E7D9-42B7-3273-81EB-04C92D97FF85}" dt="2024-08-05T20:07:17.051" v="72"/>
        <pc:sldMkLst>
          <pc:docMk/>
          <pc:sldMk cId="3144580210" sldId="262"/>
        </pc:sldMkLst>
        <pc:picChg chg="mod">
          <ac:chgData name="Faizan Karim" userId="48c8ba92fda0d8b0" providerId="Windows Live" clId="Web-{1CC4E7D9-42B7-3273-81EB-04C92D97FF85}" dt="2024-08-05T20:05:19.331" v="47" actId="1076"/>
          <ac:picMkLst>
            <pc:docMk/>
            <pc:sldMk cId="3144580210" sldId="262"/>
            <ac:picMk id="2" creationId="{F6A729B0-35BE-DF7E-93B1-57E08598ADA8}"/>
          </ac:picMkLst>
        </pc:picChg>
        <pc:picChg chg="mod">
          <ac:chgData name="Faizan Karim" userId="48c8ba92fda0d8b0" providerId="Windows Live" clId="Web-{1CC4E7D9-42B7-3273-81EB-04C92D97FF85}" dt="2024-08-05T20:05:17.050" v="46" actId="14100"/>
          <ac:picMkLst>
            <pc:docMk/>
            <pc:sldMk cId="3144580210" sldId="262"/>
            <ac:picMk id="6" creationId="{DAFA4AF6-2CEF-96A8-FFB6-7871F2B20D6A}"/>
          </ac:picMkLst>
        </pc:picChg>
      </pc:sldChg>
      <pc:sldChg chg="del">
        <pc:chgData name="Faizan Karim" userId="48c8ba92fda0d8b0" providerId="Windows Live" clId="Web-{1CC4E7D9-42B7-3273-81EB-04C92D97FF85}" dt="2024-08-05T20:04:58.722" v="44"/>
        <pc:sldMkLst>
          <pc:docMk/>
          <pc:sldMk cId="813812559" sldId="296"/>
        </pc:sldMkLst>
      </pc:sldChg>
      <pc:sldChg chg="modSp">
        <pc:chgData name="Faizan Karim" userId="48c8ba92fda0d8b0" providerId="Windows Live" clId="Web-{1CC4E7D9-42B7-3273-81EB-04C92D97FF85}" dt="2024-08-05T17:56:07.352" v="11" actId="20577"/>
        <pc:sldMkLst>
          <pc:docMk/>
          <pc:sldMk cId="2297733533" sldId="334"/>
        </pc:sldMkLst>
        <pc:spChg chg="mod">
          <ac:chgData name="Faizan Karim" userId="48c8ba92fda0d8b0" providerId="Windows Live" clId="Web-{1CC4E7D9-42B7-3273-81EB-04C92D97FF85}" dt="2024-08-05T17:56:07.352" v="11" actId="20577"/>
          <ac:spMkLst>
            <pc:docMk/>
            <pc:sldMk cId="2297733533" sldId="334"/>
            <ac:spMk id="3" creationId="{79759B8E-F72E-05CA-CDD4-72E6B3263C25}"/>
          </ac:spMkLst>
        </pc:spChg>
      </pc:sldChg>
      <pc:sldChg chg="addSp delSp add replId">
        <pc:chgData name="Faizan Karim" userId="48c8ba92fda0d8b0" providerId="Windows Live" clId="Web-{1CC4E7D9-42B7-3273-81EB-04C92D97FF85}" dt="2024-08-05T20:02:10.690" v="22"/>
        <pc:sldMkLst>
          <pc:docMk/>
          <pc:sldMk cId="1235962488" sldId="376"/>
        </pc:sldMkLst>
        <pc:spChg chg="add">
          <ac:chgData name="Faizan Karim" userId="48c8ba92fda0d8b0" providerId="Windows Live" clId="Web-{1CC4E7D9-42B7-3273-81EB-04C92D97FF85}" dt="2024-08-05T20:02:03.018" v="20"/>
          <ac:spMkLst>
            <pc:docMk/>
            <pc:sldMk cId="1235962488" sldId="376"/>
            <ac:spMk id="4" creationId="{3F088117-2DE4-17B8-A838-81D280333849}"/>
          </ac:spMkLst>
        </pc:spChg>
        <pc:spChg chg="del">
          <ac:chgData name="Faizan Karim" userId="48c8ba92fda0d8b0" providerId="Windows Live" clId="Web-{1CC4E7D9-42B7-3273-81EB-04C92D97FF85}" dt="2024-08-05T20:01:53.361" v="18"/>
          <ac:spMkLst>
            <pc:docMk/>
            <pc:sldMk cId="1235962488" sldId="376"/>
            <ac:spMk id="7" creationId="{6C817C8A-52A1-A67D-1C5C-CC62B5EA973D}"/>
          </ac:spMkLst>
        </pc:spChg>
        <pc:spChg chg="add">
          <ac:chgData name="Faizan Karim" userId="48c8ba92fda0d8b0" providerId="Windows Live" clId="Web-{1CC4E7D9-42B7-3273-81EB-04C92D97FF85}" dt="2024-08-05T20:02:03.033" v="21"/>
          <ac:spMkLst>
            <pc:docMk/>
            <pc:sldMk cId="1235962488" sldId="376"/>
            <ac:spMk id="8" creationId="{0FD9A374-51EF-6962-12CF-80EA94610A93}"/>
          </ac:spMkLst>
        </pc:spChg>
        <pc:spChg chg="del">
          <ac:chgData name="Faizan Karim" userId="48c8ba92fda0d8b0" providerId="Windows Live" clId="Web-{1CC4E7D9-42B7-3273-81EB-04C92D97FF85}" dt="2024-08-05T20:01:53.361" v="17"/>
          <ac:spMkLst>
            <pc:docMk/>
            <pc:sldMk cId="1235962488" sldId="376"/>
            <ac:spMk id="9" creationId="{819A05B6-CAD4-EBE7-0E3D-5EA22E756684}"/>
          </ac:spMkLst>
        </pc:spChg>
        <pc:spChg chg="del">
          <ac:chgData name="Faizan Karim" userId="48c8ba92fda0d8b0" providerId="Windows Live" clId="Web-{1CC4E7D9-42B7-3273-81EB-04C92D97FF85}" dt="2024-08-05T20:01:53.361" v="15"/>
          <ac:spMkLst>
            <pc:docMk/>
            <pc:sldMk cId="1235962488" sldId="376"/>
            <ac:spMk id="12" creationId="{E92BC928-B9CB-A036-3D92-C3D63C57D56B}"/>
          </ac:spMkLst>
        </pc:spChg>
        <pc:spChg chg="del">
          <ac:chgData name="Faizan Karim" userId="48c8ba92fda0d8b0" providerId="Windows Live" clId="Web-{1CC4E7D9-42B7-3273-81EB-04C92D97FF85}" dt="2024-08-05T20:01:53.361" v="14"/>
          <ac:spMkLst>
            <pc:docMk/>
            <pc:sldMk cId="1235962488" sldId="376"/>
            <ac:spMk id="13" creationId="{6E201A12-BFE2-8913-9371-301002D3455B}"/>
          </ac:spMkLst>
        </pc:spChg>
        <pc:spChg chg="del">
          <ac:chgData name="Faizan Karim" userId="48c8ba92fda0d8b0" providerId="Windows Live" clId="Web-{1CC4E7D9-42B7-3273-81EB-04C92D97FF85}" dt="2024-08-05T20:01:53.361" v="19"/>
          <ac:spMkLst>
            <pc:docMk/>
            <pc:sldMk cId="1235962488" sldId="376"/>
            <ac:spMk id="22" creationId="{35DB3719-6FDC-4E5D-891D-FF40B7300F64}"/>
          </ac:spMkLst>
        </pc:spChg>
        <pc:picChg chg="del">
          <ac:chgData name="Faizan Karim" userId="48c8ba92fda0d8b0" providerId="Windows Live" clId="Web-{1CC4E7D9-42B7-3273-81EB-04C92D97FF85}" dt="2024-08-05T20:01:53.361" v="13"/>
          <ac:picMkLst>
            <pc:docMk/>
            <pc:sldMk cId="1235962488" sldId="376"/>
            <ac:picMk id="3" creationId="{F85B13C2-DC23-E193-0532-BF89ACB4EC17}"/>
          </ac:picMkLst>
        </pc:picChg>
        <pc:picChg chg="del">
          <ac:chgData name="Faizan Karim" userId="48c8ba92fda0d8b0" providerId="Windows Live" clId="Web-{1CC4E7D9-42B7-3273-81EB-04C92D97FF85}" dt="2024-08-05T20:01:53.361" v="16"/>
          <ac:picMkLst>
            <pc:docMk/>
            <pc:sldMk cId="1235962488" sldId="376"/>
            <ac:picMk id="10" creationId="{905A751B-5391-07AD-5F19-9EE7EEEF4D1E}"/>
          </ac:picMkLst>
        </pc:picChg>
        <pc:picChg chg="add">
          <ac:chgData name="Faizan Karim" userId="48c8ba92fda0d8b0" providerId="Windows Live" clId="Web-{1CC4E7D9-42B7-3273-81EB-04C92D97FF85}" dt="2024-08-05T20:02:10.690" v="22"/>
          <ac:picMkLst>
            <pc:docMk/>
            <pc:sldMk cId="1235962488" sldId="376"/>
            <ac:picMk id="14" creationId="{FD2F21CB-7BCF-CA8D-EF22-FB8E47C3CF90}"/>
          </ac:picMkLst>
        </pc:picChg>
      </pc:sldChg>
      <pc:sldChg chg="addSp delSp modSp add replId">
        <pc:chgData name="Faizan Karim" userId="48c8ba92fda0d8b0" providerId="Windows Live" clId="Web-{1CC4E7D9-42B7-3273-81EB-04C92D97FF85}" dt="2024-08-05T20:04:50.066" v="43" actId="20577"/>
        <pc:sldMkLst>
          <pc:docMk/>
          <pc:sldMk cId="1628972900" sldId="377"/>
        </pc:sldMkLst>
        <pc:spChg chg="add mod">
          <ac:chgData name="Faizan Karim" userId="48c8ba92fda0d8b0" providerId="Windows Live" clId="Web-{1CC4E7D9-42B7-3273-81EB-04C92D97FF85}" dt="2024-08-05T20:04:29.784" v="29" actId="1076"/>
          <ac:spMkLst>
            <pc:docMk/>
            <pc:sldMk cId="1628972900" sldId="377"/>
            <ac:spMk id="3" creationId="{6AC0DC58-19B7-42E5-4735-2A331B81C995}"/>
          </ac:spMkLst>
        </pc:spChg>
        <pc:spChg chg="del">
          <ac:chgData name="Faizan Karim" userId="48c8ba92fda0d8b0" providerId="Windows Live" clId="Web-{1CC4E7D9-42B7-3273-81EB-04C92D97FF85}" dt="2024-08-05T20:04:17.909" v="27"/>
          <ac:spMkLst>
            <pc:docMk/>
            <pc:sldMk cId="1628972900" sldId="377"/>
            <ac:spMk id="4" creationId="{3F088117-2DE4-17B8-A838-81D280333849}"/>
          </ac:spMkLst>
        </pc:spChg>
        <pc:spChg chg="mod">
          <ac:chgData name="Faizan Karim" userId="48c8ba92fda0d8b0" providerId="Windows Live" clId="Web-{1CC4E7D9-42B7-3273-81EB-04C92D97FF85}" dt="2024-08-05T20:04:50.066" v="43" actId="20577"/>
          <ac:spMkLst>
            <pc:docMk/>
            <pc:sldMk cId="1628972900" sldId="377"/>
            <ac:spMk id="5" creationId="{0B65D88C-A615-6805-CF51-A03E94215084}"/>
          </ac:spMkLst>
        </pc:spChg>
        <pc:spChg chg="del">
          <ac:chgData name="Faizan Karim" userId="48c8ba92fda0d8b0" providerId="Windows Live" clId="Web-{1CC4E7D9-42B7-3273-81EB-04C92D97FF85}" dt="2024-08-05T20:04:17.909" v="26"/>
          <ac:spMkLst>
            <pc:docMk/>
            <pc:sldMk cId="1628972900" sldId="377"/>
            <ac:spMk id="8" creationId="{0FD9A374-51EF-6962-12CF-80EA94610A93}"/>
          </ac:spMkLst>
        </pc:spChg>
        <pc:picChg chg="del">
          <ac:chgData name="Faizan Karim" userId="48c8ba92fda0d8b0" providerId="Windows Live" clId="Web-{1CC4E7D9-42B7-3273-81EB-04C92D97FF85}" dt="2024-08-05T20:04:17.909" v="25"/>
          <ac:picMkLst>
            <pc:docMk/>
            <pc:sldMk cId="1628972900" sldId="377"/>
            <ac:picMk id="14" creationId="{FD2F21CB-7BCF-CA8D-EF22-FB8E47C3CF90}"/>
          </ac:picMkLst>
        </pc:picChg>
      </pc:sldChg>
      <pc:sldChg chg="addSp delSp modSp add replId">
        <pc:chgData name="Faizan Karim" userId="48c8ba92fda0d8b0" providerId="Windows Live" clId="Web-{1CC4E7D9-42B7-3273-81EB-04C92D97FF85}" dt="2024-08-05T20:07:04.660" v="71" actId="14100"/>
        <pc:sldMkLst>
          <pc:docMk/>
          <pc:sldMk cId="3422779879" sldId="378"/>
        </pc:sldMkLst>
        <pc:spChg chg="del">
          <ac:chgData name="Faizan Karim" userId="48c8ba92fda0d8b0" providerId="Windows Live" clId="Web-{1CC4E7D9-42B7-3273-81EB-04C92D97FF85}" dt="2024-08-05T20:06:00.597" v="53"/>
          <ac:spMkLst>
            <pc:docMk/>
            <pc:sldMk cId="3422779879" sldId="378"/>
            <ac:spMk id="7" creationId="{1C4250C7-A1DB-BD1A-C074-D5BDCB962ADF}"/>
          </ac:spMkLst>
        </pc:spChg>
        <pc:spChg chg="del">
          <ac:chgData name="Faizan Karim" userId="48c8ba92fda0d8b0" providerId="Windows Live" clId="Web-{1CC4E7D9-42B7-3273-81EB-04C92D97FF85}" dt="2024-08-05T20:06:00.597" v="52"/>
          <ac:spMkLst>
            <pc:docMk/>
            <pc:sldMk cId="3422779879" sldId="378"/>
            <ac:spMk id="9" creationId="{5482883C-70D5-477D-1225-39484CE757D7}"/>
          </ac:spMkLst>
        </pc:spChg>
        <pc:spChg chg="del">
          <ac:chgData name="Faizan Karim" userId="48c8ba92fda0d8b0" providerId="Windows Live" clId="Web-{1CC4E7D9-42B7-3273-81EB-04C92D97FF85}" dt="2024-08-05T20:06:00.597" v="51"/>
          <ac:spMkLst>
            <pc:docMk/>
            <pc:sldMk cId="3422779879" sldId="378"/>
            <ac:spMk id="11" creationId="{8221A58B-7FEF-3A5C-4C17-4FC9B0A841DC}"/>
          </ac:spMkLst>
        </pc:spChg>
        <pc:spChg chg="del">
          <ac:chgData name="Faizan Karim" userId="48c8ba92fda0d8b0" providerId="Windows Live" clId="Web-{1CC4E7D9-42B7-3273-81EB-04C92D97FF85}" dt="2024-08-05T20:06:00.597" v="50"/>
          <ac:spMkLst>
            <pc:docMk/>
            <pc:sldMk cId="3422779879" sldId="378"/>
            <ac:spMk id="12" creationId="{02EB5238-BED6-367F-5E7D-FB0737E2D0CC}"/>
          </ac:spMkLst>
        </pc:spChg>
        <pc:spChg chg="add mod">
          <ac:chgData name="Faizan Karim" userId="48c8ba92fda0d8b0" providerId="Windows Live" clId="Web-{1CC4E7D9-42B7-3273-81EB-04C92D97FF85}" dt="2024-08-05T20:06:31.535" v="61" actId="1076"/>
          <ac:spMkLst>
            <pc:docMk/>
            <pc:sldMk cId="3422779879" sldId="378"/>
            <ac:spMk id="13" creationId="{84DE3259-1B4B-F3FB-6FD7-3EF199ADBFE2}"/>
          </ac:spMkLst>
        </pc:spChg>
        <pc:spChg chg="add mod">
          <ac:chgData name="Faizan Karim" userId="48c8ba92fda0d8b0" providerId="Windows Live" clId="Web-{1CC4E7D9-42B7-3273-81EB-04C92D97FF85}" dt="2024-08-05T20:06:37.754" v="65" actId="1076"/>
          <ac:spMkLst>
            <pc:docMk/>
            <pc:sldMk cId="3422779879" sldId="378"/>
            <ac:spMk id="15" creationId="{64A9E80B-2F8D-3CFA-BF17-86E2507CB9B3}"/>
          </ac:spMkLst>
        </pc:spChg>
        <pc:spChg chg="del">
          <ac:chgData name="Faizan Karim" userId="48c8ba92fda0d8b0" providerId="Windows Live" clId="Web-{1CC4E7D9-42B7-3273-81EB-04C92D97FF85}" dt="2024-08-05T20:06:00.597" v="54"/>
          <ac:spMkLst>
            <pc:docMk/>
            <pc:sldMk cId="3422779879" sldId="378"/>
            <ac:spMk id="17" creationId="{35DB3719-6FDC-4E5D-891D-FF40B7300F64}"/>
          </ac:spMkLst>
        </pc:spChg>
        <pc:spChg chg="add mod">
          <ac:chgData name="Faizan Karim" userId="48c8ba92fda0d8b0" providerId="Windows Live" clId="Web-{1CC4E7D9-42B7-3273-81EB-04C92D97FF85}" dt="2024-08-05T20:06:50.926" v="68" actId="1076"/>
          <ac:spMkLst>
            <pc:docMk/>
            <pc:sldMk cId="3422779879" sldId="378"/>
            <ac:spMk id="18" creationId="{35DF4F0B-EA8B-C3DF-A0C1-7EDA87782192}"/>
          </ac:spMkLst>
        </pc:spChg>
        <pc:spChg chg="add mod">
          <ac:chgData name="Faizan Karim" userId="48c8ba92fda0d8b0" providerId="Windows Live" clId="Web-{1CC4E7D9-42B7-3273-81EB-04C92D97FF85}" dt="2024-08-05T20:06:46.582" v="67" actId="1076"/>
          <ac:spMkLst>
            <pc:docMk/>
            <pc:sldMk cId="3422779879" sldId="378"/>
            <ac:spMk id="21" creationId="{6E9F9CF2-A3EE-FAE4-9540-0A3E1D0738D3}"/>
          </ac:spMkLst>
        </pc:spChg>
        <pc:picChg chg="del">
          <ac:chgData name="Faizan Karim" userId="48c8ba92fda0d8b0" providerId="Windows Live" clId="Web-{1CC4E7D9-42B7-3273-81EB-04C92D97FF85}" dt="2024-08-05T20:06:00.597" v="49"/>
          <ac:picMkLst>
            <pc:docMk/>
            <pc:sldMk cId="3422779879" sldId="378"/>
            <ac:picMk id="2" creationId="{C7C31548-94FF-55C2-3411-0465CE3CFDCB}"/>
          </ac:picMkLst>
        </pc:picChg>
        <pc:picChg chg="add mod">
          <ac:chgData name="Faizan Karim" userId="48c8ba92fda0d8b0" providerId="Windows Live" clId="Web-{1CC4E7D9-42B7-3273-81EB-04C92D97FF85}" dt="2024-08-05T20:06:56.566" v="69" actId="14100"/>
          <ac:picMkLst>
            <pc:docMk/>
            <pc:sldMk cId="3422779879" sldId="378"/>
            <ac:picMk id="4" creationId="{5C4B9AE3-B0DD-EF77-2CC2-56C8198FE9A0}"/>
          </ac:picMkLst>
        </pc:picChg>
        <pc:picChg chg="add mod">
          <ac:chgData name="Faizan Karim" userId="48c8ba92fda0d8b0" providerId="Windows Live" clId="Web-{1CC4E7D9-42B7-3273-81EB-04C92D97FF85}" dt="2024-08-05T20:07:04.660" v="71" actId="14100"/>
          <ac:picMkLst>
            <pc:docMk/>
            <pc:sldMk cId="3422779879" sldId="378"/>
            <ac:picMk id="8" creationId="{38B5939A-30B1-23FA-FF33-44EE73248BDC}"/>
          </ac:picMkLst>
        </pc:picChg>
      </pc:sldChg>
    </pc:docChg>
  </pc:docChgLst>
  <pc:docChgLst>
    <pc:chgData name="nirajthakurxyz0933@outlook.com" userId="5de401e978417caa" providerId="Windows Live" clId="Web-{77C0F80E-2EFA-4AFF-BF76-8B7A0C7F17C0}"/>
    <pc:docChg chg="modSld">
      <pc:chgData name="nirajthakurxyz0933@outlook.com" userId="5de401e978417caa" providerId="Windows Live" clId="Web-{77C0F80E-2EFA-4AFF-BF76-8B7A0C7F17C0}" dt="2024-07-26T10:27:34.476" v="21" actId="20577"/>
      <pc:docMkLst>
        <pc:docMk/>
      </pc:docMkLst>
      <pc:sldChg chg="modSp">
        <pc:chgData name="nirajthakurxyz0933@outlook.com" userId="5de401e978417caa" providerId="Windows Live" clId="Web-{77C0F80E-2EFA-4AFF-BF76-8B7A0C7F17C0}" dt="2024-07-26T10:27:34.476" v="21" actId="20577"/>
        <pc:sldMkLst>
          <pc:docMk/>
          <pc:sldMk cId="2881169634" sldId="269"/>
        </pc:sldMkLst>
        <pc:spChg chg="mod">
          <ac:chgData name="nirajthakurxyz0933@outlook.com" userId="5de401e978417caa" providerId="Windows Live" clId="Web-{77C0F80E-2EFA-4AFF-BF76-8B7A0C7F17C0}" dt="2024-07-26T10:27:34.476" v="21" actId="20577"/>
          <ac:spMkLst>
            <pc:docMk/>
            <pc:sldMk cId="2881169634" sldId="269"/>
            <ac:spMk id="2" creationId="{F13A56DF-D3D1-A68C-7C6B-25408F71EF7F}"/>
          </ac:spMkLst>
        </pc:spChg>
      </pc:sldChg>
      <pc:sldChg chg="addSp modSp">
        <pc:chgData name="nirajthakurxyz0933@outlook.com" userId="5de401e978417caa" providerId="Windows Live" clId="Web-{77C0F80E-2EFA-4AFF-BF76-8B7A0C7F17C0}" dt="2024-07-26T10:26:49.256" v="17" actId="20577"/>
        <pc:sldMkLst>
          <pc:docMk/>
          <pc:sldMk cId="2960370714" sldId="270"/>
        </pc:sldMkLst>
        <pc:spChg chg="add mod">
          <ac:chgData name="nirajthakurxyz0933@outlook.com" userId="5de401e978417caa" providerId="Windows Live" clId="Web-{77C0F80E-2EFA-4AFF-BF76-8B7A0C7F17C0}" dt="2024-07-26T10:26:49.256" v="17" actId="20577"/>
          <ac:spMkLst>
            <pc:docMk/>
            <pc:sldMk cId="2960370714" sldId="270"/>
            <ac:spMk id="2" creationId="{B0DDE224-2604-68E4-F2B1-5D2EEB3E53D2}"/>
          </ac:spMkLst>
        </pc:spChg>
      </pc:sldChg>
      <pc:sldChg chg="modSp">
        <pc:chgData name="nirajthakurxyz0933@outlook.com" userId="5de401e978417caa" providerId="Windows Live" clId="Web-{77C0F80E-2EFA-4AFF-BF76-8B7A0C7F17C0}" dt="2024-07-26T10:22:35.811" v="0" actId="1076"/>
        <pc:sldMkLst>
          <pc:docMk/>
          <pc:sldMk cId="3831362031" sldId="281"/>
        </pc:sldMkLst>
        <pc:picChg chg="mod">
          <ac:chgData name="nirajthakurxyz0933@outlook.com" userId="5de401e978417caa" providerId="Windows Live" clId="Web-{77C0F80E-2EFA-4AFF-BF76-8B7A0C7F17C0}" dt="2024-07-26T10:22:35.811" v="0" actId="1076"/>
          <ac:picMkLst>
            <pc:docMk/>
            <pc:sldMk cId="3831362031" sldId="281"/>
            <ac:picMk id="2" creationId="{646BBCDE-9384-7819-C5BC-85FD7E34E8C1}"/>
          </ac:picMkLst>
        </pc:picChg>
      </pc:sldChg>
    </pc:docChg>
  </pc:docChgLst>
  <pc:docChgLst>
    <pc:chgData name="Faizan Karim" userId="48c8ba92fda0d8b0" providerId="Windows Live" clId="Web-{99DD5C77-9889-4E01-A408-97989CE13B30}"/>
    <pc:docChg chg="addSld delSld modSld">
      <pc:chgData name="Faizan Karim" userId="48c8ba92fda0d8b0" providerId="Windows Live" clId="Web-{99DD5C77-9889-4E01-A408-97989CE13B30}" dt="2024-07-25T21:32:12.321" v="959" actId="20577"/>
      <pc:docMkLst>
        <pc:docMk/>
      </pc:docMkLst>
      <pc:sldChg chg="addSp modSp">
        <pc:chgData name="Faizan Karim" userId="48c8ba92fda0d8b0" providerId="Windows Live" clId="Web-{99DD5C77-9889-4E01-A408-97989CE13B30}" dt="2024-07-25T20:39:49.584" v="409" actId="1076"/>
        <pc:sldMkLst>
          <pc:docMk/>
          <pc:sldMk cId="4144437103" sldId="258"/>
        </pc:sldMkLst>
        <pc:spChg chg="mod">
          <ac:chgData name="Faizan Karim" userId="48c8ba92fda0d8b0" providerId="Windows Live" clId="Web-{99DD5C77-9889-4E01-A408-97989CE13B30}" dt="2024-07-25T19:55:33.436" v="71" actId="20577"/>
          <ac:spMkLst>
            <pc:docMk/>
            <pc:sldMk cId="4144437103" sldId="258"/>
            <ac:spMk id="2" creationId="{DA9D3409-2C1B-9BFD-335A-0550F83D841B}"/>
          </ac:spMkLst>
        </pc:spChg>
        <pc:spChg chg="add mod">
          <ac:chgData name="Faizan Karim" userId="48c8ba92fda0d8b0" providerId="Windows Live" clId="Web-{99DD5C77-9889-4E01-A408-97989CE13B30}" dt="2024-07-25T20:18:07.692" v="224" actId="1076"/>
          <ac:spMkLst>
            <pc:docMk/>
            <pc:sldMk cId="4144437103" sldId="258"/>
            <ac:spMk id="4" creationId="{F8692486-032A-85AC-0E4C-B71F2BE53FC0}"/>
          </ac:spMkLst>
        </pc:spChg>
        <pc:spChg chg="add mod">
          <ac:chgData name="Faizan Karim" userId="48c8ba92fda0d8b0" providerId="Windows Live" clId="Web-{99DD5C77-9889-4E01-A408-97989CE13B30}" dt="2024-07-25T19:59:30.098" v="78" actId="1076"/>
          <ac:spMkLst>
            <pc:docMk/>
            <pc:sldMk cId="4144437103" sldId="258"/>
            <ac:spMk id="5" creationId="{ECA6C747-2F2A-2F94-53B3-EC7D3B4117F5}"/>
          </ac:spMkLst>
        </pc:spChg>
        <pc:spChg chg="add mod">
          <ac:chgData name="Faizan Karim" userId="48c8ba92fda0d8b0" providerId="Windows Live" clId="Web-{99DD5C77-9889-4E01-A408-97989CE13B30}" dt="2024-07-25T20:39:45.771" v="408" actId="1076"/>
          <ac:spMkLst>
            <pc:docMk/>
            <pc:sldMk cId="4144437103" sldId="258"/>
            <ac:spMk id="6" creationId="{5B4611AC-10B7-4F17-EDBE-FAB3BAF4A9A4}"/>
          </ac:spMkLst>
        </pc:spChg>
        <pc:spChg chg="add mod">
          <ac:chgData name="Faizan Karim" userId="48c8ba92fda0d8b0" providerId="Windows Live" clId="Web-{99DD5C77-9889-4E01-A408-97989CE13B30}" dt="2024-07-25T20:39:41.412" v="407" actId="1076"/>
          <ac:spMkLst>
            <pc:docMk/>
            <pc:sldMk cId="4144437103" sldId="258"/>
            <ac:spMk id="7" creationId="{52FB9D04-2A3D-0DCC-D7A4-DEEDEB3B4956}"/>
          </ac:spMkLst>
        </pc:spChg>
        <pc:picChg chg="add mod">
          <ac:chgData name="Faizan Karim" userId="48c8ba92fda0d8b0" providerId="Windows Live" clId="Web-{99DD5C77-9889-4E01-A408-97989CE13B30}" dt="2024-07-25T20:39:49.584" v="409" actId="1076"/>
          <ac:picMkLst>
            <pc:docMk/>
            <pc:sldMk cId="4144437103" sldId="258"/>
            <ac:picMk id="3" creationId="{C7C0A7E6-2F2E-3E6B-53CF-739A665BC662}"/>
          </ac:picMkLst>
        </pc:picChg>
      </pc:sldChg>
      <pc:sldChg chg="addSp delSp modSp">
        <pc:chgData name="Faizan Karim" userId="48c8ba92fda0d8b0" providerId="Windows Live" clId="Web-{99DD5C77-9889-4E01-A408-97989CE13B30}" dt="2024-07-25T21:17:12.778" v="856" actId="20577"/>
        <pc:sldMkLst>
          <pc:docMk/>
          <pc:sldMk cId="1641802934" sldId="259"/>
        </pc:sldMkLst>
        <pc:spChg chg="del">
          <ac:chgData name="Faizan Karim" userId="48c8ba92fda0d8b0" providerId="Windows Live" clId="Web-{99DD5C77-9889-4E01-A408-97989CE13B30}" dt="2024-07-25T20:17:53.895" v="219"/>
          <ac:spMkLst>
            <pc:docMk/>
            <pc:sldMk cId="1641802934" sldId="259"/>
            <ac:spMk id="2" creationId="{442786B6-4BDA-1EC5-196F-CE46A8722CE1}"/>
          </ac:spMkLst>
        </pc:spChg>
        <pc:spChg chg="del">
          <ac:chgData name="Faizan Karim" userId="48c8ba92fda0d8b0" providerId="Windows Live" clId="Web-{99DD5C77-9889-4E01-A408-97989CE13B30}" dt="2024-07-25T20:17:43.988" v="218"/>
          <ac:spMkLst>
            <pc:docMk/>
            <pc:sldMk cId="1641802934" sldId="259"/>
            <ac:spMk id="3" creationId="{D067D037-2C80-88AD-C52E-4A1AE730DE8D}"/>
          </ac:spMkLst>
        </pc:spChg>
        <pc:spChg chg="add">
          <ac:chgData name="Faizan Karim" userId="48c8ba92fda0d8b0" providerId="Windows Live" clId="Web-{99DD5C77-9889-4E01-A408-97989CE13B30}" dt="2024-07-25T20:17:56.473" v="220"/>
          <ac:spMkLst>
            <pc:docMk/>
            <pc:sldMk cId="1641802934" sldId="259"/>
            <ac:spMk id="5" creationId="{0B65D88C-A615-6805-CF51-A03E94215084}"/>
          </ac:spMkLst>
        </pc:spChg>
        <pc:spChg chg="add mod">
          <ac:chgData name="Faizan Karim" userId="48c8ba92fda0d8b0" providerId="Windows Live" clId="Web-{99DD5C77-9889-4E01-A408-97989CE13B30}" dt="2024-07-25T21:17:05.231" v="855" actId="20577"/>
          <ac:spMkLst>
            <pc:docMk/>
            <pc:sldMk cId="1641802934" sldId="259"/>
            <ac:spMk id="7" creationId="{6C817C8A-52A1-A67D-1C5C-CC62B5EA973D}"/>
          </ac:spMkLst>
        </pc:spChg>
        <pc:spChg chg="add mod">
          <ac:chgData name="Faizan Karim" userId="48c8ba92fda0d8b0" providerId="Windows Live" clId="Web-{99DD5C77-9889-4E01-A408-97989CE13B30}" dt="2024-07-25T20:51:04.231" v="548" actId="20577"/>
          <ac:spMkLst>
            <pc:docMk/>
            <pc:sldMk cId="1641802934" sldId="259"/>
            <ac:spMk id="9" creationId="{819A05B6-CAD4-EBE7-0E3D-5EA22E756684}"/>
          </ac:spMkLst>
        </pc:spChg>
        <pc:spChg chg="add mod">
          <ac:chgData name="Faizan Karim" userId="48c8ba92fda0d8b0" providerId="Windows Live" clId="Web-{99DD5C77-9889-4E01-A408-97989CE13B30}" dt="2024-07-25T20:35:54.732" v="356" actId="20577"/>
          <ac:spMkLst>
            <pc:docMk/>
            <pc:sldMk cId="1641802934" sldId="259"/>
            <ac:spMk id="12" creationId="{E92BC928-B9CB-A036-3D92-C3D63C57D56B}"/>
          </ac:spMkLst>
        </pc:spChg>
        <pc:spChg chg="add mod">
          <ac:chgData name="Faizan Karim" userId="48c8ba92fda0d8b0" providerId="Windows Live" clId="Web-{99DD5C77-9889-4E01-A408-97989CE13B30}" dt="2024-07-25T21:17:12.778" v="856" actId="20577"/>
          <ac:spMkLst>
            <pc:docMk/>
            <pc:sldMk cId="1641802934" sldId="259"/>
            <ac:spMk id="13" creationId="{6E201A12-BFE2-8913-9371-301002D3455B}"/>
          </ac:spMkLst>
        </pc:spChg>
        <pc:picChg chg="add mod">
          <ac:chgData name="Faizan Karim" userId="48c8ba92fda0d8b0" providerId="Windows Live" clId="Web-{99DD5C77-9889-4E01-A408-97989CE13B30}" dt="2024-07-25T20:34:20.135" v="337" actId="1076"/>
          <ac:picMkLst>
            <pc:docMk/>
            <pc:sldMk cId="1641802934" sldId="259"/>
            <ac:picMk id="10" creationId="{905A751B-5391-07AD-5F19-9EE7EEEF4D1E}"/>
          </ac:picMkLst>
        </pc:picChg>
        <pc:picChg chg="add mod">
          <ac:chgData name="Faizan Karim" userId="48c8ba92fda0d8b0" providerId="Windows Live" clId="Web-{99DD5C77-9889-4E01-A408-97989CE13B30}" dt="2024-07-25T20:34:38.276" v="341" actId="14100"/>
          <ac:picMkLst>
            <pc:docMk/>
            <pc:sldMk cId="1641802934" sldId="259"/>
            <ac:picMk id="11" creationId="{3C5BA026-48B9-DB99-38E1-6A74EDB6982B}"/>
          </ac:picMkLst>
        </pc:picChg>
      </pc:sldChg>
      <pc:sldChg chg="addSp delSp modSp new">
        <pc:chgData name="Faizan Karim" userId="48c8ba92fda0d8b0" providerId="Windows Live" clId="Web-{99DD5C77-9889-4E01-A408-97989CE13B30}" dt="2024-07-25T21:16:57.497" v="854" actId="20577"/>
        <pc:sldMkLst>
          <pc:docMk/>
          <pc:sldMk cId="865932588" sldId="260"/>
        </pc:sldMkLst>
        <pc:spChg chg="del">
          <ac:chgData name="Faizan Karim" userId="48c8ba92fda0d8b0" providerId="Windows Live" clId="Web-{99DD5C77-9889-4E01-A408-97989CE13B30}" dt="2024-07-25T20:43:35.812" v="411"/>
          <ac:spMkLst>
            <pc:docMk/>
            <pc:sldMk cId="865932588" sldId="260"/>
            <ac:spMk id="2" creationId="{01F81A56-F7DB-FA64-6DEE-EA2EB24BD5E3}"/>
          </ac:spMkLst>
        </pc:spChg>
        <pc:spChg chg="del">
          <ac:chgData name="Faizan Karim" userId="48c8ba92fda0d8b0" providerId="Windows Live" clId="Web-{99DD5C77-9889-4E01-A408-97989CE13B30}" dt="2024-07-25T20:43:32.624" v="410"/>
          <ac:spMkLst>
            <pc:docMk/>
            <pc:sldMk cId="865932588" sldId="260"/>
            <ac:spMk id="3" creationId="{D9AAFCB3-C11B-438F-987B-FF4D12845EEB}"/>
          </ac:spMkLst>
        </pc:spChg>
        <pc:spChg chg="add">
          <ac:chgData name="Faizan Karim" userId="48c8ba92fda0d8b0" providerId="Windows Live" clId="Web-{99DD5C77-9889-4E01-A408-97989CE13B30}" dt="2024-07-25T20:44:23.298" v="418"/>
          <ac:spMkLst>
            <pc:docMk/>
            <pc:sldMk cId="865932588" sldId="260"/>
            <ac:spMk id="6" creationId="{A6F1578C-F3BB-DDC4-9653-1FD82701A544}"/>
          </ac:spMkLst>
        </pc:spChg>
        <pc:spChg chg="add mod">
          <ac:chgData name="Faizan Karim" userId="48c8ba92fda0d8b0" providerId="Windows Live" clId="Web-{99DD5C77-9889-4E01-A408-97989CE13B30}" dt="2024-07-25T20:50:34.777" v="547" actId="14100"/>
          <ac:spMkLst>
            <pc:docMk/>
            <pc:sldMk cId="865932588" sldId="260"/>
            <ac:spMk id="8" creationId="{0A6EEBED-7F87-553F-9B71-70EA61FAFDDA}"/>
          </ac:spMkLst>
        </pc:spChg>
        <pc:spChg chg="add del">
          <ac:chgData name="Faizan Karim" userId="48c8ba92fda0d8b0" providerId="Windows Live" clId="Web-{99DD5C77-9889-4E01-A408-97989CE13B30}" dt="2024-07-25T20:44:57.017" v="424"/>
          <ac:spMkLst>
            <pc:docMk/>
            <pc:sldMk cId="865932588" sldId="260"/>
            <ac:spMk id="10" creationId="{1D1880D9-69FB-5F0D-077D-B68EAFA5E1D2}"/>
          </ac:spMkLst>
        </pc:spChg>
        <pc:spChg chg="add mod">
          <ac:chgData name="Faizan Karim" userId="48c8ba92fda0d8b0" providerId="Windows Live" clId="Web-{99DD5C77-9889-4E01-A408-97989CE13B30}" dt="2024-07-25T21:16:57.497" v="854" actId="20577"/>
          <ac:spMkLst>
            <pc:docMk/>
            <pc:sldMk cId="865932588" sldId="260"/>
            <ac:spMk id="12" creationId="{8197C35F-DED4-A146-B581-65078991AC51}"/>
          </ac:spMkLst>
        </pc:spChg>
        <pc:picChg chg="add mod">
          <ac:chgData name="Faizan Karim" userId="48c8ba92fda0d8b0" providerId="Windows Live" clId="Web-{99DD5C77-9889-4E01-A408-97989CE13B30}" dt="2024-07-25T20:44:37.032" v="421" actId="14100"/>
          <ac:picMkLst>
            <pc:docMk/>
            <pc:sldMk cId="865932588" sldId="260"/>
            <ac:picMk id="4" creationId="{C4D58F1A-40CA-9667-D1D8-9237186360A1}"/>
          </ac:picMkLst>
        </pc:picChg>
      </pc:sldChg>
      <pc:sldChg chg="addSp delSp modSp new">
        <pc:chgData name="Faizan Karim" userId="48c8ba92fda0d8b0" providerId="Windows Live" clId="Web-{99DD5C77-9889-4E01-A408-97989CE13B30}" dt="2024-07-25T21:16:50.153" v="853" actId="20577"/>
        <pc:sldMkLst>
          <pc:docMk/>
          <pc:sldMk cId="1932615400" sldId="261"/>
        </pc:sldMkLst>
        <pc:spChg chg="del">
          <ac:chgData name="Faizan Karim" userId="48c8ba92fda0d8b0" providerId="Windows Live" clId="Web-{99DD5C77-9889-4E01-A408-97989CE13B30}" dt="2024-07-25T20:51:55.951" v="552"/>
          <ac:spMkLst>
            <pc:docMk/>
            <pc:sldMk cId="1932615400" sldId="261"/>
            <ac:spMk id="2" creationId="{B4EF295B-7A3C-9DEA-C4D0-B902A5C9192C}"/>
          </ac:spMkLst>
        </pc:spChg>
        <pc:spChg chg="del">
          <ac:chgData name="Faizan Karim" userId="48c8ba92fda0d8b0" providerId="Windows Live" clId="Web-{99DD5C77-9889-4E01-A408-97989CE13B30}" dt="2024-07-25T20:52:00.326" v="553"/>
          <ac:spMkLst>
            <pc:docMk/>
            <pc:sldMk cId="1932615400" sldId="261"/>
            <ac:spMk id="3" creationId="{CE55944E-6DA2-9B20-D75E-CF8E21BA935D}"/>
          </ac:spMkLst>
        </pc:spChg>
        <pc:spChg chg="add mod">
          <ac:chgData name="Faizan Karim" userId="48c8ba92fda0d8b0" providerId="Windows Live" clId="Web-{99DD5C77-9889-4E01-A408-97989CE13B30}" dt="2024-07-25T20:52:46.093" v="561" actId="20577"/>
          <ac:spMkLst>
            <pc:docMk/>
            <pc:sldMk cId="1932615400" sldId="261"/>
            <ac:spMk id="5" creationId="{721093CB-A0D6-0D6A-D53E-218BB6981032}"/>
          </ac:spMkLst>
        </pc:spChg>
        <pc:spChg chg="add mod">
          <ac:chgData name="Faizan Karim" userId="48c8ba92fda0d8b0" providerId="Windows Live" clId="Web-{99DD5C77-9889-4E01-A408-97989CE13B30}" dt="2024-07-25T20:59:17.932" v="577" actId="20577"/>
          <ac:spMkLst>
            <pc:docMk/>
            <pc:sldMk cId="1932615400" sldId="261"/>
            <ac:spMk id="7" creationId="{1C4250C7-A1DB-BD1A-C074-D5BDCB962ADF}"/>
          </ac:spMkLst>
        </pc:spChg>
        <pc:spChg chg="add mod">
          <ac:chgData name="Faizan Karim" userId="48c8ba92fda0d8b0" providerId="Windows Live" clId="Web-{99DD5C77-9889-4E01-A408-97989CE13B30}" dt="2024-07-25T21:16:40.856" v="852" actId="20577"/>
          <ac:spMkLst>
            <pc:docMk/>
            <pc:sldMk cId="1932615400" sldId="261"/>
            <ac:spMk id="9" creationId="{5482883C-70D5-477D-1225-39484CE757D7}"/>
          </ac:spMkLst>
        </pc:spChg>
        <pc:spChg chg="add mod">
          <ac:chgData name="Faizan Karim" userId="48c8ba92fda0d8b0" providerId="Windows Live" clId="Web-{99DD5C77-9889-4E01-A408-97989CE13B30}" dt="2024-07-25T21:04:41.583" v="668" actId="20577"/>
          <ac:spMkLst>
            <pc:docMk/>
            <pc:sldMk cId="1932615400" sldId="261"/>
            <ac:spMk id="11" creationId="{8221A58B-7FEF-3A5C-4C17-4FC9B0A841DC}"/>
          </ac:spMkLst>
        </pc:spChg>
        <pc:spChg chg="add mod">
          <ac:chgData name="Faizan Karim" userId="48c8ba92fda0d8b0" providerId="Windows Live" clId="Web-{99DD5C77-9889-4E01-A408-97989CE13B30}" dt="2024-07-25T21:16:50.153" v="853" actId="20577"/>
          <ac:spMkLst>
            <pc:docMk/>
            <pc:sldMk cId="1932615400" sldId="261"/>
            <ac:spMk id="12" creationId="{02EB5238-BED6-367F-5E7D-FB0737E2D0CC}"/>
          </ac:spMkLst>
        </pc:spChg>
        <pc:picChg chg="add mod">
          <ac:chgData name="Faizan Karim" userId="48c8ba92fda0d8b0" providerId="Windows Live" clId="Web-{99DD5C77-9889-4E01-A408-97989CE13B30}" dt="2024-07-25T20:56:58.584" v="565" actId="1076"/>
          <ac:picMkLst>
            <pc:docMk/>
            <pc:sldMk cId="1932615400" sldId="261"/>
            <ac:picMk id="10" creationId="{F42EF1FF-CE58-ECBA-84EB-47BD91B4DB2E}"/>
          </ac:picMkLst>
        </pc:picChg>
      </pc:sldChg>
      <pc:sldChg chg="add del replId">
        <pc:chgData name="Faizan Karim" userId="48c8ba92fda0d8b0" providerId="Windows Live" clId="Web-{99DD5C77-9889-4E01-A408-97989CE13B30}" dt="2024-07-25T20:45:13.205" v="426"/>
        <pc:sldMkLst>
          <pc:docMk/>
          <pc:sldMk cId="3552601209" sldId="261"/>
        </pc:sldMkLst>
      </pc:sldChg>
      <pc:sldChg chg="addSp delSp modSp new">
        <pc:chgData name="Faizan Karim" userId="48c8ba92fda0d8b0" providerId="Windows Live" clId="Web-{99DD5C77-9889-4E01-A408-97989CE13B30}" dt="2024-07-25T21:32:12.321" v="959" actId="20577"/>
        <pc:sldMkLst>
          <pc:docMk/>
          <pc:sldMk cId="3144580210" sldId="262"/>
        </pc:sldMkLst>
        <pc:spChg chg="del">
          <ac:chgData name="Faizan Karim" userId="48c8ba92fda0d8b0" providerId="Windows Live" clId="Web-{99DD5C77-9889-4E01-A408-97989CE13B30}" dt="2024-07-25T20:52:05.217" v="554"/>
          <ac:spMkLst>
            <pc:docMk/>
            <pc:sldMk cId="3144580210" sldId="262"/>
            <ac:spMk id="2" creationId="{FC2A60B4-7847-BB33-3B3E-59F4C20A7E49}"/>
          </ac:spMkLst>
        </pc:spChg>
        <pc:spChg chg="del">
          <ac:chgData name="Faizan Karim" userId="48c8ba92fda0d8b0" providerId="Windows Live" clId="Web-{99DD5C77-9889-4E01-A408-97989CE13B30}" dt="2024-07-25T20:52:09.842" v="555"/>
          <ac:spMkLst>
            <pc:docMk/>
            <pc:sldMk cId="3144580210" sldId="262"/>
            <ac:spMk id="3" creationId="{472DA338-A04E-843C-997B-8466E51C1EA7}"/>
          </ac:spMkLst>
        </pc:spChg>
        <pc:spChg chg="add">
          <ac:chgData name="Faizan Karim" userId="48c8ba92fda0d8b0" providerId="Windows Live" clId="Web-{99DD5C77-9889-4E01-A408-97989CE13B30}" dt="2024-07-25T21:07:52.760" v="730"/>
          <ac:spMkLst>
            <pc:docMk/>
            <pc:sldMk cId="3144580210" sldId="262"/>
            <ac:spMk id="5" creationId="{E8A346EC-025E-1F27-17B4-DB56B5ED6576}"/>
          </ac:spMkLst>
        </pc:spChg>
        <pc:spChg chg="add del mod">
          <ac:chgData name="Faizan Karim" userId="48c8ba92fda0d8b0" providerId="Windows Live" clId="Web-{99DD5C77-9889-4E01-A408-97989CE13B30}" dt="2024-07-25T21:29:40.884" v="889" actId="14100"/>
          <ac:spMkLst>
            <pc:docMk/>
            <pc:sldMk cId="3144580210" sldId="262"/>
            <ac:spMk id="7" creationId="{B0CA5A42-9FD1-B67F-17EA-0A94F5F45F9D}"/>
          </ac:spMkLst>
        </pc:spChg>
        <pc:spChg chg="add mod">
          <ac:chgData name="Faizan Karim" userId="48c8ba92fda0d8b0" providerId="Windows Live" clId="Web-{99DD5C77-9889-4E01-A408-97989CE13B30}" dt="2024-07-25T21:17:38.623" v="857" actId="1076"/>
          <ac:spMkLst>
            <pc:docMk/>
            <pc:sldMk cId="3144580210" sldId="262"/>
            <ac:spMk id="9" creationId="{95F80807-8A09-1B4F-8FFA-8A3AF469E3E1}"/>
          </ac:spMkLst>
        </pc:spChg>
        <pc:spChg chg="add mod">
          <ac:chgData name="Faizan Karim" userId="48c8ba92fda0d8b0" providerId="Windows Live" clId="Web-{99DD5C77-9889-4E01-A408-97989CE13B30}" dt="2024-07-25T21:29:36.650" v="888" actId="14100"/>
          <ac:spMkLst>
            <pc:docMk/>
            <pc:sldMk cId="3144580210" sldId="262"/>
            <ac:spMk id="13" creationId="{4EB1BF51-36D6-F1FE-776E-FF1A7FBD2592}"/>
          </ac:spMkLst>
        </pc:spChg>
        <pc:spChg chg="add del">
          <ac:chgData name="Faizan Karim" userId="48c8ba92fda0d8b0" providerId="Windows Live" clId="Web-{99DD5C77-9889-4E01-A408-97989CE13B30}" dt="2024-07-25T21:29:52.822" v="891"/>
          <ac:spMkLst>
            <pc:docMk/>
            <pc:sldMk cId="3144580210" sldId="262"/>
            <ac:spMk id="14" creationId="{114CA058-6F42-C4FB-3166-9DF3EC880775}"/>
          </ac:spMkLst>
        </pc:spChg>
        <pc:spChg chg="add mod">
          <ac:chgData name="Faizan Karim" userId="48c8ba92fda0d8b0" providerId="Windows Live" clId="Web-{99DD5C77-9889-4E01-A408-97989CE13B30}" dt="2024-07-25T21:32:12.321" v="959" actId="20577"/>
          <ac:spMkLst>
            <pc:docMk/>
            <pc:sldMk cId="3144580210" sldId="262"/>
            <ac:spMk id="15" creationId="{2F86FD04-7A5E-5DE4-8E7C-A1430A8A9347}"/>
          </ac:spMkLst>
        </pc:spChg>
        <pc:picChg chg="add mod">
          <ac:chgData name="Faizan Karim" userId="48c8ba92fda0d8b0" providerId="Windows Live" clId="Web-{99DD5C77-9889-4E01-A408-97989CE13B30}" dt="2024-07-25T21:29:13.508" v="876" actId="14100"/>
          <ac:picMkLst>
            <pc:docMk/>
            <pc:sldMk cId="3144580210" sldId="262"/>
            <ac:picMk id="10" creationId="{4E2E7671-7B10-3765-1CD6-D180E594F675}"/>
          </ac:picMkLst>
        </pc:picChg>
        <pc:picChg chg="add del mod">
          <ac:chgData name="Faizan Karim" userId="48c8ba92fda0d8b0" providerId="Windows Live" clId="Web-{99DD5C77-9889-4E01-A408-97989CE13B30}" dt="2024-07-25T21:28:36.773" v="867"/>
          <ac:picMkLst>
            <pc:docMk/>
            <pc:sldMk cId="3144580210" sldId="262"/>
            <ac:picMk id="11" creationId="{5DE59863-E3C0-DD04-9682-BD1EBC071090}"/>
          </ac:picMkLst>
        </pc:picChg>
        <pc:picChg chg="add mod">
          <ac:chgData name="Faizan Karim" userId="48c8ba92fda0d8b0" providerId="Windows Live" clId="Web-{99DD5C77-9889-4E01-A408-97989CE13B30}" dt="2024-07-25T21:28:53.789" v="872" actId="14100"/>
          <ac:picMkLst>
            <pc:docMk/>
            <pc:sldMk cId="3144580210" sldId="262"/>
            <ac:picMk id="12" creationId="{B0DD57A0-BC0A-5A83-6C5F-80A6B3C89017}"/>
          </ac:picMkLst>
        </pc:picChg>
      </pc:sldChg>
      <pc:sldChg chg="delSp new">
        <pc:chgData name="Faizan Karim" userId="48c8ba92fda0d8b0" providerId="Windows Live" clId="Web-{99DD5C77-9889-4E01-A408-97989CE13B30}" dt="2024-07-25T20:52:21.280" v="557"/>
        <pc:sldMkLst>
          <pc:docMk/>
          <pc:sldMk cId="293966590" sldId="263"/>
        </pc:sldMkLst>
        <pc:spChg chg="del">
          <ac:chgData name="Faizan Karim" userId="48c8ba92fda0d8b0" providerId="Windows Live" clId="Web-{99DD5C77-9889-4E01-A408-97989CE13B30}" dt="2024-07-25T20:52:21.280" v="557"/>
          <ac:spMkLst>
            <pc:docMk/>
            <pc:sldMk cId="293966590" sldId="263"/>
            <ac:spMk id="2" creationId="{D1170337-EA81-692B-BAFA-0787C7C4A124}"/>
          </ac:spMkLst>
        </pc:spChg>
        <pc:spChg chg="del">
          <ac:chgData name="Faizan Karim" userId="48c8ba92fda0d8b0" providerId="Windows Live" clId="Web-{99DD5C77-9889-4E01-A408-97989CE13B30}" dt="2024-07-25T20:52:16.654" v="556"/>
          <ac:spMkLst>
            <pc:docMk/>
            <pc:sldMk cId="293966590" sldId="263"/>
            <ac:spMk id="3" creationId="{C8F85126-77E8-B08F-8E30-C7BAD1FE3BE7}"/>
          </ac:spMkLst>
        </pc:spChg>
      </pc:sldChg>
    </pc:docChg>
  </pc:docChgLst>
  <pc:docChgLst>
    <pc:chgData name="nirajthakurxyz0933@outlook.com" userId="5de401e978417caa" providerId="Windows Live" clId="Web-{5E789033-3BCD-4D23-8E75-121AF2057A0A}"/>
    <pc:docChg chg="addSld delSld modSld">
      <pc:chgData name="nirajthakurxyz0933@outlook.com" userId="5de401e978417caa" providerId="Windows Live" clId="Web-{5E789033-3BCD-4D23-8E75-121AF2057A0A}" dt="2024-07-29T09:05:05.094" v="1985"/>
      <pc:docMkLst>
        <pc:docMk/>
      </pc:docMkLst>
      <pc:sldChg chg="addSp delSp modSp">
        <pc:chgData name="nirajthakurxyz0933@outlook.com" userId="5de401e978417caa" providerId="Windows Live" clId="Web-{5E789033-3BCD-4D23-8E75-121AF2057A0A}" dt="2024-07-29T08:44:09.306" v="1984" actId="1076"/>
        <pc:sldMkLst>
          <pc:docMk/>
          <pc:sldMk cId="2914943046" sldId="264"/>
        </pc:sldMkLst>
        <pc:spChg chg="add mod">
          <ac:chgData name="nirajthakurxyz0933@outlook.com" userId="5de401e978417caa" providerId="Windows Live" clId="Web-{5E789033-3BCD-4D23-8E75-121AF2057A0A}" dt="2024-07-29T08:44:09.306" v="1983" actId="1076"/>
          <ac:spMkLst>
            <pc:docMk/>
            <pc:sldMk cId="2914943046" sldId="264"/>
            <ac:spMk id="6" creationId="{4A957621-076F-04FD-673C-59245356AB7B}"/>
          </ac:spMkLst>
        </pc:spChg>
        <pc:spChg chg="add mod">
          <ac:chgData name="nirajthakurxyz0933@outlook.com" userId="5de401e978417caa" providerId="Windows Live" clId="Web-{5E789033-3BCD-4D23-8E75-121AF2057A0A}" dt="2024-07-29T08:44:09.306" v="1984" actId="1076"/>
          <ac:spMkLst>
            <pc:docMk/>
            <pc:sldMk cId="2914943046" sldId="264"/>
            <ac:spMk id="7" creationId="{7C7EC756-D2D2-D4B3-9A1F-783C1D81DCDE}"/>
          </ac:spMkLst>
        </pc:spChg>
        <pc:picChg chg="add del mod">
          <ac:chgData name="nirajthakurxyz0933@outlook.com" userId="5de401e978417caa" providerId="Windows Live" clId="Web-{5E789033-3BCD-4D23-8E75-121AF2057A0A}" dt="2024-07-29T08:24:31.893" v="1825"/>
          <ac:picMkLst>
            <pc:docMk/>
            <pc:sldMk cId="2914943046" sldId="264"/>
            <ac:picMk id="2" creationId="{129510A6-C2FC-7613-B110-0FA4009C9DCC}"/>
          </ac:picMkLst>
        </pc:picChg>
        <pc:picChg chg="add del mod">
          <ac:chgData name="nirajthakurxyz0933@outlook.com" userId="5de401e978417caa" providerId="Windows Live" clId="Web-{5E789033-3BCD-4D23-8E75-121AF2057A0A}" dt="2024-07-29T08:24:26.893" v="1822"/>
          <ac:picMkLst>
            <pc:docMk/>
            <pc:sldMk cId="2914943046" sldId="264"/>
            <ac:picMk id="3" creationId="{45239534-D6BB-0874-74A6-3DA0EF50C221}"/>
          </ac:picMkLst>
        </pc:picChg>
        <pc:picChg chg="add mod">
          <ac:chgData name="nirajthakurxyz0933@outlook.com" userId="5de401e978417caa" providerId="Windows Live" clId="Web-{5E789033-3BCD-4D23-8E75-121AF2057A0A}" dt="2024-07-29T08:43:54.853" v="1981" actId="1076"/>
          <ac:picMkLst>
            <pc:docMk/>
            <pc:sldMk cId="2914943046" sldId="264"/>
            <ac:picMk id="4" creationId="{04BF95D0-0EBB-32CB-52C3-FEDF7354AB0D}"/>
          </ac:picMkLst>
        </pc:picChg>
        <pc:picChg chg="add mod">
          <ac:chgData name="nirajthakurxyz0933@outlook.com" userId="5de401e978417caa" providerId="Windows Live" clId="Web-{5E789033-3BCD-4D23-8E75-121AF2057A0A}" dt="2024-07-29T08:43:54.899" v="1982" actId="1076"/>
          <ac:picMkLst>
            <pc:docMk/>
            <pc:sldMk cId="2914943046" sldId="264"/>
            <ac:picMk id="5" creationId="{DAD392CA-ABF8-6E04-8E91-8548F49B543A}"/>
          </ac:picMkLst>
        </pc:picChg>
      </pc:sldChg>
      <pc:sldChg chg="del">
        <pc:chgData name="nirajthakurxyz0933@outlook.com" userId="5de401e978417caa" providerId="Windows Live" clId="Web-{5E789033-3BCD-4D23-8E75-121AF2057A0A}" dt="2024-07-29T03:36:00.528" v="0"/>
        <pc:sldMkLst>
          <pc:docMk/>
          <pc:sldMk cId="3573359301" sldId="265"/>
        </pc:sldMkLst>
      </pc:sldChg>
      <pc:sldChg chg="modSp">
        <pc:chgData name="nirajthakurxyz0933@outlook.com" userId="5de401e978417caa" providerId="Windows Live" clId="Web-{5E789033-3BCD-4D23-8E75-121AF2057A0A}" dt="2024-07-29T06:26:26.177" v="99" actId="20577"/>
        <pc:sldMkLst>
          <pc:docMk/>
          <pc:sldMk cId="304424976" sldId="274"/>
        </pc:sldMkLst>
        <pc:spChg chg="mod">
          <ac:chgData name="nirajthakurxyz0933@outlook.com" userId="5de401e978417caa" providerId="Windows Live" clId="Web-{5E789033-3BCD-4D23-8E75-121AF2057A0A}" dt="2024-07-29T06:26:26.177" v="99" actId="20577"/>
          <ac:spMkLst>
            <pc:docMk/>
            <pc:sldMk cId="304424976" sldId="274"/>
            <ac:spMk id="2" creationId="{ECC7C069-B3E6-5C30-1D8B-0EC4F22D91D1}"/>
          </ac:spMkLst>
        </pc:spChg>
      </pc:sldChg>
      <pc:sldChg chg="addSp modSp">
        <pc:chgData name="nirajthakurxyz0933@outlook.com" userId="5de401e978417caa" providerId="Windows Live" clId="Web-{5E789033-3BCD-4D23-8E75-121AF2057A0A}" dt="2024-07-29T06:20:26.340" v="85" actId="20577"/>
        <pc:sldMkLst>
          <pc:docMk/>
          <pc:sldMk cId="3499954745" sldId="275"/>
        </pc:sldMkLst>
        <pc:spChg chg="add mod">
          <ac:chgData name="nirajthakurxyz0933@outlook.com" userId="5de401e978417caa" providerId="Windows Live" clId="Web-{5E789033-3BCD-4D23-8E75-121AF2057A0A}" dt="2024-07-29T06:20:26.340" v="85" actId="20577"/>
          <ac:spMkLst>
            <pc:docMk/>
            <pc:sldMk cId="3499954745" sldId="275"/>
            <ac:spMk id="3" creationId="{E84E4331-0752-6497-78F1-4BB58FDB9268}"/>
          </ac:spMkLst>
        </pc:spChg>
        <pc:picChg chg="add mod">
          <ac:chgData name="nirajthakurxyz0933@outlook.com" userId="5de401e978417caa" providerId="Windows Live" clId="Web-{5E789033-3BCD-4D23-8E75-121AF2057A0A}" dt="2024-07-29T06:08:20.729" v="14" actId="14100"/>
          <ac:picMkLst>
            <pc:docMk/>
            <pc:sldMk cId="3499954745" sldId="275"/>
            <ac:picMk id="2" creationId="{686C6E3B-5961-66B5-6198-8D57A470A67B}"/>
          </ac:picMkLst>
        </pc:picChg>
      </pc:sldChg>
      <pc:sldChg chg="addSp delSp modSp">
        <pc:chgData name="nirajthakurxyz0933@outlook.com" userId="5de401e978417caa" providerId="Windows Live" clId="Web-{5E789033-3BCD-4D23-8E75-121AF2057A0A}" dt="2024-07-29T07:53:06.648" v="1812" actId="1076"/>
        <pc:sldMkLst>
          <pc:docMk/>
          <pc:sldMk cId="3493139662" sldId="276"/>
        </pc:sldMkLst>
        <pc:spChg chg="add del mod">
          <ac:chgData name="nirajthakurxyz0933@outlook.com" userId="5de401e978417caa" providerId="Windows Live" clId="Web-{5E789033-3BCD-4D23-8E75-121AF2057A0A}" dt="2024-07-29T06:16:13.600" v="65"/>
          <ac:spMkLst>
            <pc:docMk/>
            <pc:sldMk cId="3493139662" sldId="276"/>
            <ac:spMk id="2" creationId="{A65B760D-CE7D-FC88-25AC-5402D66E6A21}"/>
          </ac:spMkLst>
        </pc:spChg>
        <pc:spChg chg="add mod">
          <ac:chgData name="nirajthakurxyz0933@outlook.com" userId="5de401e978417caa" providerId="Windows Live" clId="Web-{5E789033-3BCD-4D23-8E75-121AF2057A0A}" dt="2024-07-29T07:53:06.648" v="1812" actId="1076"/>
          <ac:spMkLst>
            <pc:docMk/>
            <pc:sldMk cId="3493139662" sldId="276"/>
            <ac:spMk id="3" creationId="{7D4C84F9-2C83-8C52-89C3-8360AD2DDD04}"/>
          </ac:spMkLst>
        </pc:spChg>
        <pc:spChg chg="add mod">
          <ac:chgData name="nirajthakurxyz0933@outlook.com" userId="5de401e978417caa" providerId="Windows Live" clId="Web-{5E789033-3BCD-4D23-8E75-121AF2057A0A}" dt="2024-07-29T07:52:57.773" v="1811" actId="20577"/>
          <ac:spMkLst>
            <pc:docMk/>
            <pc:sldMk cId="3493139662" sldId="276"/>
            <ac:spMk id="6" creationId="{B9649947-2D5A-6CB8-8230-7D54E7A80D3E}"/>
          </ac:spMkLst>
        </pc:spChg>
        <pc:graphicFrameChg chg="add del mod">
          <ac:chgData name="nirajthakurxyz0933@outlook.com" userId="5de401e978417caa" providerId="Windows Live" clId="Web-{5E789033-3BCD-4D23-8E75-121AF2057A0A}" dt="2024-07-29T06:39:26.399" v="131"/>
          <ac:graphicFrameMkLst>
            <pc:docMk/>
            <pc:sldMk cId="3493139662" sldId="276"/>
            <ac:graphicFrameMk id="5" creationId="{1B61D9DC-974A-60D9-3A5D-CD7273AA8D49}"/>
          </ac:graphicFrameMkLst>
        </pc:graphicFrameChg>
      </pc:sldChg>
      <pc:sldChg chg="addSp modSp">
        <pc:chgData name="nirajthakurxyz0933@outlook.com" userId="5de401e978417caa" providerId="Windows Live" clId="Web-{5E789033-3BCD-4D23-8E75-121AF2057A0A}" dt="2024-07-29T07:52:31.320" v="1810" actId="20577"/>
        <pc:sldMkLst>
          <pc:docMk/>
          <pc:sldMk cId="2213831142" sldId="277"/>
        </pc:sldMkLst>
        <pc:spChg chg="add mod">
          <ac:chgData name="nirajthakurxyz0933@outlook.com" userId="5de401e978417caa" providerId="Windows Live" clId="Web-{5E789033-3BCD-4D23-8E75-121AF2057A0A}" dt="2024-07-29T07:10:20.351" v="987" actId="20577"/>
          <ac:spMkLst>
            <pc:docMk/>
            <pc:sldMk cId="2213831142" sldId="277"/>
            <ac:spMk id="2" creationId="{B625484B-91F0-A64C-36E2-9B9AFD445073}"/>
          </ac:spMkLst>
        </pc:spChg>
        <pc:spChg chg="add mod">
          <ac:chgData name="nirajthakurxyz0933@outlook.com" userId="5de401e978417caa" providerId="Windows Live" clId="Web-{5E789033-3BCD-4D23-8E75-121AF2057A0A}" dt="2024-07-29T07:52:31.320" v="1810" actId="20577"/>
          <ac:spMkLst>
            <pc:docMk/>
            <pc:sldMk cId="2213831142" sldId="277"/>
            <ac:spMk id="3" creationId="{E5091E51-E4EB-82FC-6FDE-DE67AC66EFD0}"/>
          </ac:spMkLst>
        </pc:spChg>
      </pc:sldChg>
      <pc:sldChg chg="del">
        <pc:chgData name="nirajthakurxyz0933@outlook.com" userId="5de401e978417caa" providerId="Windows Live" clId="Web-{5E789033-3BCD-4D23-8E75-121AF2057A0A}" dt="2024-07-29T03:36:01.747" v="1"/>
        <pc:sldMkLst>
          <pc:docMk/>
          <pc:sldMk cId="3462187123" sldId="278"/>
        </pc:sldMkLst>
      </pc:sldChg>
      <pc:sldChg chg="del">
        <pc:chgData name="nirajthakurxyz0933@outlook.com" userId="5de401e978417caa" providerId="Windows Live" clId="Web-{5E789033-3BCD-4D23-8E75-121AF2057A0A}" dt="2024-07-29T03:36:02.685" v="2"/>
        <pc:sldMkLst>
          <pc:docMk/>
          <pc:sldMk cId="3180218504" sldId="279"/>
        </pc:sldMkLst>
      </pc:sldChg>
      <pc:sldChg chg="add replId">
        <pc:chgData name="nirajthakurxyz0933@outlook.com" userId="5de401e978417caa" providerId="Windows Live" clId="Web-{5E789033-3BCD-4D23-8E75-121AF2057A0A}" dt="2024-07-29T05:38:26.191" v="3"/>
        <pc:sldMkLst>
          <pc:docMk/>
          <pc:sldMk cId="3857949677" sldId="287"/>
        </pc:sldMkLst>
      </pc:sldChg>
      <pc:sldChg chg="add replId">
        <pc:chgData name="nirajthakurxyz0933@outlook.com" userId="5de401e978417caa" providerId="Windows Live" clId="Web-{5E789033-3BCD-4D23-8E75-121AF2057A0A}" dt="2024-07-29T05:38:26.223" v="4"/>
        <pc:sldMkLst>
          <pc:docMk/>
          <pc:sldMk cId="3752582791" sldId="288"/>
        </pc:sldMkLst>
      </pc:sldChg>
      <pc:sldChg chg="add replId">
        <pc:chgData name="nirajthakurxyz0933@outlook.com" userId="5de401e978417caa" providerId="Windows Live" clId="Web-{5E789033-3BCD-4D23-8E75-121AF2057A0A}" dt="2024-07-29T05:38:26.238" v="5"/>
        <pc:sldMkLst>
          <pc:docMk/>
          <pc:sldMk cId="2141119868" sldId="289"/>
        </pc:sldMkLst>
      </pc:sldChg>
      <pc:sldChg chg="addSp modSp add replId">
        <pc:chgData name="nirajthakurxyz0933@outlook.com" userId="5de401e978417caa" providerId="Windows Live" clId="Web-{5E789033-3BCD-4D23-8E75-121AF2057A0A}" dt="2024-07-29T08:41:56.461" v="1980" actId="20577"/>
        <pc:sldMkLst>
          <pc:docMk/>
          <pc:sldMk cId="1400339472" sldId="290"/>
        </pc:sldMkLst>
        <pc:spChg chg="add mod">
          <ac:chgData name="nirajthakurxyz0933@outlook.com" userId="5de401e978417caa" providerId="Windows Live" clId="Web-{5E789033-3BCD-4D23-8E75-121AF2057A0A}" dt="2024-07-29T08:41:56.461" v="1980" actId="20577"/>
          <ac:spMkLst>
            <pc:docMk/>
            <pc:sldMk cId="1400339472" sldId="290"/>
            <ac:spMk id="2" creationId="{8D045EB2-5988-C3F8-45D7-954822E2E5F7}"/>
          </ac:spMkLst>
        </pc:spChg>
      </pc:sldChg>
      <pc:sldChg chg="add replId">
        <pc:chgData name="nirajthakurxyz0933@outlook.com" userId="5de401e978417caa" providerId="Windows Live" clId="Web-{5E789033-3BCD-4D23-8E75-121AF2057A0A}" dt="2024-07-29T07:55:40.087" v="1814"/>
        <pc:sldMkLst>
          <pc:docMk/>
          <pc:sldMk cId="2454928998" sldId="291"/>
        </pc:sldMkLst>
      </pc:sldChg>
      <pc:sldChg chg="add replId">
        <pc:chgData name="nirajthakurxyz0933@outlook.com" userId="5de401e978417caa" providerId="Windows Live" clId="Web-{5E789033-3BCD-4D23-8E75-121AF2057A0A}" dt="2024-07-29T07:55:40.102" v="1815"/>
        <pc:sldMkLst>
          <pc:docMk/>
          <pc:sldMk cId="2742410972" sldId="292"/>
        </pc:sldMkLst>
      </pc:sldChg>
      <pc:sldChg chg="add replId">
        <pc:chgData name="nirajthakurxyz0933@outlook.com" userId="5de401e978417caa" providerId="Windows Live" clId="Web-{5E789033-3BCD-4D23-8E75-121AF2057A0A}" dt="2024-07-29T07:55:40.118" v="1816"/>
        <pc:sldMkLst>
          <pc:docMk/>
          <pc:sldMk cId="3117719130" sldId="293"/>
        </pc:sldMkLst>
      </pc:sldChg>
      <pc:sldChg chg="add replId">
        <pc:chgData name="nirajthakurxyz0933@outlook.com" userId="5de401e978417caa" providerId="Windows Live" clId="Web-{5E789033-3BCD-4D23-8E75-121AF2057A0A}" dt="2024-07-29T07:55:40.134" v="1817"/>
        <pc:sldMkLst>
          <pc:docMk/>
          <pc:sldMk cId="1300290911" sldId="294"/>
        </pc:sldMkLst>
      </pc:sldChg>
      <pc:sldChg chg="add replId">
        <pc:chgData name="nirajthakurxyz0933@outlook.com" userId="5de401e978417caa" providerId="Windows Live" clId="Web-{5E789033-3BCD-4D23-8E75-121AF2057A0A}" dt="2024-07-29T09:05:05.094" v="1985"/>
        <pc:sldMkLst>
          <pc:docMk/>
          <pc:sldMk cId="1813178001" sldId="295"/>
        </pc:sldMkLst>
      </pc:sldChg>
    </pc:docChg>
  </pc:docChgLst>
  <pc:docChgLst>
    <pc:chgData name="Insha Ahmed" userId="e66d2f0dd335ece8" providerId="Windows Live" clId="Web-{8EC5AE9A-0C40-4C9C-A987-65F3274D61EB}"/>
    <pc:docChg chg="modSld">
      <pc:chgData name="Insha Ahmed" userId="e66d2f0dd335ece8" providerId="Windows Live" clId="Web-{8EC5AE9A-0C40-4C9C-A987-65F3274D61EB}" dt="2024-08-05T19:04:02.072" v="37" actId="1076"/>
      <pc:docMkLst>
        <pc:docMk/>
      </pc:docMkLst>
      <pc:sldChg chg="addSp modSp">
        <pc:chgData name="Insha Ahmed" userId="e66d2f0dd335ece8" providerId="Windows Live" clId="Web-{8EC5AE9A-0C40-4C9C-A987-65F3274D61EB}" dt="2024-08-05T19:04:02.072" v="37" actId="1076"/>
        <pc:sldMkLst>
          <pc:docMk/>
          <pc:sldMk cId="711608987" sldId="286"/>
        </pc:sldMkLst>
        <pc:spChg chg="mod">
          <ac:chgData name="Insha Ahmed" userId="e66d2f0dd335ece8" providerId="Windows Live" clId="Web-{8EC5AE9A-0C40-4C9C-A987-65F3274D61EB}" dt="2024-08-05T18:59:33.062" v="4" actId="1076"/>
          <ac:spMkLst>
            <pc:docMk/>
            <pc:sldMk cId="711608987" sldId="286"/>
            <ac:spMk id="2" creationId="{C8DAEB41-633C-AE7C-93D9-DA5504600F22}"/>
          </ac:spMkLst>
        </pc:spChg>
        <pc:spChg chg="mod">
          <ac:chgData name="Insha Ahmed" userId="e66d2f0dd335ece8" providerId="Windows Live" clId="Web-{8EC5AE9A-0C40-4C9C-A987-65F3274D61EB}" dt="2024-08-05T19:04:02.072" v="37" actId="1076"/>
          <ac:spMkLst>
            <pc:docMk/>
            <pc:sldMk cId="711608987" sldId="286"/>
            <ac:spMk id="4" creationId="{D10A7460-20FA-A484-4B2A-1117B6FF95AF}"/>
          </ac:spMkLst>
        </pc:spChg>
        <pc:picChg chg="add mod">
          <ac:chgData name="Insha Ahmed" userId="e66d2f0dd335ece8" providerId="Windows Live" clId="Web-{8EC5AE9A-0C40-4C9C-A987-65F3274D61EB}" dt="2024-08-05T18:59:46.891" v="8" actId="14100"/>
          <ac:picMkLst>
            <pc:docMk/>
            <pc:sldMk cId="711608987" sldId="286"/>
            <ac:picMk id="3" creationId="{20164089-772A-A2FA-DD4E-722F42765699}"/>
          </ac:picMkLst>
        </pc:picChg>
        <pc:picChg chg="add mod">
          <ac:chgData name="Insha Ahmed" userId="e66d2f0dd335ece8" providerId="Windows Live" clId="Web-{8EC5AE9A-0C40-4C9C-A987-65F3274D61EB}" dt="2024-08-05T19:00:42.674" v="11" actId="14100"/>
          <ac:picMkLst>
            <pc:docMk/>
            <pc:sldMk cId="711608987" sldId="286"/>
            <ac:picMk id="5" creationId="{96F0EC65-99EE-C01C-EF11-F9D6DD8FE5D7}"/>
          </ac:picMkLst>
        </pc:picChg>
      </pc:sldChg>
    </pc:docChg>
  </pc:docChgLst>
  <pc:docChgLst>
    <pc:chgData name="Faizan Karim" userId="48c8ba92fda0d8b0" providerId="Windows Live" clId="Web-{15A3E675-8CC2-4631-BABE-9B6ED81C622B}"/>
    <pc:docChg chg="modSld">
      <pc:chgData name="Faizan Karim" userId="48c8ba92fda0d8b0" providerId="Windows Live" clId="Web-{15A3E675-8CC2-4631-BABE-9B6ED81C622B}" dt="2024-08-16T04:00:08.728" v="6" actId="20577"/>
      <pc:docMkLst>
        <pc:docMk/>
      </pc:docMkLst>
      <pc:sldChg chg="modSp">
        <pc:chgData name="Faizan Karim" userId="48c8ba92fda0d8b0" providerId="Windows Live" clId="Web-{15A3E675-8CC2-4631-BABE-9B6ED81C622B}" dt="2024-08-16T03:59:38.462" v="1" actId="20577"/>
        <pc:sldMkLst>
          <pc:docMk/>
          <pc:sldMk cId="3226908154" sldId="336"/>
        </pc:sldMkLst>
        <pc:spChg chg="mod">
          <ac:chgData name="Faizan Karim" userId="48c8ba92fda0d8b0" providerId="Windows Live" clId="Web-{15A3E675-8CC2-4631-BABE-9B6ED81C622B}" dt="2024-08-16T03:59:38.462" v="1" actId="20577"/>
          <ac:spMkLst>
            <pc:docMk/>
            <pc:sldMk cId="3226908154" sldId="336"/>
            <ac:spMk id="2" creationId="{ACDA5594-88CA-35C6-3350-15088C8D453B}"/>
          </ac:spMkLst>
        </pc:spChg>
      </pc:sldChg>
      <pc:sldChg chg="modSp">
        <pc:chgData name="Faizan Karim" userId="48c8ba92fda0d8b0" providerId="Windows Live" clId="Web-{15A3E675-8CC2-4631-BABE-9B6ED81C622B}" dt="2024-08-16T04:00:08.728" v="6" actId="20577"/>
        <pc:sldMkLst>
          <pc:docMk/>
          <pc:sldMk cId="1628972900" sldId="377"/>
        </pc:sldMkLst>
        <pc:spChg chg="mod">
          <ac:chgData name="Faizan Karim" userId="48c8ba92fda0d8b0" providerId="Windows Live" clId="Web-{15A3E675-8CC2-4631-BABE-9B6ED81C622B}" dt="2024-08-16T04:00:08.728" v="6" actId="20577"/>
          <ac:spMkLst>
            <pc:docMk/>
            <pc:sldMk cId="1628972900" sldId="377"/>
            <ac:spMk id="5" creationId="{0B65D88C-A615-6805-CF51-A03E94215084}"/>
          </ac:spMkLst>
        </pc:spChg>
      </pc:sldChg>
      <pc:sldChg chg="modSp">
        <pc:chgData name="Faizan Karim" userId="48c8ba92fda0d8b0" providerId="Windows Live" clId="Web-{15A3E675-8CC2-4631-BABE-9B6ED81C622B}" dt="2024-08-16T03:59:52.478" v="2" actId="20577"/>
        <pc:sldMkLst>
          <pc:docMk/>
          <pc:sldMk cId="4022122985" sldId="387"/>
        </pc:sldMkLst>
        <pc:spChg chg="mod">
          <ac:chgData name="Faizan Karim" userId="48c8ba92fda0d8b0" providerId="Windows Live" clId="Web-{15A3E675-8CC2-4631-BABE-9B6ED81C622B}" dt="2024-08-16T03:59:52.478" v="2" actId="20577"/>
          <ac:spMkLst>
            <pc:docMk/>
            <pc:sldMk cId="4022122985" sldId="387"/>
            <ac:spMk id="2" creationId="{ACDA5594-88CA-35C6-3350-15088C8D453B}"/>
          </ac:spMkLst>
        </pc:spChg>
      </pc:sldChg>
      <pc:sldChg chg="modSp">
        <pc:chgData name="Faizan Karim" userId="48c8ba92fda0d8b0" providerId="Windows Live" clId="Web-{15A3E675-8CC2-4631-BABE-9B6ED81C622B}" dt="2024-08-16T04:00:03.384" v="4" actId="20577"/>
        <pc:sldMkLst>
          <pc:docMk/>
          <pc:sldMk cId="336171255" sldId="388"/>
        </pc:sldMkLst>
        <pc:spChg chg="mod">
          <ac:chgData name="Faizan Karim" userId="48c8ba92fda0d8b0" providerId="Windows Live" clId="Web-{15A3E675-8CC2-4631-BABE-9B6ED81C622B}" dt="2024-08-16T04:00:03.384" v="4" actId="20577"/>
          <ac:spMkLst>
            <pc:docMk/>
            <pc:sldMk cId="336171255" sldId="388"/>
            <ac:spMk id="2" creationId="{ACDA5594-88CA-35C6-3350-15088C8D453B}"/>
          </ac:spMkLst>
        </pc:spChg>
      </pc:sldChg>
    </pc:docChg>
  </pc:docChgLst>
  <pc:docChgLst>
    <pc:chgData name="Jeevith G L" userId="e944e7898bb0e0c2" providerId="Windows Live" clId="Web-{3434FFCC-82A9-42DD-A00F-1679744987D4}"/>
    <pc:docChg chg="addSld modSld sldOrd">
      <pc:chgData name="Jeevith G L" userId="e944e7898bb0e0c2" providerId="Windows Live" clId="Web-{3434FFCC-82A9-42DD-A00F-1679744987D4}" dt="2024-07-31T14:02:29.165" v="163" actId="20577"/>
      <pc:docMkLst>
        <pc:docMk/>
      </pc:docMkLst>
      <pc:sldChg chg="addSp delSp modSp new ord">
        <pc:chgData name="Jeevith G L" userId="e944e7898bb0e0c2" providerId="Windows Live" clId="Web-{3434FFCC-82A9-42DD-A00F-1679744987D4}" dt="2024-07-31T12:50:20.315" v="79" actId="14100"/>
        <pc:sldMkLst>
          <pc:docMk/>
          <pc:sldMk cId="1914878179" sldId="316"/>
        </pc:sldMkLst>
        <pc:spChg chg="mod">
          <ac:chgData name="Jeevith G L" userId="e944e7898bb0e0c2" providerId="Windows Live" clId="Web-{3434FFCC-82A9-42DD-A00F-1679744987D4}" dt="2024-07-31T12:50:12.393" v="78" actId="20577"/>
          <ac:spMkLst>
            <pc:docMk/>
            <pc:sldMk cId="1914878179" sldId="316"/>
            <ac:spMk id="2" creationId="{63792490-4EA7-24C8-3E50-CE68A67541AA}"/>
          </ac:spMkLst>
        </pc:spChg>
        <pc:spChg chg="del">
          <ac:chgData name="Jeevith G L" userId="e944e7898bb0e0c2" providerId="Windows Live" clId="Web-{3434FFCC-82A9-42DD-A00F-1679744987D4}" dt="2024-07-31T12:31:23.236" v="2"/>
          <ac:spMkLst>
            <pc:docMk/>
            <pc:sldMk cId="1914878179" sldId="316"/>
            <ac:spMk id="3" creationId="{7E226024-8F99-864A-9750-DC27C7367A5D}"/>
          </ac:spMkLst>
        </pc:spChg>
        <pc:spChg chg="add del mod">
          <ac:chgData name="Jeevith G L" userId="e944e7898bb0e0c2" providerId="Windows Live" clId="Web-{3434FFCC-82A9-42DD-A00F-1679744987D4}" dt="2024-07-31T12:46:19.699" v="35"/>
          <ac:spMkLst>
            <pc:docMk/>
            <pc:sldMk cId="1914878179" sldId="316"/>
            <ac:spMk id="5" creationId="{5C8F87B4-256A-AC3C-05C5-E32907F819C1}"/>
          </ac:spMkLst>
        </pc:spChg>
        <pc:picChg chg="add mod ord">
          <ac:chgData name="Jeevith G L" userId="e944e7898bb0e0c2" providerId="Windows Live" clId="Web-{3434FFCC-82A9-42DD-A00F-1679744987D4}" dt="2024-07-31T12:50:20.315" v="79" actId="14100"/>
          <ac:picMkLst>
            <pc:docMk/>
            <pc:sldMk cId="1914878179" sldId="316"/>
            <ac:picMk id="4" creationId="{75658781-791D-EDEC-136F-F481C0ABE182}"/>
          </ac:picMkLst>
        </pc:picChg>
      </pc:sldChg>
      <pc:sldChg chg="delSp modSp new">
        <pc:chgData name="Jeevith G L" userId="e944e7898bb0e0c2" providerId="Windows Live" clId="Web-{3434FFCC-82A9-42DD-A00F-1679744987D4}" dt="2024-07-31T12:49:12.923" v="76" actId="20577"/>
        <pc:sldMkLst>
          <pc:docMk/>
          <pc:sldMk cId="172607064" sldId="317"/>
        </pc:sldMkLst>
        <pc:spChg chg="del">
          <ac:chgData name="Jeevith G L" userId="e944e7898bb0e0c2" providerId="Windows Live" clId="Web-{3434FFCC-82A9-42DD-A00F-1679744987D4}" dt="2024-07-31T12:46:31.324" v="38"/>
          <ac:spMkLst>
            <pc:docMk/>
            <pc:sldMk cId="172607064" sldId="317"/>
            <ac:spMk id="2" creationId="{0D607ECF-3791-ECFA-C889-CC59F7570134}"/>
          </ac:spMkLst>
        </pc:spChg>
        <pc:spChg chg="mod">
          <ac:chgData name="Jeevith G L" userId="e944e7898bb0e0c2" providerId="Windows Live" clId="Web-{3434FFCC-82A9-42DD-A00F-1679744987D4}" dt="2024-07-31T12:49:12.923" v="76" actId="20577"/>
          <ac:spMkLst>
            <pc:docMk/>
            <pc:sldMk cId="172607064" sldId="317"/>
            <ac:spMk id="3" creationId="{262B7B54-E9E9-BE93-FC19-E7FE44BDDA7A}"/>
          </ac:spMkLst>
        </pc:spChg>
      </pc:sldChg>
      <pc:sldChg chg="addSp delSp modSp new mod setBg">
        <pc:chgData name="Jeevith G L" userId="e944e7898bb0e0c2" providerId="Windows Live" clId="Web-{3434FFCC-82A9-42DD-A00F-1679744987D4}" dt="2024-07-31T13:55:54.120" v="144" actId="20577"/>
        <pc:sldMkLst>
          <pc:docMk/>
          <pc:sldMk cId="832741124" sldId="318"/>
        </pc:sldMkLst>
        <pc:spChg chg="mod">
          <ac:chgData name="Jeevith G L" userId="e944e7898bb0e0c2" providerId="Windows Live" clId="Web-{3434FFCC-82A9-42DD-A00F-1679744987D4}" dt="2024-07-31T13:55:54.120" v="144" actId="20577"/>
          <ac:spMkLst>
            <pc:docMk/>
            <pc:sldMk cId="832741124" sldId="318"/>
            <ac:spMk id="2" creationId="{C6B3CD4F-7F3E-E7BF-131D-D0AEB2D8B7E8}"/>
          </ac:spMkLst>
        </pc:spChg>
        <pc:spChg chg="del">
          <ac:chgData name="Jeevith G L" userId="e944e7898bb0e0c2" providerId="Windows Live" clId="Web-{3434FFCC-82A9-42DD-A00F-1679744987D4}" dt="2024-07-31T13:27:47.274" v="84"/>
          <ac:spMkLst>
            <pc:docMk/>
            <pc:sldMk cId="832741124" sldId="318"/>
            <ac:spMk id="3" creationId="{4E248A24-DB34-043D-01AC-8F6FEAFBC2AD}"/>
          </ac:spMkLst>
        </pc:spChg>
        <pc:spChg chg="add del mod">
          <ac:chgData name="Jeevith G L" userId="e944e7898bb0e0c2" providerId="Windows Live" clId="Web-{3434FFCC-82A9-42DD-A00F-1679744987D4}" dt="2024-07-31T13:29:13.728" v="88"/>
          <ac:spMkLst>
            <pc:docMk/>
            <pc:sldMk cId="832741124" sldId="318"/>
            <ac:spMk id="6" creationId="{CB304042-2386-C2ED-35BA-F8DA13834CE2}"/>
          </ac:spMkLst>
        </pc:spChg>
        <pc:spChg chg="add">
          <ac:chgData name="Jeevith G L" userId="e944e7898bb0e0c2" providerId="Windows Live" clId="Web-{3434FFCC-82A9-42DD-A00F-1679744987D4}" dt="2024-07-31T13:29:45.650" v="90"/>
          <ac:spMkLst>
            <pc:docMk/>
            <pc:sldMk cId="832741124" sldId="318"/>
            <ac:spMk id="13" creationId="{2151139A-886F-4B97-8815-729AD3831BBD}"/>
          </ac:spMkLst>
        </pc:spChg>
        <pc:spChg chg="add">
          <ac:chgData name="Jeevith G L" userId="e944e7898bb0e0c2" providerId="Windows Live" clId="Web-{3434FFCC-82A9-42DD-A00F-1679744987D4}" dt="2024-07-31T13:29:45.650" v="90"/>
          <ac:spMkLst>
            <pc:docMk/>
            <pc:sldMk cId="832741124" sldId="318"/>
            <ac:spMk id="15" creationId="{AB5E08C4-8CDD-4623-A5B8-E998C6DEE3B7}"/>
          </ac:spMkLst>
        </pc:spChg>
        <pc:spChg chg="add">
          <ac:chgData name="Jeevith G L" userId="e944e7898bb0e0c2" providerId="Windows Live" clId="Web-{3434FFCC-82A9-42DD-A00F-1679744987D4}" dt="2024-07-31T13:29:45.650" v="90"/>
          <ac:spMkLst>
            <pc:docMk/>
            <pc:sldMk cId="832741124" sldId="318"/>
            <ac:spMk id="17" creationId="{15F33878-D502-4FFA-8ACE-F2AECDB2A23F}"/>
          </ac:spMkLst>
        </pc:spChg>
        <pc:spChg chg="add">
          <ac:chgData name="Jeevith G L" userId="e944e7898bb0e0c2" providerId="Windows Live" clId="Web-{3434FFCC-82A9-42DD-A00F-1679744987D4}" dt="2024-07-31T13:29:45.650" v="90"/>
          <ac:spMkLst>
            <pc:docMk/>
            <pc:sldMk cId="832741124" sldId="318"/>
            <ac:spMk id="19" creationId="{D3539FEE-81D3-4406-802E-60B20B16F4F6}"/>
          </ac:spMkLst>
        </pc:spChg>
        <pc:spChg chg="add">
          <ac:chgData name="Jeevith G L" userId="e944e7898bb0e0c2" providerId="Windows Live" clId="Web-{3434FFCC-82A9-42DD-A00F-1679744987D4}" dt="2024-07-31T13:29:45.650" v="90"/>
          <ac:spMkLst>
            <pc:docMk/>
            <pc:sldMk cId="832741124" sldId="318"/>
            <ac:spMk id="21" creationId="{DC701763-729E-462F-A5A8-E0DEFEB1E2E4}"/>
          </ac:spMkLst>
        </pc:spChg>
        <pc:picChg chg="add del mod ord">
          <ac:chgData name="Jeevith G L" userId="e944e7898bb0e0c2" providerId="Windows Live" clId="Web-{3434FFCC-82A9-42DD-A00F-1679744987D4}" dt="2024-07-31T13:28:16.759" v="87"/>
          <ac:picMkLst>
            <pc:docMk/>
            <pc:sldMk cId="832741124" sldId="318"/>
            <ac:picMk id="4" creationId="{E9E13CED-12B7-3B47-92A9-EA367D9EF27A}"/>
          </ac:picMkLst>
        </pc:picChg>
        <pc:picChg chg="add mod ord">
          <ac:chgData name="Jeevith G L" userId="e944e7898bb0e0c2" providerId="Windows Live" clId="Web-{3434FFCC-82A9-42DD-A00F-1679744987D4}" dt="2024-07-31T13:30:03.525" v="93" actId="14100"/>
          <ac:picMkLst>
            <pc:docMk/>
            <pc:sldMk cId="832741124" sldId="318"/>
            <ac:picMk id="7" creationId="{8609E737-9180-4240-7936-E29DF6AD44FA}"/>
          </ac:picMkLst>
        </pc:picChg>
        <pc:picChg chg="add mod">
          <ac:chgData name="Jeevith G L" userId="e944e7898bb0e0c2" providerId="Windows Live" clId="Web-{3434FFCC-82A9-42DD-A00F-1679744987D4}" dt="2024-07-31T13:30:19.775" v="96" actId="14100"/>
          <ac:picMkLst>
            <pc:docMk/>
            <pc:sldMk cId="832741124" sldId="318"/>
            <ac:picMk id="8" creationId="{91188402-B7D2-36B3-82B6-8C86D8FDB50E}"/>
          </ac:picMkLst>
        </pc:picChg>
      </pc:sldChg>
      <pc:sldChg chg="delSp modSp new">
        <pc:chgData name="Jeevith G L" userId="e944e7898bb0e0c2" providerId="Windows Live" clId="Web-{3434FFCC-82A9-42DD-A00F-1679744987D4}" dt="2024-07-31T13:52:57.739" v="118" actId="20577"/>
        <pc:sldMkLst>
          <pc:docMk/>
          <pc:sldMk cId="4251082147" sldId="319"/>
        </pc:sldMkLst>
        <pc:spChg chg="del">
          <ac:chgData name="Jeevith G L" userId="e944e7898bb0e0c2" providerId="Windows Live" clId="Web-{3434FFCC-82A9-42DD-A00F-1679744987D4}" dt="2024-07-31T13:51:02.376" v="98"/>
          <ac:spMkLst>
            <pc:docMk/>
            <pc:sldMk cId="4251082147" sldId="319"/>
            <ac:spMk id="2" creationId="{3CA9E7B3-1942-43C4-5E32-DBBE9D4D54BD}"/>
          </ac:spMkLst>
        </pc:spChg>
        <pc:spChg chg="mod">
          <ac:chgData name="Jeevith G L" userId="e944e7898bb0e0c2" providerId="Windows Live" clId="Web-{3434FFCC-82A9-42DD-A00F-1679744987D4}" dt="2024-07-31T13:52:57.739" v="118" actId="20577"/>
          <ac:spMkLst>
            <pc:docMk/>
            <pc:sldMk cId="4251082147" sldId="319"/>
            <ac:spMk id="3" creationId="{25409D6A-9323-776C-D950-0F05640C0FE4}"/>
          </ac:spMkLst>
        </pc:spChg>
      </pc:sldChg>
      <pc:sldChg chg="modSp new">
        <pc:chgData name="Jeevith G L" userId="e944e7898bb0e0c2" providerId="Windows Live" clId="Web-{3434FFCC-82A9-42DD-A00F-1679744987D4}" dt="2024-07-31T14:02:29.165" v="163" actId="20577"/>
        <pc:sldMkLst>
          <pc:docMk/>
          <pc:sldMk cId="1525050348" sldId="320"/>
        </pc:sldMkLst>
        <pc:spChg chg="mod">
          <ac:chgData name="Jeevith G L" userId="e944e7898bb0e0c2" providerId="Windows Live" clId="Web-{3434FFCC-82A9-42DD-A00F-1679744987D4}" dt="2024-07-31T14:02:29.165" v="163" actId="20577"/>
          <ac:spMkLst>
            <pc:docMk/>
            <pc:sldMk cId="1525050348" sldId="320"/>
            <ac:spMk id="2" creationId="{CE20B656-B79D-E649-EE0F-120A41DCB9DF}"/>
          </ac:spMkLst>
        </pc:spChg>
      </pc:sldChg>
    </pc:docChg>
  </pc:docChgLst>
  <pc:docChgLst>
    <pc:chgData name="nirajthakurxyz0933@outlook.com" userId="5de401e978417caa" providerId="Windows Live" clId="Web-{B597A28B-57C1-4D03-9F63-E8C4E02A1D2B}"/>
    <pc:docChg chg="modSld">
      <pc:chgData name="nirajthakurxyz0933@outlook.com" userId="5de401e978417caa" providerId="Windows Live" clId="Web-{B597A28B-57C1-4D03-9F63-E8C4E02A1D2B}" dt="2024-07-27T17:44:07.016" v="184" actId="1076"/>
      <pc:docMkLst>
        <pc:docMk/>
      </pc:docMkLst>
      <pc:sldChg chg="modSp">
        <pc:chgData name="nirajthakurxyz0933@outlook.com" userId="5de401e978417caa" providerId="Windows Live" clId="Web-{B597A28B-57C1-4D03-9F63-E8C4E02A1D2B}" dt="2024-07-27T16:50:19.911" v="78" actId="20577"/>
        <pc:sldMkLst>
          <pc:docMk/>
          <pc:sldMk cId="989782328" sldId="272"/>
        </pc:sldMkLst>
        <pc:spChg chg="mod">
          <ac:chgData name="nirajthakurxyz0933@outlook.com" userId="5de401e978417caa" providerId="Windows Live" clId="Web-{B597A28B-57C1-4D03-9F63-E8C4E02A1D2B}" dt="2024-07-27T16:48:36.191" v="58" actId="20577"/>
          <ac:spMkLst>
            <pc:docMk/>
            <pc:sldMk cId="989782328" sldId="272"/>
            <ac:spMk id="2" creationId="{63BB3962-85BB-8158-466E-CDA6B2E9126D}"/>
          </ac:spMkLst>
        </pc:spChg>
        <pc:spChg chg="mod">
          <ac:chgData name="nirajthakurxyz0933@outlook.com" userId="5de401e978417caa" providerId="Windows Live" clId="Web-{B597A28B-57C1-4D03-9F63-E8C4E02A1D2B}" dt="2024-07-27T16:50:19.911" v="78" actId="20577"/>
          <ac:spMkLst>
            <pc:docMk/>
            <pc:sldMk cId="989782328" sldId="272"/>
            <ac:spMk id="3" creationId="{E9CFD940-FA26-ED40-EE4D-B9287ECC7508}"/>
          </ac:spMkLst>
        </pc:spChg>
        <pc:spChg chg="mod">
          <ac:chgData name="nirajthakurxyz0933@outlook.com" userId="5de401e978417caa" providerId="Windows Live" clId="Web-{B597A28B-57C1-4D03-9F63-E8C4E02A1D2B}" dt="2024-07-27T16:49:02.800" v="75" actId="20577"/>
          <ac:spMkLst>
            <pc:docMk/>
            <pc:sldMk cId="989782328" sldId="272"/>
            <ac:spMk id="4" creationId="{3CE12D0D-80B8-C7A1-7769-AE479E40D9F4}"/>
          </ac:spMkLst>
        </pc:spChg>
        <pc:spChg chg="mod">
          <ac:chgData name="nirajthakurxyz0933@outlook.com" userId="5de401e978417caa" providerId="Windows Live" clId="Web-{B597A28B-57C1-4D03-9F63-E8C4E02A1D2B}" dt="2024-07-27T16:48:59.285" v="72" actId="20577"/>
          <ac:spMkLst>
            <pc:docMk/>
            <pc:sldMk cId="989782328" sldId="272"/>
            <ac:spMk id="5" creationId="{BC67238A-2921-E544-F8BA-5B36F3483923}"/>
          </ac:spMkLst>
        </pc:spChg>
      </pc:sldChg>
      <pc:sldChg chg="addSp delSp modSp">
        <pc:chgData name="nirajthakurxyz0933@outlook.com" userId="5de401e978417caa" providerId="Windows Live" clId="Web-{B597A28B-57C1-4D03-9F63-E8C4E02A1D2B}" dt="2024-07-27T17:42:14.621" v="132" actId="1076"/>
        <pc:sldMkLst>
          <pc:docMk/>
          <pc:sldMk cId="486754998" sldId="273"/>
        </pc:sldMkLst>
        <pc:spChg chg="add mod">
          <ac:chgData name="nirajthakurxyz0933@outlook.com" userId="5de401e978417caa" providerId="Windows Live" clId="Web-{B597A28B-57C1-4D03-9F63-E8C4E02A1D2B}" dt="2024-07-27T17:33:39.620" v="125" actId="1076"/>
          <ac:spMkLst>
            <pc:docMk/>
            <pc:sldMk cId="486754998" sldId="273"/>
            <ac:spMk id="4" creationId="{945CCA42-CF46-0F09-00AC-5AB978FE045B}"/>
          </ac:spMkLst>
        </pc:spChg>
        <pc:picChg chg="add del mod">
          <ac:chgData name="nirajthakurxyz0933@outlook.com" userId="5de401e978417caa" providerId="Windows Live" clId="Web-{B597A28B-57C1-4D03-9F63-E8C4E02A1D2B}" dt="2024-07-27T17:23:49.484" v="82"/>
          <ac:picMkLst>
            <pc:docMk/>
            <pc:sldMk cId="486754998" sldId="273"/>
            <ac:picMk id="2" creationId="{1BE3A8E5-BF50-5553-3EA7-DE97FD74FDEF}"/>
          </ac:picMkLst>
        </pc:picChg>
        <pc:picChg chg="add mod">
          <ac:chgData name="nirajthakurxyz0933@outlook.com" userId="5de401e978417caa" providerId="Windows Live" clId="Web-{B597A28B-57C1-4D03-9F63-E8C4E02A1D2B}" dt="2024-07-27T17:42:14.621" v="132" actId="1076"/>
          <ac:picMkLst>
            <pc:docMk/>
            <pc:sldMk cId="486754998" sldId="273"/>
            <ac:picMk id="3" creationId="{7E532511-B639-2B9D-33BA-0E9A71E8547C}"/>
          </ac:picMkLst>
        </pc:picChg>
      </pc:sldChg>
      <pc:sldChg chg="addSp modSp">
        <pc:chgData name="nirajthakurxyz0933@outlook.com" userId="5de401e978417caa" providerId="Windows Live" clId="Web-{B597A28B-57C1-4D03-9F63-E8C4E02A1D2B}" dt="2024-07-27T17:44:07.016" v="184" actId="1076"/>
        <pc:sldMkLst>
          <pc:docMk/>
          <pc:sldMk cId="304424976" sldId="274"/>
        </pc:sldMkLst>
        <pc:spChg chg="add mod">
          <ac:chgData name="nirajthakurxyz0933@outlook.com" userId="5de401e978417caa" providerId="Windows Live" clId="Web-{B597A28B-57C1-4D03-9F63-E8C4E02A1D2B}" dt="2024-07-27T17:44:07.016" v="184" actId="1076"/>
          <ac:spMkLst>
            <pc:docMk/>
            <pc:sldMk cId="304424976" sldId="274"/>
            <ac:spMk id="2" creationId="{ECC7C069-B3E6-5C30-1D8B-0EC4F22D91D1}"/>
          </ac:spMkLst>
        </pc:spChg>
      </pc:sldChg>
      <pc:sldChg chg="modSp">
        <pc:chgData name="nirajthakurxyz0933@outlook.com" userId="5de401e978417caa" providerId="Windows Live" clId="Web-{B597A28B-57C1-4D03-9F63-E8C4E02A1D2B}" dt="2024-07-27T16:39:01.153" v="50"/>
        <pc:sldMkLst>
          <pc:docMk/>
          <pc:sldMk cId="145270275" sldId="282"/>
        </pc:sldMkLst>
        <pc:graphicFrameChg chg="mod modGraphic">
          <ac:chgData name="nirajthakurxyz0933@outlook.com" userId="5de401e978417caa" providerId="Windows Live" clId="Web-{B597A28B-57C1-4D03-9F63-E8C4E02A1D2B}" dt="2024-07-27T16:39:01.153" v="50"/>
          <ac:graphicFrameMkLst>
            <pc:docMk/>
            <pc:sldMk cId="145270275" sldId="282"/>
            <ac:graphicFrameMk id="3" creationId="{7075E4BF-3C33-21E4-50BA-41173D804547}"/>
          </ac:graphicFrameMkLst>
        </pc:graphicFrameChg>
      </pc:sldChg>
    </pc:docChg>
  </pc:docChgLst>
  <pc:docChgLst>
    <pc:chgData name="Guest User" providerId="Windows Live" clId="Web-{AFB7A4A0-DB4A-4B50-BB51-AB10B65389A5}"/>
    <pc:docChg chg="addSld delSld modSld">
      <pc:chgData name="Guest User" userId="" providerId="Windows Live" clId="Web-{AFB7A4A0-DB4A-4B50-BB51-AB10B65389A5}" dt="2024-07-29T14:27:36.646" v="502" actId="20577"/>
      <pc:docMkLst>
        <pc:docMk/>
      </pc:docMkLst>
      <pc:sldChg chg="modSp">
        <pc:chgData name="Guest User" userId="" providerId="Windows Live" clId="Web-{AFB7A4A0-DB4A-4B50-BB51-AB10B65389A5}" dt="2024-07-29T13:28:17.404" v="432" actId="20577"/>
        <pc:sldMkLst>
          <pc:docMk/>
          <pc:sldMk cId="4144437103" sldId="258"/>
        </pc:sldMkLst>
        <pc:spChg chg="mod">
          <ac:chgData name="Guest User" userId="" providerId="Windows Live" clId="Web-{AFB7A4A0-DB4A-4B50-BB51-AB10B65389A5}" dt="2024-07-29T13:28:10.263" v="430" actId="20577"/>
          <ac:spMkLst>
            <pc:docMk/>
            <pc:sldMk cId="4144437103" sldId="258"/>
            <ac:spMk id="4" creationId="{F8692486-032A-85AC-0E4C-B71F2BE53FC0}"/>
          </ac:spMkLst>
        </pc:spChg>
        <pc:spChg chg="mod">
          <ac:chgData name="Guest User" userId="" providerId="Windows Live" clId="Web-{AFB7A4A0-DB4A-4B50-BB51-AB10B65389A5}" dt="2024-07-29T13:28:17.404" v="432" actId="20577"/>
          <ac:spMkLst>
            <pc:docMk/>
            <pc:sldMk cId="4144437103" sldId="258"/>
            <ac:spMk id="7" creationId="{52FB9D04-2A3D-0DCC-D7A4-DEEDEB3B4956}"/>
          </ac:spMkLst>
        </pc:spChg>
      </pc:sldChg>
      <pc:sldChg chg="addSp delSp modSp">
        <pc:chgData name="Guest User" userId="" providerId="Windows Live" clId="Web-{AFB7A4A0-DB4A-4B50-BB51-AB10B65389A5}" dt="2024-07-29T13:24:53.918" v="428" actId="20577"/>
        <pc:sldMkLst>
          <pc:docMk/>
          <pc:sldMk cId="1641802934" sldId="259"/>
        </pc:sldMkLst>
        <pc:spChg chg="mod">
          <ac:chgData name="Guest User" userId="" providerId="Windows Live" clId="Web-{AFB7A4A0-DB4A-4B50-BB51-AB10B65389A5}" dt="2024-07-29T13:24:53.918" v="428" actId="20577"/>
          <ac:spMkLst>
            <pc:docMk/>
            <pc:sldMk cId="1641802934" sldId="259"/>
            <ac:spMk id="7" creationId="{6C817C8A-52A1-A67D-1C5C-CC62B5EA973D}"/>
          </ac:spMkLst>
        </pc:spChg>
        <pc:spChg chg="mod">
          <ac:chgData name="Guest User" userId="" providerId="Windows Live" clId="Web-{AFB7A4A0-DB4A-4B50-BB51-AB10B65389A5}" dt="2024-07-29T12:16:38.506" v="154" actId="20577"/>
          <ac:spMkLst>
            <pc:docMk/>
            <pc:sldMk cId="1641802934" sldId="259"/>
            <ac:spMk id="13" creationId="{6E201A12-BFE2-8913-9371-301002D3455B}"/>
          </ac:spMkLst>
        </pc:spChg>
        <pc:inkChg chg="add del">
          <ac:chgData name="Guest User" userId="" providerId="Windows Live" clId="Web-{AFB7A4A0-DB4A-4B50-BB51-AB10B65389A5}" dt="2024-07-29T12:12:20.440" v="129"/>
          <ac:inkMkLst>
            <pc:docMk/>
            <pc:sldMk cId="1641802934" sldId="259"/>
            <ac:inkMk id="2" creationId="{2C23D0D4-DB80-E68F-2AB5-9D6624E2F811}"/>
          </ac:inkMkLst>
        </pc:inkChg>
        <pc:inkChg chg="add del">
          <ac:chgData name="Guest User" userId="" providerId="Windows Live" clId="Web-{AFB7A4A0-DB4A-4B50-BB51-AB10B65389A5}" dt="2024-07-29T12:12:19.753" v="128"/>
          <ac:inkMkLst>
            <pc:docMk/>
            <pc:sldMk cId="1641802934" sldId="259"/>
            <ac:inkMk id="3" creationId="{21735D59-86DF-827D-C70D-A808609CDD01}"/>
          </ac:inkMkLst>
        </pc:inkChg>
        <pc:inkChg chg="add">
          <ac:chgData name="Guest User" userId="" providerId="Windows Live" clId="Web-{AFB7A4A0-DB4A-4B50-BB51-AB10B65389A5}" dt="2024-07-29T12:12:36.456" v="130"/>
          <ac:inkMkLst>
            <pc:docMk/>
            <pc:sldMk cId="1641802934" sldId="259"/>
            <ac:inkMk id="4" creationId="{394EA4F2-BCC0-A7EB-5A3D-4C508C6B5271}"/>
          </ac:inkMkLst>
        </pc:inkChg>
        <pc:inkChg chg="add">
          <ac:chgData name="Guest User" userId="" providerId="Windows Live" clId="Web-{AFB7A4A0-DB4A-4B50-BB51-AB10B65389A5}" dt="2024-07-29T12:12:46.534" v="131"/>
          <ac:inkMkLst>
            <pc:docMk/>
            <pc:sldMk cId="1641802934" sldId="259"/>
            <ac:inkMk id="6" creationId="{6154D8AE-6F55-CAB0-336A-B52585742362}"/>
          </ac:inkMkLst>
        </pc:inkChg>
        <pc:inkChg chg="add">
          <ac:chgData name="Guest User" userId="" providerId="Windows Live" clId="Web-{AFB7A4A0-DB4A-4B50-BB51-AB10B65389A5}" dt="2024-07-29T12:13:17.582" v="132"/>
          <ac:inkMkLst>
            <pc:docMk/>
            <pc:sldMk cId="1641802934" sldId="259"/>
            <ac:inkMk id="8" creationId="{4039A18D-C9CC-E60B-F7FF-C34267C2619D}"/>
          </ac:inkMkLst>
        </pc:inkChg>
        <pc:inkChg chg="add del">
          <ac:chgData name="Guest User" userId="" providerId="Windows Live" clId="Web-{AFB7A4A0-DB4A-4B50-BB51-AB10B65389A5}" dt="2024-07-29T12:13:49.644" v="134"/>
          <ac:inkMkLst>
            <pc:docMk/>
            <pc:sldMk cId="1641802934" sldId="259"/>
            <ac:inkMk id="14" creationId="{DAD51C59-4987-FBFA-C9AA-9B7642EDAF83}"/>
          </ac:inkMkLst>
        </pc:inkChg>
        <pc:inkChg chg="add del">
          <ac:chgData name="Guest User" userId="" providerId="Windows Live" clId="Web-{AFB7A4A0-DB4A-4B50-BB51-AB10B65389A5}" dt="2024-07-29T12:14:05.895" v="136"/>
          <ac:inkMkLst>
            <pc:docMk/>
            <pc:sldMk cId="1641802934" sldId="259"/>
            <ac:inkMk id="15" creationId="{7753EBB5-C51E-34B8-E858-47818F702138}"/>
          </ac:inkMkLst>
        </pc:inkChg>
        <pc:inkChg chg="add del">
          <ac:chgData name="Guest User" userId="" providerId="Windows Live" clId="Web-{AFB7A4A0-DB4A-4B50-BB51-AB10B65389A5}" dt="2024-07-29T12:14:11.848" v="138"/>
          <ac:inkMkLst>
            <pc:docMk/>
            <pc:sldMk cId="1641802934" sldId="259"/>
            <ac:inkMk id="16" creationId="{F3D5C04F-1ADD-94F4-7A0A-C176DAEFE66B}"/>
          </ac:inkMkLst>
        </pc:inkChg>
      </pc:sldChg>
      <pc:sldChg chg="addSp delSp modSp mod setBg">
        <pc:chgData name="Guest User" userId="" providerId="Windows Live" clId="Web-{AFB7A4A0-DB4A-4B50-BB51-AB10B65389A5}" dt="2024-07-29T11:57:54.103" v="96"/>
        <pc:sldMkLst>
          <pc:docMk/>
          <pc:sldMk cId="865932588" sldId="260"/>
        </pc:sldMkLst>
        <pc:spChg chg="mod">
          <ac:chgData name="Guest User" userId="" providerId="Windows Live" clId="Web-{AFB7A4A0-DB4A-4B50-BB51-AB10B65389A5}" dt="2024-07-29T11:57:54.103" v="96"/>
          <ac:spMkLst>
            <pc:docMk/>
            <pc:sldMk cId="865932588" sldId="260"/>
            <ac:spMk id="6" creationId="{A6F1578C-F3BB-DDC4-9653-1FD82701A544}"/>
          </ac:spMkLst>
        </pc:spChg>
        <pc:spChg chg="mod">
          <ac:chgData name="Guest User" userId="" providerId="Windows Live" clId="Web-{AFB7A4A0-DB4A-4B50-BB51-AB10B65389A5}" dt="2024-07-29T11:57:54.103" v="96"/>
          <ac:spMkLst>
            <pc:docMk/>
            <pc:sldMk cId="865932588" sldId="260"/>
            <ac:spMk id="8" creationId="{0A6EEBED-7F87-553F-9B71-70EA61FAFDDA}"/>
          </ac:spMkLst>
        </pc:spChg>
        <pc:spChg chg="mod">
          <ac:chgData name="Guest User" userId="" providerId="Windows Live" clId="Web-{AFB7A4A0-DB4A-4B50-BB51-AB10B65389A5}" dt="2024-07-29T11:57:54.103" v="96"/>
          <ac:spMkLst>
            <pc:docMk/>
            <pc:sldMk cId="865932588" sldId="260"/>
            <ac:spMk id="12" creationId="{8197C35F-DED4-A146-B581-65078991AC51}"/>
          </ac:spMkLst>
        </pc:spChg>
        <pc:spChg chg="add del">
          <ac:chgData name="Guest User" userId="" providerId="Windows Live" clId="Web-{AFB7A4A0-DB4A-4B50-BB51-AB10B65389A5}" dt="2024-07-29T11:57:37.837" v="92"/>
          <ac:spMkLst>
            <pc:docMk/>
            <pc:sldMk cId="865932588" sldId="260"/>
            <ac:spMk id="17" creationId="{53B021B3-DE93-4AB7-8A18-CF5F1CED88B8}"/>
          </ac:spMkLst>
        </pc:spChg>
        <pc:spChg chg="add del">
          <ac:chgData name="Guest User" userId="" providerId="Windows Live" clId="Web-{AFB7A4A0-DB4A-4B50-BB51-AB10B65389A5}" dt="2024-07-29T11:57:37.837" v="92"/>
          <ac:spMkLst>
            <pc:docMk/>
            <pc:sldMk cId="865932588" sldId="260"/>
            <ac:spMk id="19" creationId="{52D502E5-F6B4-4D58-B4AE-FC466FF15EE8}"/>
          </ac:spMkLst>
        </pc:spChg>
        <pc:spChg chg="add del">
          <ac:chgData name="Guest User" userId="" providerId="Windows Live" clId="Web-{AFB7A4A0-DB4A-4B50-BB51-AB10B65389A5}" dt="2024-07-29T11:57:37.837" v="92"/>
          <ac:spMkLst>
            <pc:docMk/>
            <pc:sldMk cId="865932588" sldId="260"/>
            <ac:spMk id="21" creationId="{9DECDBF4-02B6-4BB4-B65B-B8107AD6A9E8}"/>
          </ac:spMkLst>
        </pc:spChg>
        <pc:spChg chg="add del">
          <ac:chgData name="Guest User" userId="" providerId="Windows Live" clId="Web-{AFB7A4A0-DB4A-4B50-BB51-AB10B65389A5}" dt="2024-07-29T11:57:40.118" v="94"/>
          <ac:spMkLst>
            <pc:docMk/>
            <pc:sldMk cId="865932588" sldId="260"/>
            <ac:spMk id="23" creationId="{D9A7F3BF-8763-4074-AD77-92790AF314D1}"/>
          </ac:spMkLst>
        </pc:spChg>
        <pc:spChg chg="add del">
          <ac:chgData name="Guest User" userId="" providerId="Windows Live" clId="Web-{AFB7A4A0-DB4A-4B50-BB51-AB10B65389A5}" dt="2024-07-29T11:57:54.103" v="96"/>
          <ac:spMkLst>
            <pc:docMk/>
            <pc:sldMk cId="865932588" sldId="260"/>
            <ac:spMk id="28" creationId="{53B021B3-DE93-4AB7-8A18-CF5F1CED88B8}"/>
          </ac:spMkLst>
        </pc:spChg>
        <pc:spChg chg="add del">
          <ac:chgData name="Guest User" userId="" providerId="Windows Live" clId="Web-{AFB7A4A0-DB4A-4B50-BB51-AB10B65389A5}" dt="2024-07-29T11:57:54.103" v="96"/>
          <ac:spMkLst>
            <pc:docMk/>
            <pc:sldMk cId="865932588" sldId="260"/>
            <ac:spMk id="29" creationId="{52D502E5-F6B4-4D58-B4AE-FC466FF15EE8}"/>
          </ac:spMkLst>
        </pc:spChg>
        <pc:spChg chg="add del">
          <ac:chgData name="Guest User" userId="" providerId="Windows Live" clId="Web-{AFB7A4A0-DB4A-4B50-BB51-AB10B65389A5}" dt="2024-07-29T11:57:54.103" v="96"/>
          <ac:spMkLst>
            <pc:docMk/>
            <pc:sldMk cId="865932588" sldId="260"/>
            <ac:spMk id="30" creationId="{9DECDBF4-02B6-4BB4-B65B-B8107AD6A9E8}"/>
          </ac:spMkLst>
        </pc:spChg>
        <pc:grpChg chg="add del">
          <ac:chgData name="Guest User" userId="" providerId="Windows Live" clId="Web-{AFB7A4A0-DB4A-4B50-BB51-AB10B65389A5}" dt="2024-07-29T11:57:40.118" v="94"/>
          <ac:grpSpMkLst>
            <pc:docMk/>
            <pc:sldMk cId="865932588" sldId="260"/>
            <ac:grpSpMk id="25" creationId="{7A9648D6-B41B-42D0-A817-AE2607B0B5B8}"/>
          </ac:grpSpMkLst>
        </pc:grpChg>
        <pc:picChg chg="mod ord">
          <ac:chgData name="Guest User" userId="" providerId="Windows Live" clId="Web-{AFB7A4A0-DB4A-4B50-BB51-AB10B65389A5}" dt="2024-07-29T11:57:54.103" v="96"/>
          <ac:picMkLst>
            <pc:docMk/>
            <pc:sldMk cId="865932588" sldId="260"/>
            <ac:picMk id="4" creationId="{C4D58F1A-40CA-9667-D1D8-9237186360A1}"/>
          </ac:picMkLst>
        </pc:picChg>
        <pc:cxnChg chg="add del">
          <ac:chgData name="Guest User" userId="" providerId="Windows Live" clId="Web-{AFB7A4A0-DB4A-4B50-BB51-AB10B65389A5}" dt="2024-07-29T11:57:40.118" v="94"/>
          <ac:cxnSpMkLst>
            <pc:docMk/>
            <pc:sldMk cId="865932588" sldId="260"/>
            <ac:cxnSpMk id="24" creationId="{C49DA8F6-BCC1-4447-B54C-57856834B94B}"/>
          </ac:cxnSpMkLst>
        </pc:cxnChg>
      </pc:sldChg>
      <pc:sldChg chg="modSp">
        <pc:chgData name="Guest User" userId="" providerId="Windows Live" clId="Web-{AFB7A4A0-DB4A-4B50-BB51-AB10B65389A5}" dt="2024-07-29T13:41:15.287" v="462" actId="20577"/>
        <pc:sldMkLst>
          <pc:docMk/>
          <pc:sldMk cId="1932615400" sldId="261"/>
        </pc:sldMkLst>
        <pc:spChg chg="mod">
          <ac:chgData name="Guest User" userId="" providerId="Windows Live" clId="Web-{AFB7A4A0-DB4A-4B50-BB51-AB10B65389A5}" dt="2024-07-29T13:41:15.287" v="462" actId="20577"/>
          <ac:spMkLst>
            <pc:docMk/>
            <pc:sldMk cId="1932615400" sldId="261"/>
            <ac:spMk id="9" creationId="{5482883C-70D5-477D-1225-39484CE757D7}"/>
          </ac:spMkLst>
        </pc:spChg>
        <pc:spChg chg="mod">
          <ac:chgData name="Guest User" userId="" providerId="Windows Live" clId="Web-{AFB7A4A0-DB4A-4B50-BB51-AB10B65389A5}" dt="2024-07-29T13:41:06.694" v="459" actId="20577"/>
          <ac:spMkLst>
            <pc:docMk/>
            <pc:sldMk cId="1932615400" sldId="261"/>
            <ac:spMk id="12" creationId="{02EB5238-BED6-367F-5E7D-FB0737E2D0CC}"/>
          </ac:spMkLst>
        </pc:spChg>
      </pc:sldChg>
      <pc:sldChg chg="modSp">
        <pc:chgData name="Guest User" userId="" providerId="Windows Live" clId="Web-{AFB7A4A0-DB4A-4B50-BB51-AB10B65389A5}" dt="2024-07-29T13:42:00.538" v="465" actId="1076"/>
        <pc:sldMkLst>
          <pc:docMk/>
          <pc:sldMk cId="3144580210" sldId="262"/>
        </pc:sldMkLst>
        <pc:spChg chg="mod">
          <ac:chgData name="Guest User" userId="" providerId="Windows Live" clId="Web-{AFB7A4A0-DB4A-4B50-BB51-AB10B65389A5}" dt="2024-07-29T13:40:54.131" v="453" actId="20577"/>
          <ac:spMkLst>
            <pc:docMk/>
            <pc:sldMk cId="3144580210" sldId="262"/>
            <ac:spMk id="9" creationId="{95F80807-8A09-1B4F-8FFA-8A3AF469E3E1}"/>
          </ac:spMkLst>
        </pc:spChg>
        <pc:spChg chg="mod">
          <ac:chgData name="Guest User" userId="" providerId="Windows Live" clId="Web-{AFB7A4A0-DB4A-4B50-BB51-AB10B65389A5}" dt="2024-07-29T13:42:00.538" v="465" actId="1076"/>
          <ac:spMkLst>
            <pc:docMk/>
            <pc:sldMk cId="3144580210" sldId="262"/>
            <ac:spMk id="13" creationId="{4EB1BF51-36D6-F1FE-776E-FF1A7FBD2592}"/>
          </ac:spMkLst>
        </pc:spChg>
        <pc:spChg chg="mod">
          <ac:chgData name="Guest User" userId="" providerId="Windows Live" clId="Web-{AFB7A4A0-DB4A-4B50-BB51-AB10B65389A5}" dt="2024-07-29T13:41:47.960" v="463" actId="1076"/>
          <ac:spMkLst>
            <pc:docMk/>
            <pc:sldMk cId="3144580210" sldId="262"/>
            <ac:spMk id="15" creationId="{2F86FD04-7A5E-5DE4-8E7C-A1430A8A9347}"/>
          </ac:spMkLst>
        </pc:spChg>
      </pc:sldChg>
      <pc:sldChg chg="del">
        <pc:chgData name="Guest User" userId="" providerId="Windows Live" clId="Web-{AFB7A4A0-DB4A-4B50-BB51-AB10B65389A5}" dt="2024-07-29T11:39:30.981" v="2"/>
        <pc:sldMkLst>
          <pc:docMk/>
          <pc:sldMk cId="1036643106" sldId="280"/>
        </pc:sldMkLst>
      </pc:sldChg>
      <pc:sldChg chg="del">
        <pc:chgData name="Guest User" userId="" providerId="Windows Live" clId="Web-{AFB7A4A0-DB4A-4B50-BB51-AB10B65389A5}" dt="2024-07-29T11:39:25.403" v="0"/>
        <pc:sldMkLst>
          <pc:docMk/>
          <pc:sldMk cId="3857949677" sldId="287"/>
        </pc:sldMkLst>
      </pc:sldChg>
      <pc:sldChg chg="del">
        <pc:chgData name="Guest User" userId="" providerId="Windows Live" clId="Web-{AFB7A4A0-DB4A-4B50-BB51-AB10B65389A5}" dt="2024-07-29T11:39:27.246" v="1"/>
        <pc:sldMkLst>
          <pc:docMk/>
          <pc:sldMk cId="3752582791" sldId="288"/>
        </pc:sldMkLst>
      </pc:sldChg>
      <pc:sldChg chg="addSp delSp modSp new">
        <pc:chgData name="Guest User" userId="" providerId="Windows Live" clId="Web-{AFB7A4A0-DB4A-4B50-BB51-AB10B65389A5}" dt="2024-07-29T12:41:02.196" v="263" actId="20577"/>
        <pc:sldMkLst>
          <pc:docMk/>
          <pc:sldMk cId="813812559" sldId="296"/>
        </pc:sldMkLst>
        <pc:spChg chg="del">
          <ac:chgData name="Guest User" userId="" providerId="Windows Live" clId="Web-{AFB7A4A0-DB4A-4B50-BB51-AB10B65389A5}" dt="2024-07-29T11:53:53.100" v="27"/>
          <ac:spMkLst>
            <pc:docMk/>
            <pc:sldMk cId="813812559" sldId="296"/>
            <ac:spMk id="2" creationId="{16A3A08E-DC9C-F58F-2F96-8097AC43980A}"/>
          </ac:spMkLst>
        </pc:spChg>
        <pc:spChg chg="del">
          <ac:chgData name="Guest User" userId="" providerId="Windows Live" clId="Web-{AFB7A4A0-DB4A-4B50-BB51-AB10B65389A5}" dt="2024-07-29T11:53:48.741" v="26"/>
          <ac:spMkLst>
            <pc:docMk/>
            <pc:sldMk cId="813812559" sldId="296"/>
            <ac:spMk id="3" creationId="{092F6303-146C-A034-9EE6-18886733DB8D}"/>
          </ac:spMkLst>
        </pc:spChg>
        <pc:spChg chg="add mod">
          <ac:chgData name="Guest User" userId="" providerId="Windows Live" clId="Web-{AFB7A4A0-DB4A-4B50-BB51-AB10B65389A5}" dt="2024-07-29T11:54:27.054" v="56" actId="20577"/>
          <ac:spMkLst>
            <pc:docMk/>
            <pc:sldMk cId="813812559" sldId="296"/>
            <ac:spMk id="5" creationId="{6D99BE06-247C-631F-4D15-CA9FD2348E80}"/>
          </ac:spMkLst>
        </pc:spChg>
        <pc:spChg chg="add mod">
          <ac:chgData name="Guest User" userId="" providerId="Windows Live" clId="Web-{AFB7A4A0-DB4A-4B50-BB51-AB10B65389A5}" dt="2024-07-29T12:41:02.196" v="263" actId="20577"/>
          <ac:spMkLst>
            <pc:docMk/>
            <pc:sldMk cId="813812559" sldId="296"/>
            <ac:spMk id="6" creationId="{25659A86-8E04-FDBE-8C57-38B67E518ED2}"/>
          </ac:spMkLst>
        </pc:spChg>
      </pc:sldChg>
      <pc:sldChg chg="addSp delSp modSp new">
        <pc:chgData name="Guest User" userId="" providerId="Windows Live" clId="Web-{AFB7A4A0-DB4A-4B50-BB51-AB10B65389A5}" dt="2024-07-29T13:21:11.206" v="423"/>
        <pc:sldMkLst>
          <pc:docMk/>
          <pc:sldMk cId="3754453003" sldId="297"/>
        </pc:sldMkLst>
        <pc:spChg chg="del">
          <ac:chgData name="Guest User" userId="" providerId="Windows Live" clId="Web-{AFB7A4A0-DB4A-4B50-BB51-AB10B65389A5}" dt="2024-07-29T13:20:32.096" v="422"/>
          <ac:spMkLst>
            <pc:docMk/>
            <pc:sldMk cId="3754453003" sldId="297"/>
            <ac:spMk id="2" creationId="{FE3535F2-C00B-1702-699A-0C288DD4ABF2}"/>
          </ac:spMkLst>
        </pc:spChg>
        <pc:spChg chg="del">
          <ac:chgData name="Guest User" userId="" providerId="Windows Live" clId="Web-{AFB7A4A0-DB4A-4B50-BB51-AB10B65389A5}" dt="2024-07-29T13:20:27.299" v="421"/>
          <ac:spMkLst>
            <pc:docMk/>
            <pc:sldMk cId="3754453003" sldId="297"/>
            <ac:spMk id="3" creationId="{56CCFAEE-5F31-75BE-E64D-E386B91EC00D}"/>
          </ac:spMkLst>
        </pc:spChg>
        <pc:picChg chg="add mod">
          <ac:chgData name="Guest User" userId="" providerId="Windows Live" clId="Web-{AFB7A4A0-DB4A-4B50-BB51-AB10B65389A5}" dt="2024-07-29T13:21:11.206" v="423"/>
          <ac:picMkLst>
            <pc:docMk/>
            <pc:sldMk cId="3754453003" sldId="297"/>
            <ac:picMk id="4" creationId="{D102D681-20C9-1E68-F8F6-FFFA3B01CA6B}"/>
          </ac:picMkLst>
        </pc:picChg>
      </pc:sldChg>
      <pc:sldChg chg="addSp delSp modSp add replId">
        <pc:chgData name="Guest User" userId="" providerId="Windows Live" clId="Web-{AFB7A4A0-DB4A-4B50-BB51-AB10B65389A5}" dt="2024-07-29T13:20:04.736" v="420"/>
        <pc:sldMkLst>
          <pc:docMk/>
          <pc:sldMk cId="914672419" sldId="298"/>
        </pc:sldMkLst>
        <pc:spChg chg="del">
          <ac:chgData name="Guest User" userId="" providerId="Windows Live" clId="Web-{AFB7A4A0-DB4A-4B50-BB51-AB10B65389A5}" dt="2024-07-29T12:50:30.639" v="301"/>
          <ac:spMkLst>
            <pc:docMk/>
            <pc:sldMk cId="914672419" sldId="298"/>
            <ac:spMk id="2" creationId="{FE3535F2-C00B-1702-699A-0C288DD4ABF2}"/>
          </ac:spMkLst>
        </pc:spChg>
        <pc:spChg chg="del">
          <ac:chgData name="Guest User" userId="" providerId="Windows Live" clId="Web-{AFB7A4A0-DB4A-4B50-BB51-AB10B65389A5}" dt="2024-07-29T12:50:37.889" v="302"/>
          <ac:spMkLst>
            <pc:docMk/>
            <pc:sldMk cId="914672419" sldId="298"/>
            <ac:spMk id="3" creationId="{56CCFAEE-5F31-75BE-E64D-E386B91EC00D}"/>
          </ac:spMkLst>
        </pc:spChg>
        <pc:picChg chg="add mod">
          <ac:chgData name="Guest User" userId="" providerId="Windows Live" clId="Web-{AFB7A4A0-DB4A-4B50-BB51-AB10B65389A5}" dt="2024-07-29T13:20:04.736" v="420"/>
          <ac:picMkLst>
            <pc:docMk/>
            <pc:sldMk cId="914672419" sldId="298"/>
            <ac:picMk id="4" creationId="{5EEC0DF8-513E-4C94-1FC9-CBB27D561556}"/>
          </ac:picMkLst>
        </pc:picChg>
      </pc:sldChg>
      <pc:sldChg chg="modSp add replId">
        <pc:chgData name="Guest User" userId="" providerId="Windows Live" clId="Web-{AFB7A4A0-DB4A-4B50-BB51-AB10B65389A5}" dt="2024-07-29T13:17:48.157" v="419" actId="20577"/>
        <pc:sldMkLst>
          <pc:docMk/>
          <pc:sldMk cId="1350530635" sldId="299"/>
        </pc:sldMkLst>
        <pc:spChg chg="mod">
          <ac:chgData name="Guest User" userId="" providerId="Windows Live" clId="Web-{AFB7A4A0-DB4A-4B50-BB51-AB10B65389A5}" dt="2024-07-29T12:51:09.780" v="305" actId="20577"/>
          <ac:spMkLst>
            <pc:docMk/>
            <pc:sldMk cId="1350530635" sldId="299"/>
            <ac:spMk id="5" creationId="{6D99BE06-247C-631F-4D15-CA9FD2348E80}"/>
          </ac:spMkLst>
        </pc:spChg>
        <pc:spChg chg="mod">
          <ac:chgData name="Guest User" userId="" providerId="Windows Live" clId="Web-{AFB7A4A0-DB4A-4B50-BB51-AB10B65389A5}" dt="2024-07-29T13:17:48.157" v="419" actId="20577"/>
          <ac:spMkLst>
            <pc:docMk/>
            <pc:sldMk cId="1350530635" sldId="299"/>
            <ac:spMk id="6" creationId="{25659A86-8E04-FDBE-8C57-38B67E518ED2}"/>
          </ac:spMkLst>
        </pc:spChg>
      </pc:sldChg>
      <pc:sldChg chg="addSp delSp modSp new">
        <pc:chgData name="Guest User" userId="" providerId="Windows Live" clId="Web-{AFB7A4A0-DB4A-4B50-BB51-AB10B65389A5}" dt="2024-07-29T14:27:36.646" v="502" actId="20577"/>
        <pc:sldMkLst>
          <pc:docMk/>
          <pc:sldMk cId="2400434738" sldId="304"/>
        </pc:sldMkLst>
        <pc:spChg chg="del">
          <ac:chgData name="Guest User" userId="" providerId="Windows Live" clId="Web-{AFB7A4A0-DB4A-4B50-BB51-AB10B65389A5}" dt="2024-07-29T14:23:56.050" v="468"/>
          <ac:spMkLst>
            <pc:docMk/>
            <pc:sldMk cId="2400434738" sldId="304"/>
            <ac:spMk id="2" creationId="{068AC5B6-5531-DF35-6879-A8F1FEF01936}"/>
          </ac:spMkLst>
        </pc:spChg>
        <pc:spChg chg="del">
          <ac:chgData name="Guest User" userId="" providerId="Windows Live" clId="Web-{AFB7A4A0-DB4A-4B50-BB51-AB10B65389A5}" dt="2024-07-29T14:23:52.925" v="467"/>
          <ac:spMkLst>
            <pc:docMk/>
            <pc:sldMk cId="2400434738" sldId="304"/>
            <ac:spMk id="3" creationId="{64E90AEC-69C8-8F88-639F-595048AC0A0B}"/>
          </ac:spMkLst>
        </pc:spChg>
        <pc:spChg chg="add mod">
          <ac:chgData name="Guest User" userId="" providerId="Windows Live" clId="Web-{AFB7A4A0-DB4A-4B50-BB51-AB10B65389A5}" dt="2024-07-29T14:25:22.285" v="480" actId="14100"/>
          <ac:spMkLst>
            <pc:docMk/>
            <pc:sldMk cId="2400434738" sldId="304"/>
            <ac:spMk id="4" creationId="{CFB75365-1263-02AA-2561-6B390FD84C78}"/>
          </ac:spMkLst>
        </pc:spChg>
        <pc:spChg chg="add mod">
          <ac:chgData name="Guest User" userId="" providerId="Windows Live" clId="Web-{AFB7A4A0-DB4A-4B50-BB51-AB10B65389A5}" dt="2024-07-29T14:27:36.646" v="502" actId="20577"/>
          <ac:spMkLst>
            <pc:docMk/>
            <pc:sldMk cId="2400434738" sldId="304"/>
            <ac:spMk id="6" creationId="{B74444C8-09E7-76CD-7E52-8382D9BEEE66}"/>
          </ac:spMkLst>
        </pc:spChg>
      </pc:sldChg>
    </pc:docChg>
  </pc:docChgLst>
  <pc:docChgLst>
    <pc:chgData name="nirajthakurxyz0933@outlook.com" userId="5de401e978417caa" providerId="Windows Live" clId="Web-{9456B9AF-34CE-11E6-29B7-6C52E204153D}"/>
    <pc:docChg chg="modSld">
      <pc:chgData name="nirajthakurxyz0933@outlook.com" userId="5de401e978417caa" providerId="Windows Live" clId="Web-{9456B9AF-34CE-11E6-29B7-6C52E204153D}" dt="2024-08-12T06:18:52.211" v="8" actId="20577"/>
      <pc:docMkLst>
        <pc:docMk/>
      </pc:docMkLst>
      <pc:sldChg chg="modSp">
        <pc:chgData name="nirajthakurxyz0933@outlook.com" userId="5de401e978417caa" providerId="Windows Live" clId="Web-{9456B9AF-34CE-11E6-29B7-6C52E204153D}" dt="2024-08-12T06:18:52.211" v="8" actId="20577"/>
        <pc:sldMkLst>
          <pc:docMk/>
          <pc:sldMk cId="1918191056" sldId="322"/>
        </pc:sldMkLst>
        <pc:spChg chg="mod">
          <ac:chgData name="nirajthakurxyz0933@outlook.com" userId="5de401e978417caa" providerId="Windows Live" clId="Web-{9456B9AF-34CE-11E6-29B7-6C52E204153D}" dt="2024-08-12T06:18:52.211" v="8" actId="20577"/>
          <ac:spMkLst>
            <pc:docMk/>
            <pc:sldMk cId="1918191056" sldId="322"/>
            <ac:spMk id="2" creationId="{BBE167B6-BA35-F47A-13B3-0533F6C85FA7}"/>
          </ac:spMkLst>
        </pc:spChg>
      </pc:sldChg>
      <pc:sldChg chg="modSp">
        <pc:chgData name="nirajthakurxyz0933@outlook.com" userId="5de401e978417caa" providerId="Windows Live" clId="Web-{9456B9AF-34CE-11E6-29B7-6C52E204153D}" dt="2024-08-12T06:14:51.080" v="0" actId="1076"/>
        <pc:sldMkLst>
          <pc:docMk/>
          <pc:sldMk cId="2245784816" sldId="344"/>
        </pc:sldMkLst>
        <pc:spChg chg="mod">
          <ac:chgData name="nirajthakurxyz0933@outlook.com" userId="5de401e978417caa" providerId="Windows Live" clId="Web-{9456B9AF-34CE-11E6-29B7-6C52E204153D}" dt="2024-08-12T06:14:51.080" v="0" actId="1076"/>
          <ac:spMkLst>
            <pc:docMk/>
            <pc:sldMk cId="2245784816" sldId="344"/>
            <ac:spMk id="3" creationId="{21925C38-9E87-8DF0-C046-66309B26AE9F}"/>
          </ac:spMkLst>
        </pc:spChg>
      </pc:sldChg>
    </pc:docChg>
  </pc:docChgLst>
</pc:chgInfo>
</file>

<file path=ppt/diagrams/_rels/data10.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23.png"/><Relationship Id="rId7" Type="http://schemas.openxmlformats.org/officeDocument/2006/relationships/image" Target="../media/image40.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24.svg"/></Relationships>
</file>

<file path=ppt/diagrams/_rels/data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1.svg"/><Relationship Id="rId1" Type="http://schemas.openxmlformats.org/officeDocument/2006/relationships/image" Target="../media/image50.png"/><Relationship Id="rId4" Type="http://schemas.openxmlformats.org/officeDocument/2006/relationships/image" Target="../media/image20.svg"/></Relationships>
</file>

<file path=ppt/diagrams/_rels/data15.xml.rels><?xml version="1.0" encoding="UTF-8" standalone="yes"?>
<Relationships xmlns="http://schemas.openxmlformats.org/package/2006/relationships"><Relationship Id="rId8" Type="http://schemas.openxmlformats.org/officeDocument/2006/relationships/image" Target="../media/image65.svg"/><Relationship Id="rId3" Type="http://schemas.openxmlformats.org/officeDocument/2006/relationships/image" Target="../media/image21.png"/><Relationship Id="rId7" Type="http://schemas.openxmlformats.org/officeDocument/2006/relationships/image" Target="../media/image64.png"/><Relationship Id="rId12" Type="http://schemas.openxmlformats.org/officeDocument/2006/relationships/image" Target="../media/image69.sv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63.svg"/><Relationship Id="rId11" Type="http://schemas.openxmlformats.org/officeDocument/2006/relationships/image" Target="../media/image68.png"/><Relationship Id="rId5" Type="http://schemas.openxmlformats.org/officeDocument/2006/relationships/image" Target="../media/image62.png"/><Relationship Id="rId10" Type="http://schemas.openxmlformats.org/officeDocument/2006/relationships/image" Target="../media/image67.svg"/><Relationship Id="rId4" Type="http://schemas.openxmlformats.org/officeDocument/2006/relationships/image" Target="../media/image22.svg"/><Relationship Id="rId9" Type="http://schemas.openxmlformats.org/officeDocument/2006/relationships/image" Target="../media/image66.png"/></Relationships>
</file>

<file path=ppt/diagrams/_rels/data18.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83.png"/><Relationship Id="rId7" Type="http://schemas.openxmlformats.org/officeDocument/2006/relationships/image" Target="../media/image21.png"/><Relationship Id="rId2" Type="http://schemas.openxmlformats.org/officeDocument/2006/relationships/image" Target="../media/image67.svg"/><Relationship Id="rId1" Type="http://schemas.openxmlformats.org/officeDocument/2006/relationships/image" Target="../media/image66.png"/><Relationship Id="rId6" Type="http://schemas.openxmlformats.org/officeDocument/2006/relationships/image" Target="../media/image86.svg"/><Relationship Id="rId5" Type="http://schemas.openxmlformats.org/officeDocument/2006/relationships/image" Target="../media/image85.png"/><Relationship Id="rId4" Type="http://schemas.openxmlformats.org/officeDocument/2006/relationships/image" Target="../media/image84.svg"/></Relationships>
</file>

<file path=ppt/diagrams/_rels/data22.xml.rels><?xml version="1.0" encoding="UTF-8" standalone="yes"?>
<Relationships xmlns="http://schemas.openxmlformats.org/package/2006/relationships"><Relationship Id="rId8" Type="http://schemas.openxmlformats.org/officeDocument/2006/relationships/image" Target="../media/image94.svg"/><Relationship Id="rId3" Type="http://schemas.openxmlformats.org/officeDocument/2006/relationships/image" Target="../media/image91.png"/><Relationship Id="rId7" Type="http://schemas.openxmlformats.org/officeDocument/2006/relationships/image" Target="../media/image93.png"/><Relationship Id="rId12" Type="http://schemas.openxmlformats.org/officeDocument/2006/relationships/image" Target="../media/image98.sv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4.svg"/><Relationship Id="rId11" Type="http://schemas.openxmlformats.org/officeDocument/2006/relationships/image" Target="../media/image97.png"/><Relationship Id="rId5" Type="http://schemas.openxmlformats.org/officeDocument/2006/relationships/image" Target="../media/image23.png"/><Relationship Id="rId10" Type="http://schemas.openxmlformats.org/officeDocument/2006/relationships/image" Target="../media/image96.svg"/><Relationship Id="rId4" Type="http://schemas.openxmlformats.org/officeDocument/2006/relationships/image" Target="../media/image92.svg"/><Relationship Id="rId9" Type="http://schemas.openxmlformats.org/officeDocument/2006/relationships/image" Target="../media/image95.png"/></Relationships>
</file>

<file path=ppt/diagrams/_rels/data24.xml.rels><?xml version="1.0" encoding="UTF-8" standalone="yes"?>
<Relationships xmlns="http://schemas.openxmlformats.org/package/2006/relationships"><Relationship Id="rId8" Type="http://schemas.openxmlformats.org/officeDocument/2006/relationships/image" Target="../media/image107.svg"/><Relationship Id="rId3" Type="http://schemas.openxmlformats.org/officeDocument/2006/relationships/image" Target="../media/image102.png"/><Relationship Id="rId7" Type="http://schemas.openxmlformats.org/officeDocument/2006/relationships/image" Target="../media/image106.png"/><Relationship Id="rId2" Type="http://schemas.openxmlformats.org/officeDocument/2006/relationships/image" Target="../media/image101.svg"/><Relationship Id="rId1" Type="http://schemas.openxmlformats.org/officeDocument/2006/relationships/image" Target="../media/image100.png"/><Relationship Id="rId6" Type="http://schemas.openxmlformats.org/officeDocument/2006/relationships/image" Target="../media/image105.svg"/><Relationship Id="rId5" Type="http://schemas.openxmlformats.org/officeDocument/2006/relationships/image" Target="../media/image104.png"/><Relationship Id="rId10" Type="http://schemas.openxmlformats.org/officeDocument/2006/relationships/image" Target="../media/image65.svg"/><Relationship Id="rId4" Type="http://schemas.openxmlformats.org/officeDocument/2006/relationships/image" Target="../media/image103.svg"/><Relationship Id="rId9" Type="http://schemas.openxmlformats.org/officeDocument/2006/relationships/image" Target="../media/image64.png"/></Relationships>
</file>

<file path=ppt/diagrams/_rels/data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10.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23.png"/><Relationship Id="rId7" Type="http://schemas.openxmlformats.org/officeDocument/2006/relationships/image" Target="../media/image40.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24.svg"/></Relationships>
</file>

<file path=ppt/diagrams/_rels/drawing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1.svg"/><Relationship Id="rId1" Type="http://schemas.openxmlformats.org/officeDocument/2006/relationships/image" Target="../media/image50.png"/><Relationship Id="rId4" Type="http://schemas.openxmlformats.org/officeDocument/2006/relationships/image" Target="../media/image20.svg"/></Relationships>
</file>

<file path=ppt/diagrams/_rels/drawing15.xml.rels><?xml version="1.0" encoding="UTF-8" standalone="yes"?>
<Relationships xmlns="http://schemas.openxmlformats.org/package/2006/relationships"><Relationship Id="rId8" Type="http://schemas.openxmlformats.org/officeDocument/2006/relationships/image" Target="../media/image65.svg"/><Relationship Id="rId3" Type="http://schemas.openxmlformats.org/officeDocument/2006/relationships/image" Target="../media/image21.png"/><Relationship Id="rId7" Type="http://schemas.openxmlformats.org/officeDocument/2006/relationships/image" Target="../media/image64.png"/><Relationship Id="rId12" Type="http://schemas.openxmlformats.org/officeDocument/2006/relationships/image" Target="../media/image69.sv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63.svg"/><Relationship Id="rId11" Type="http://schemas.openxmlformats.org/officeDocument/2006/relationships/image" Target="../media/image68.png"/><Relationship Id="rId5" Type="http://schemas.openxmlformats.org/officeDocument/2006/relationships/image" Target="../media/image62.png"/><Relationship Id="rId10" Type="http://schemas.openxmlformats.org/officeDocument/2006/relationships/image" Target="../media/image67.svg"/><Relationship Id="rId4" Type="http://schemas.openxmlformats.org/officeDocument/2006/relationships/image" Target="../media/image22.svg"/><Relationship Id="rId9" Type="http://schemas.openxmlformats.org/officeDocument/2006/relationships/image" Target="../media/image66.png"/></Relationships>
</file>

<file path=ppt/diagrams/_rels/drawing18.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83.png"/><Relationship Id="rId7" Type="http://schemas.openxmlformats.org/officeDocument/2006/relationships/image" Target="../media/image21.png"/><Relationship Id="rId2" Type="http://schemas.openxmlformats.org/officeDocument/2006/relationships/image" Target="../media/image67.svg"/><Relationship Id="rId1" Type="http://schemas.openxmlformats.org/officeDocument/2006/relationships/image" Target="../media/image66.png"/><Relationship Id="rId6" Type="http://schemas.openxmlformats.org/officeDocument/2006/relationships/image" Target="../media/image86.svg"/><Relationship Id="rId5" Type="http://schemas.openxmlformats.org/officeDocument/2006/relationships/image" Target="../media/image85.png"/><Relationship Id="rId4" Type="http://schemas.openxmlformats.org/officeDocument/2006/relationships/image" Target="../media/image84.svg"/></Relationships>
</file>

<file path=ppt/diagrams/_rels/drawing22.xml.rels><?xml version="1.0" encoding="UTF-8" standalone="yes"?>
<Relationships xmlns="http://schemas.openxmlformats.org/package/2006/relationships"><Relationship Id="rId8" Type="http://schemas.openxmlformats.org/officeDocument/2006/relationships/image" Target="../media/image94.svg"/><Relationship Id="rId3" Type="http://schemas.openxmlformats.org/officeDocument/2006/relationships/image" Target="../media/image91.png"/><Relationship Id="rId7" Type="http://schemas.openxmlformats.org/officeDocument/2006/relationships/image" Target="../media/image93.png"/><Relationship Id="rId12" Type="http://schemas.openxmlformats.org/officeDocument/2006/relationships/image" Target="../media/image98.sv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4.svg"/><Relationship Id="rId11" Type="http://schemas.openxmlformats.org/officeDocument/2006/relationships/image" Target="../media/image97.png"/><Relationship Id="rId5" Type="http://schemas.openxmlformats.org/officeDocument/2006/relationships/image" Target="../media/image23.png"/><Relationship Id="rId10" Type="http://schemas.openxmlformats.org/officeDocument/2006/relationships/image" Target="../media/image96.svg"/><Relationship Id="rId4" Type="http://schemas.openxmlformats.org/officeDocument/2006/relationships/image" Target="../media/image92.svg"/><Relationship Id="rId9" Type="http://schemas.openxmlformats.org/officeDocument/2006/relationships/image" Target="../media/image95.png"/></Relationships>
</file>

<file path=ppt/diagrams/_rels/drawing24.xml.rels><?xml version="1.0" encoding="UTF-8" standalone="yes"?>
<Relationships xmlns="http://schemas.openxmlformats.org/package/2006/relationships"><Relationship Id="rId8" Type="http://schemas.openxmlformats.org/officeDocument/2006/relationships/image" Target="../media/image107.svg"/><Relationship Id="rId3" Type="http://schemas.openxmlformats.org/officeDocument/2006/relationships/image" Target="../media/image102.png"/><Relationship Id="rId7" Type="http://schemas.openxmlformats.org/officeDocument/2006/relationships/image" Target="../media/image106.png"/><Relationship Id="rId2" Type="http://schemas.openxmlformats.org/officeDocument/2006/relationships/image" Target="../media/image101.svg"/><Relationship Id="rId1" Type="http://schemas.openxmlformats.org/officeDocument/2006/relationships/image" Target="../media/image100.png"/><Relationship Id="rId6" Type="http://schemas.openxmlformats.org/officeDocument/2006/relationships/image" Target="../media/image105.svg"/><Relationship Id="rId5" Type="http://schemas.openxmlformats.org/officeDocument/2006/relationships/image" Target="../media/image104.png"/><Relationship Id="rId10" Type="http://schemas.openxmlformats.org/officeDocument/2006/relationships/image" Target="../media/image65.svg"/><Relationship Id="rId4" Type="http://schemas.openxmlformats.org/officeDocument/2006/relationships/image" Target="../media/image103.svg"/><Relationship Id="rId9" Type="http://schemas.openxmlformats.org/officeDocument/2006/relationships/image" Target="../media/image64.png"/></Relationships>
</file>

<file path=ppt/diagrams/_rels/drawing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1A2DE9-1436-42EA-B79C-524D3592EE7C}"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F6B64DDA-0835-4770-96C9-4EF626024183}">
      <dgm:prSet phldr="0"/>
      <dgm:spPr/>
      <dgm:t>
        <a:bodyPr/>
        <a:lstStyle/>
        <a:p>
          <a:pPr rtl="0"/>
          <a:r>
            <a:rPr lang="en-US">
              <a:latin typeface="Calibri Light"/>
              <a:ea typeface="Calibri Light"/>
              <a:cs typeface="Times New Roman"/>
            </a:rPr>
            <a:t>Business Context</a:t>
          </a:r>
        </a:p>
      </dgm:t>
    </dgm:pt>
    <dgm:pt modelId="{373CEB15-40BF-4A07-8B27-FA4A6285243F}" type="parTrans" cxnId="{AB12E629-66B1-4A0B-B6FE-D120450E87B2}">
      <dgm:prSet/>
      <dgm:spPr/>
    </dgm:pt>
    <dgm:pt modelId="{3404E500-9927-4BEE-ADDA-4F132FC53B20}" type="sibTrans" cxnId="{AB12E629-66B1-4A0B-B6FE-D120450E87B2}">
      <dgm:prSet/>
      <dgm:spPr/>
    </dgm:pt>
    <dgm:pt modelId="{605D4D9F-0CC1-4B4C-AE47-2BC7E77E006E}">
      <dgm:prSet phldr="0"/>
      <dgm:spPr/>
      <dgm:t>
        <a:bodyPr/>
        <a:lstStyle/>
        <a:p>
          <a:pPr rtl="0"/>
          <a:r>
            <a:rPr lang="en-US">
              <a:latin typeface="Calibri Light"/>
              <a:ea typeface="Calibri Light"/>
              <a:cs typeface="Times New Roman"/>
            </a:rPr>
            <a:t>Problem Statement </a:t>
          </a:r>
        </a:p>
      </dgm:t>
    </dgm:pt>
    <dgm:pt modelId="{81FE53DE-E028-4EFF-9257-7779A699FF66}" type="parTrans" cxnId="{CF604A26-0173-4B4D-93E9-AFF1BAB6F710}">
      <dgm:prSet/>
      <dgm:spPr/>
    </dgm:pt>
    <dgm:pt modelId="{FA599BC3-5167-4BBE-B410-CC9809079C28}" type="sibTrans" cxnId="{CF604A26-0173-4B4D-93E9-AFF1BAB6F710}">
      <dgm:prSet/>
      <dgm:spPr/>
    </dgm:pt>
    <dgm:pt modelId="{6C8F9B05-EA2A-4E7A-94C1-8FFCFC38DC8A}">
      <dgm:prSet phldr="0"/>
      <dgm:spPr/>
      <dgm:t>
        <a:bodyPr/>
        <a:lstStyle/>
        <a:p>
          <a:pPr rtl="0"/>
          <a:r>
            <a:rPr lang="en-US">
              <a:latin typeface="Calibri Light"/>
              <a:ea typeface="Calibri Light"/>
              <a:cs typeface="Times New Roman"/>
            </a:rPr>
            <a:t>Data Availability</a:t>
          </a:r>
        </a:p>
      </dgm:t>
    </dgm:pt>
    <dgm:pt modelId="{BC23AC62-36F2-4BFD-93E0-811DBB420045}" type="parTrans" cxnId="{5A385D48-EDDD-40A9-AC90-16B973C6AE0D}">
      <dgm:prSet/>
      <dgm:spPr/>
    </dgm:pt>
    <dgm:pt modelId="{5FD49A34-14CF-4860-BB7F-AF2B14325D1D}" type="sibTrans" cxnId="{5A385D48-EDDD-40A9-AC90-16B973C6AE0D}">
      <dgm:prSet/>
      <dgm:spPr/>
    </dgm:pt>
    <dgm:pt modelId="{95080518-76E6-45D5-BEFD-14E760504F07}">
      <dgm:prSet phldr="0"/>
      <dgm:spPr/>
      <dgm:t>
        <a:bodyPr/>
        <a:lstStyle/>
        <a:p>
          <a:r>
            <a:rPr lang="en-US">
              <a:latin typeface="Calibri Light"/>
              <a:ea typeface="Calibri Light"/>
              <a:cs typeface="Times New Roman"/>
            </a:rPr>
            <a:t>Glossary</a:t>
          </a:r>
          <a:endParaRPr lang="en-US">
            <a:latin typeface="Calibri Light"/>
            <a:ea typeface="Calibri Light"/>
          </a:endParaRPr>
        </a:p>
      </dgm:t>
    </dgm:pt>
    <dgm:pt modelId="{696D2101-643F-46F7-A8E1-98D0A40F2ED9}" type="parTrans" cxnId="{63BD0AFE-C4F5-45FC-9039-1E00A8B88132}">
      <dgm:prSet/>
      <dgm:spPr/>
    </dgm:pt>
    <dgm:pt modelId="{8E5CBB26-428F-4837-83B0-0B4AB404E75A}" type="sibTrans" cxnId="{63BD0AFE-C4F5-45FC-9039-1E00A8B88132}">
      <dgm:prSet/>
      <dgm:spPr/>
    </dgm:pt>
    <dgm:pt modelId="{37F3462A-13E3-4F12-AAA6-4E7F903E1269}">
      <dgm:prSet phldr="0"/>
      <dgm:spPr/>
      <dgm:t>
        <a:bodyPr/>
        <a:lstStyle/>
        <a:p>
          <a:pPr rtl="0"/>
          <a:r>
            <a:rPr lang="en-US">
              <a:latin typeface="Calibri Light"/>
              <a:ea typeface="Calibri Light"/>
              <a:cs typeface="Times New Roman"/>
            </a:rPr>
            <a:t>Data Model</a:t>
          </a:r>
        </a:p>
      </dgm:t>
    </dgm:pt>
    <dgm:pt modelId="{9F24E26C-73FB-43DE-A97D-DC5F4AF97403}" type="parTrans" cxnId="{35DA52CB-2995-45D0-A372-0FEDF7B6BF08}">
      <dgm:prSet/>
      <dgm:spPr/>
    </dgm:pt>
    <dgm:pt modelId="{C5EED849-7ADE-4C95-96D2-07F549772774}" type="sibTrans" cxnId="{35DA52CB-2995-45D0-A372-0FEDF7B6BF08}">
      <dgm:prSet/>
      <dgm:spPr/>
    </dgm:pt>
    <dgm:pt modelId="{3E5006AF-3904-45FD-A845-E66B5B02E095}">
      <dgm:prSet phldr="0"/>
      <dgm:spPr/>
      <dgm:t>
        <a:bodyPr/>
        <a:lstStyle/>
        <a:p>
          <a:pPr rtl="0"/>
          <a:r>
            <a:rPr lang="en-US">
              <a:latin typeface="Calibri Light"/>
              <a:ea typeface="Calibri Light"/>
              <a:cs typeface="Times New Roman"/>
            </a:rPr>
            <a:t>Technology Stack</a:t>
          </a:r>
        </a:p>
      </dgm:t>
    </dgm:pt>
    <dgm:pt modelId="{39232E37-0E28-4537-B3EB-BA137E55F360}" type="parTrans" cxnId="{6BDD383F-A874-445F-B198-72FAC7D01620}">
      <dgm:prSet/>
      <dgm:spPr/>
    </dgm:pt>
    <dgm:pt modelId="{F2104E49-2BE9-42A4-8AB6-B4BBEBCA4111}" type="sibTrans" cxnId="{6BDD383F-A874-445F-B198-72FAC7D01620}">
      <dgm:prSet/>
      <dgm:spPr/>
    </dgm:pt>
    <dgm:pt modelId="{34A3FCC6-1E58-4802-9603-A297A4D233B5}">
      <dgm:prSet phldr="0"/>
      <dgm:spPr/>
      <dgm:t>
        <a:bodyPr/>
        <a:lstStyle/>
        <a:p>
          <a:pPr rtl="0"/>
          <a:r>
            <a:rPr lang="en-US">
              <a:latin typeface="Calibri Light"/>
              <a:ea typeface="Calibri Light"/>
              <a:cs typeface="Times New Roman"/>
            </a:rPr>
            <a:t>Data Checks</a:t>
          </a:r>
        </a:p>
      </dgm:t>
    </dgm:pt>
    <dgm:pt modelId="{EC976D54-EEA6-4EEF-8316-D626EC63C8DA}" type="parTrans" cxnId="{4A83D36D-3D6B-42A7-A92A-297FCEF6D09E}">
      <dgm:prSet/>
      <dgm:spPr/>
    </dgm:pt>
    <dgm:pt modelId="{D24A3552-A8D3-4500-B230-2BF22673BA97}" type="sibTrans" cxnId="{4A83D36D-3D6B-42A7-A92A-297FCEF6D09E}">
      <dgm:prSet/>
      <dgm:spPr/>
    </dgm:pt>
    <dgm:pt modelId="{0EA8743D-3D51-4EFA-A216-6FBC455E9B9A}">
      <dgm:prSet phldr="0"/>
      <dgm:spPr/>
      <dgm:t>
        <a:bodyPr/>
        <a:lstStyle/>
        <a:p>
          <a:pPr rtl="0"/>
          <a:r>
            <a:rPr lang="en-US">
              <a:latin typeface="Calibri Light"/>
              <a:ea typeface="Calibri Light"/>
              <a:cs typeface="Times New Roman"/>
            </a:rPr>
            <a:t>Exploratory Data Analysis</a:t>
          </a:r>
        </a:p>
      </dgm:t>
    </dgm:pt>
    <dgm:pt modelId="{7E46904A-D3FE-40FE-B61B-48DD1D5049E1}" type="parTrans" cxnId="{96A32AF7-287A-4D07-B068-BCEFE39FC298}">
      <dgm:prSet/>
      <dgm:spPr/>
    </dgm:pt>
    <dgm:pt modelId="{142A2B47-6090-48AC-9800-BC3B59C768B4}" type="sibTrans" cxnId="{96A32AF7-287A-4D07-B068-BCEFE39FC298}">
      <dgm:prSet/>
      <dgm:spPr/>
    </dgm:pt>
    <dgm:pt modelId="{1A5C2C5D-F0D1-4A96-AE2F-F2BB0A51E965}">
      <dgm:prSet phldr="0"/>
      <dgm:spPr/>
      <dgm:t>
        <a:bodyPr/>
        <a:lstStyle/>
        <a:p>
          <a:pPr rtl="0"/>
          <a:r>
            <a:rPr lang="en-US">
              <a:latin typeface="Calibri Light"/>
              <a:ea typeface="Calibri Light"/>
              <a:cs typeface="Times New Roman"/>
            </a:rPr>
            <a:t>Traffic and Channel Based Analysis</a:t>
          </a:r>
        </a:p>
      </dgm:t>
    </dgm:pt>
    <dgm:pt modelId="{482A93FF-DF26-4B1C-A926-E34BCBFCC21E}" type="parTrans" cxnId="{E8191C69-A29F-4D77-8A36-2A79FEDDF83C}">
      <dgm:prSet/>
      <dgm:spPr/>
    </dgm:pt>
    <dgm:pt modelId="{93080F3C-395D-46A3-BF41-2FC0B7204F82}" type="sibTrans" cxnId="{E8191C69-A29F-4D77-8A36-2A79FEDDF83C}">
      <dgm:prSet/>
      <dgm:spPr/>
    </dgm:pt>
    <dgm:pt modelId="{1624BE00-C785-45B8-96E9-D127265285F8}">
      <dgm:prSet phldr="0"/>
      <dgm:spPr/>
      <dgm:t>
        <a:bodyPr/>
        <a:lstStyle/>
        <a:p>
          <a:pPr rtl="0"/>
          <a:r>
            <a:rPr lang="en-US">
              <a:latin typeface="Calibri Light"/>
              <a:ea typeface="Calibri Light"/>
              <a:cs typeface="Times New Roman"/>
            </a:rPr>
            <a:t>Seasonality Based Analysis</a:t>
          </a:r>
        </a:p>
      </dgm:t>
    </dgm:pt>
    <dgm:pt modelId="{43CC1EC4-F5BF-49F4-B2D5-15B2410C31E3}" type="parTrans" cxnId="{521E234F-6682-40B1-88CF-ED35A3935628}">
      <dgm:prSet/>
      <dgm:spPr/>
    </dgm:pt>
    <dgm:pt modelId="{5F6295FA-2143-485B-B698-A44EEF343584}" type="sibTrans" cxnId="{521E234F-6682-40B1-88CF-ED35A3935628}">
      <dgm:prSet/>
      <dgm:spPr/>
    </dgm:pt>
    <dgm:pt modelId="{32968853-705E-4FFE-AF4D-EE6CADA292C4}">
      <dgm:prSet phldr="0"/>
      <dgm:spPr/>
      <dgm:t>
        <a:bodyPr/>
        <a:lstStyle/>
        <a:p>
          <a:pPr rtl="0"/>
          <a:r>
            <a:rPr lang="en-US">
              <a:latin typeface="Calibri Light"/>
              <a:ea typeface="Calibri Light"/>
              <a:cs typeface="Times New Roman"/>
            </a:rPr>
            <a:t>Product Level Analysis</a:t>
          </a:r>
        </a:p>
      </dgm:t>
    </dgm:pt>
    <dgm:pt modelId="{194C0E0F-B95B-426D-9FA8-1AEE195EEB3E}" type="parTrans" cxnId="{2D8FEDD3-28FA-407C-8BCE-0022F11E2CC5}">
      <dgm:prSet/>
      <dgm:spPr/>
    </dgm:pt>
    <dgm:pt modelId="{184D2405-1D8F-4FFC-8546-78F700BCB102}" type="sibTrans" cxnId="{2D8FEDD3-28FA-407C-8BCE-0022F11E2CC5}">
      <dgm:prSet/>
      <dgm:spPr/>
    </dgm:pt>
    <dgm:pt modelId="{5D4972D6-E60A-4346-9A76-40C660CE79E0}">
      <dgm:prSet phldr="0"/>
      <dgm:spPr/>
      <dgm:t>
        <a:bodyPr/>
        <a:lstStyle/>
        <a:p>
          <a:pPr rtl="0"/>
          <a:r>
            <a:rPr lang="en-US">
              <a:latin typeface="Calibri Light"/>
              <a:ea typeface="Calibri Light"/>
              <a:cs typeface="Times New Roman"/>
            </a:rPr>
            <a:t>Website Performance </a:t>
          </a:r>
        </a:p>
      </dgm:t>
    </dgm:pt>
    <dgm:pt modelId="{B618EDF6-762B-4248-9B39-C5F5E3B6377E}" type="parTrans" cxnId="{6123A157-E62D-4CC0-9A3E-F246951FF4A4}">
      <dgm:prSet/>
      <dgm:spPr/>
    </dgm:pt>
    <dgm:pt modelId="{57361835-6F49-4CC6-982D-1A564EE10E29}" type="sibTrans" cxnId="{6123A157-E62D-4CC0-9A3E-F246951FF4A4}">
      <dgm:prSet/>
      <dgm:spPr/>
    </dgm:pt>
    <dgm:pt modelId="{DA04E90F-B4A0-4C0F-B752-DD23DBAE3F7A}">
      <dgm:prSet phldr="0"/>
      <dgm:spPr/>
      <dgm:t>
        <a:bodyPr/>
        <a:lstStyle/>
        <a:p>
          <a:pPr rtl="0"/>
          <a:r>
            <a:rPr lang="en-US">
              <a:latin typeface="Calibri Light"/>
              <a:ea typeface="Calibri Light"/>
              <a:cs typeface="Times New Roman"/>
            </a:rPr>
            <a:t>User Analysis</a:t>
          </a:r>
        </a:p>
      </dgm:t>
    </dgm:pt>
    <dgm:pt modelId="{B7010EB5-8C1A-4A71-95A9-F9585CAB985F}" type="parTrans" cxnId="{ED28D0BA-F6BE-4229-90E2-49BB463122B9}">
      <dgm:prSet/>
      <dgm:spPr/>
    </dgm:pt>
    <dgm:pt modelId="{3BA9F7BF-26D3-4F7C-972F-B6209CE965EF}" type="sibTrans" cxnId="{ED28D0BA-F6BE-4229-90E2-49BB463122B9}">
      <dgm:prSet/>
      <dgm:spPr/>
    </dgm:pt>
    <dgm:pt modelId="{832D517D-C4C2-4769-A502-907FF512D9D8}" type="pres">
      <dgm:prSet presAssocID="{F41A2DE9-1436-42EA-B79C-524D3592EE7C}" presName="vert0" presStyleCnt="0">
        <dgm:presLayoutVars>
          <dgm:dir/>
          <dgm:animOne val="branch"/>
          <dgm:animLvl val="lvl"/>
        </dgm:presLayoutVars>
      </dgm:prSet>
      <dgm:spPr/>
    </dgm:pt>
    <dgm:pt modelId="{B43C6BD1-9733-41C3-9EB7-B1E2DF3381C1}" type="pres">
      <dgm:prSet presAssocID="{F6B64DDA-0835-4770-96C9-4EF626024183}" presName="thickLine" presStyleLbl="alignNode1" presStyleIdx="0" presStyleCnt="13"/>
      <dgm:spPr/>
    </dgm:pt>
    <dgm:pt modelId="{F37F247A-5025-4445-8A28-2BF6FE8EE358}" type="pres">
      <dgm:prSet presAssocID="{F6B64DDA-0835-4770-96C9-4EF626024183}" presName="horz1" presStyleCnt="0"/>
      <dgm:spPr/>
    </dgm:pt>
    <dgm:pt modelId="{6B80B018-0320-473F-946D-3A26F29C2DA0}" type="pres">
      <dgm:prSet presAssocID="{F6B64DDA-0835-4770-96C9-4EF626024183}" presName="tx1" presStyleLbl="revTx" presStyleIdx="0" presStyleCnt="13"/>
      <dgm:spPr/>
    </dgm:pt>
    <dgm:pt modelId="{E229C0E5-43AA-4F6A-B6D0-F24B114D2011}" type="pres">
      <dgm:prSet presAssocID="{F6B64DDA-0835-4770-96C9-4EF626024183}" presName="vert1" presStyleCnt="0"/>
      <dgm:spPr/>
    </dgm:pt>
    <dgm:pt modelId="{BBF01268-789C-49A3-AD59-E83024FA2486}" type="pres">
      <dgm:prSet presAssocID="{605D4D9F-0CC1-4B4C-AE47-2BC7E77E006E}" presName="thickLine" presStyleLbl="alignNode1" presStyleIdx="1" presStyleCnt="13"/>
      <dgm:spPr/>
    </dgm:pt>
    <dgm:pt modelId="{A0F20771-D4CE-453F-82D0-74D521D87E6C}" type="pres">
      <dgm:prSet presAssocID="{605D4D9F-0CC1-4B4C-AE47-2BC7E77E006E}" presName="horz1" presStyleCnt="0"/>
      <dgm:spPr/>
    </dgm:pt>
    <dgm:pt modelId="{6121803C-21CA-4F4D-9AB0-1D7A06985B7E}" type="pres">
      <dgm:prSet presAssocID="{605D4D9F-0CC1-4B4C-AE47-2BC7E77E006E}" presName="tx1" presStyleLbl="revTx" presStyleIdx="1" presStyleCnt="13"/>
      <dgm:spPr/>
    </dgm:pt>
    <dgm:pt modelId="{44BD7044-05D6-4159-8E4B-10E2140F3C02}" type="pres">
      <dgm:prSet presAssocID="{605D4D9F-0CC1-4B4C-AE47-2BC7E77E006E}" presName="vert1" presStyleCnt="0"/>
      <dgm:spPr/>
    </dgm:pt>
    <dgm:pt modelId="{FB3EFC05-8076-4EE4-93C3-F01ABACBAB40}" type="pres">
      <dgm:prSet presAssocID="{6C8F9B05-EA2A-4E7A-94C1-8FFCFC38DC8A}" presName="thickLine" presStyleLbl="alignNode1" presStyleIdx="2" presStyleCnt="13"/>
      <dgm:spPr/>
    </dgm:pt>
    <dgm:pt modelId="{0BE04364-58E6-4714-AB27-93A5F2CD8D16}" type="pres">
      <dgm:prSet presAssocID="{6C8F9B05-EA2A-4E7A-94C1-8FFCFC38DC8A}" presName="horz1" presStyleCnt="0"/>
      <dgm:spPr/>
    </dgm:pt>
    <dgm:pt modelId="{27F5B8DE-8B03-4ACF-A38F-6DE9B804D13E}" type="pres">
      <dgm:prSet presAssocID="{6C8F9B05-EA2A-4E7A-94C1-8FFCFC38DC8A}" presName="tx1" presStyleLbl="revTx" presStyleIdx="2" presStyleCnt="13"/>
      <dgm:spPr/>
    </dgm:pt>
    <dgm:pt modelId="{5BC4DAD2-299B-42E9-A76A-759A7C1F3672}" type="pres">
      <dgm:prSet presAssocID="{6C8F9B05-EA2A-4E7A-94C1-8FFCFC38DC8A}" presName="vert1" presStyleCnt="0"/>
      <dgm:spPr/>
    </dgm:pt>
    <dgm:pt modelId="{DB2381EE-97FC-41B6-A13E-50A018391D83}" type="pres">
      <dgm:prSet presAssocID="{37F3462A-13E3-4F12-AAA6-4E7F903E1269}" presName="thickLine" presStyleLbl="alignNode1" presStyleIdx="3" presStyleCnt="13"/>
      <dgm:spPr/>
    </dgm:pt>
    <dgm:pt modelId="{609CF8DB-85A3-4F8A-95C3-A5D943CA3278}" type="pres">
      <dgm:prSet presAssocID="{37F3462A-13E3-4F12-AAA6-4E7F903E1269}" presName="horz1" presStyleCnt="0"/>
      <dgm:spPr/>
    </dgm:pt>
    <dgm:pt modelId="{1C1D906B-D8BE-4B55-9EB1-9BAA1C2D4E34}" type="pres">
      <dgm:prSet presAssocID="{37F3462A-13E3-4F12-AAA6-4E7F903E1269}" presName="tx1" presStyleLbl="revTx" presStyleIdx="3" presStyleCnt="13"/>
      <dgm:spPr/>
    </dgm:pt>
    <dgm:pt modelId="{BD4CC75B-CEF7-4792-9D43-7D4EF1B1A0A5}" type="pres">
      <dgm:prSet presAssocID="{37F3462A-13E3-4F12-AAA6-4E7F903E1269}" presName="vert1" presStyleCnt="0"/>
      <dgm:spPr/>
    </dgm:pt>
    <dgm:pt modelId="{1841AF43-8A68-4B45-B66A-49ADEBC427CA}" type="pres">
      <dgm:prSet presAssocID="{3E5006AF-3904-45FD-A845-E66B5B02E095}" presName="thickLine" presStyleLbl="alignNode1" presStyleIdx="4" presStyleCnt="13"/>
      <dgm:spPr/>
    </dgm:pt>
    <dgm:pt modelId="{411CED77-B02C-455C-B7F4-E8A55D1694FD}" type="pres">
      <dgm:prSet presAssocID="{3E5006AF-3904-45FD-A845-E66B5B02E095}" presName="horz1" presStyleCnt="0"/>
      <dgm:spPr/>
    </dgm:pt>
    <dgm:pt modelId="{57A748E3-FA6A-4FED-859E-2F1B32EAAA80}" type="pres">
      <dgm:prSet presAssocID="{3E5006AF-3904-45FD-A845-E66B5B02E095}" presName="tx1" presStyleLbl="revTx" presStyleIdx="4" presStyleCnt="13"/>
      <dgm:spPr/>
    </dgm:pt>
    <dgm:pt modelId="{903A4DCE-AD82-41F1-9A9E-6FE53DBB54B1}" type="pres">
      <dgm:prSet presAssocID="{3E5006AF-3904-45FD-A845-E66B5B02E095}" presName="vert1" presStyleCnt="0"/>
      <dgm:spPr/>
    </dgm:pt>
    <dgm:pt modelId="{8BDFF234-AD72-4AA6-903E-D07FFD7E7F62}" type="pres">
      <dgm:prSet presAssocID="{34A3FCC6-1E58-4802-9603-A297A4D233B5}" presName="thickLine" presStyleLbl="alignNode1" presStyleIdx="5" presStyleCnt="13"/>
      <dgm:spPr/>
    </dgm:pt>
    <dgm:pt modelId="{F800E176-E9DD-4211-9818-161F1CE582C4}" type="pres">
      <dgm:prSet presAssocID="{34A3FCC6-1E58-4802-9603-A297A4D233B5}" presName="horz1" presStyleCnt="0"/>
      <dgm:spPr/>
    </dgm:pt>
    <dgm:pt modelId="{55C6901A-C275-49D8-A2E7-210EE3D6784F}" type="pres">
      <dgm:prSet presAssocID="{34A3FCC6-1E58-4802-9603-A297A4D233B5}" presName="tx1" presStyleLbl="revTx" presStyleIdx="5" presStyleCnt="13"/>
      <dgm:spPr/>
    </dgm:pt>
    <dgm:pt modelId="{F4259130-AFCA-4CB1-8E4E-43C89C65BE2D}" type="pres">
      <dgm:prSet presAssocID="{34A3FCC6-1E58-4802-9603-A297A4D233B5}" presName="vert1" presStyleCnt="0"/>
      <dgm:spPr/>
    </dgm:pt>
    <dgm:pt modelId="{73C6F6DF-9772-4384-A12C-A6A88328CAC4}" type="pres">
      <dgm:prSet presAssocID="{0EA8743D-3D51-4EFA-A216-6FBC455E9B9A}" presName="thickLine" presStyleLbl="alignNode1" presStyleIdx="6" presStyleCnt="13"/>
      <dgm:spPr/>
    </dgm:pt>
    <dgm:pt modelId="{0C297E55-619D-42CF-890C-EBA2EB36E387}" type="pres">
      <dgm:prSet presAssocID="{0EA8743D-3D51-4EFA-A216-6FBC455E9B9A}" presName="horz1" presStyleCnt="0"/>
      <dgm:spPr/>
    </dgm:pt>
    <dgm:pt modelId="{FC1FF42A-36F2-460C-86EB-6D992856EFA1}" type="pres">
      <dgm:prSet presAssocID="{0EA8743D-3D51-4EFA-A216-6FBC455E9B9A}" presName="tx1" presStyleLbl="revTx" presStyleIdx="6" presStyleCnt="13"/>
      <dgm:spPr/>
    </dgm:pt>
    <dgm:pt modelId="{4E368B7F-3BC5-4BA9-92A1-E29319AE2B9F}" type="pres">
      <dgm:prSet presAssocID="{0EA8743D-3D51-4EFA-A216-6FBC455E9B9A}" presName="vert1" presStyleCnt="0"/>
      <dgm:spPr/>
    </dgm:pt>
    <dgm:pt modelId="{7C5AE165-DB31-478C-82F8-A5A66CAB63EE}" type="pres">
      <dgm:prSet presAssocID="{1A5C2C5D-F0D1-4A96-AE2F-F2BB0A51E965}" presName="thickLine" presStyleLbl="alignNode1" presStyleIdx="7" presStyleCnt="13"/>
      <dgm:spPr/>
    </dgm:pt>
    <dgm:pt modelId="{598A713F-699F-4546-A56E-443B83203A62}" type="pres">
      <dgm:prSet presAssocID="{1A5C2C5D-F0D1-4A96-AE2F-F2BB0A51E965}" presName="horz1" presStyleCnt="0"/>
      <dgm:spPr/>
    </dgm:pt>
    <dgm:pt modelId="{D0191BD0-957C-4029-9D99-ECB4068B3865}" type="pres">
      <dgm:prSet presAssocID="{1A5C2C5D-F0D1-4A96-AE2F-F2BB0A51E965}" presName="tx1" presStyleLbl="revTx" presStyleIdx="7" presStyleCnt="13"/>
      <dgm:spPr/>
    </dgm:pt>
    <dgm:pt modelId="{8036EFC5-7D7F-4D08-B0FD-E9669DA631D3}" type="pres">
      <dgm:prSet presAssocID="{1A5C2C5D-F0D1-4A96-AE2F-F2BB0A51E965}" presName="vert1" presStyleCnt="0"/>
      <dgm:spPr/>
    </dgm:pt>
    <dgm:pt modelId="{01FA6C46-8869-4A6E-8271-26129551A2E9}" type="pres">
      <dgm:prSet presAssocID="{1624BE00-C785-45B8-96E9-D127265285F8}" presName="thickLine" presStyleLbl="alignNode1" presStyleIdx="8" presStyleCnt="13"/>
      <dgm:spPr/>
    </dgm:pt>
    <dgm:pt modelId="{1392AF05-3CC1-45E7-A813-421C33E5F41F}" type="pres">
      <dgm:prSet presAssocID="{1624BE00-C785-45B8-96E9-D127265285F8}" presName="horz1" presStyleCnt="0"/>
      <dgm:spPr/>
    </dgm:pt>
    <dgm:pt modelId="{781A535D-EABF-491E-BF5F-BC50BB604D5A}" type="pres">
      <dgm:prSet presAssocID="{1624BE00-C785-45B8-96E9-D127265285F8}" presName="tx1" presStyleLbl="revTx" presStyleIdx="8" presStyleCnt="13"/>
      <dgm:spPr/>
    </dgm:pt>
    <dgm:pt modelId="{BA3B91E2-F9DD-4A36-8AF3-BE23CC0DF3D5}" type="pres">
      <dgm:prSet presAssocID="{1624BE00-C785-45B8-96E9-D127265285F8}" presName="vert1" presStyleCnt="0"/>
      <dgm:spPr/>
    </dgm:pt>
    <dgm:pt modelId="{7BE0CBBC-9003-44FA-8A34-E27F71571BC6}" type="pres">
      <dgm:prSet presAssocID="{32968853-705E-4FFE-AF4D-EE6CADA292C4}" presName="thickLine" presStyleLbl="alignNode1" presStyleIdx="9" presStyleCnt="13"/>
      <dgm:spPr/>
    </dgm:pt>
    <dgm:pt modelId="{4364A71E-456D-490D-89A3-424E00A384EF}" type="pres">
      <dgm:prSet presAssocID="{32968853-705E-4FFE-AF4D-EE6CADA292C4}" presName="horz1" presStyleCnt="0"/>
      <dgm:spPr/>
    </dgm:pt>
    <dgm:pt modelId="{50CE6CC7-1F41-48FF-90BE-6B01148D110E}" type="pres">
      <dgm:prSet presAssocID="{32968853-705E-4FFE-AF4D-EE6CADA292C4}" presName="tx1" presStyleLbl="revTx" presStyleIdx="9" presStyleCnt="13"/>
      <dgm:spPr/>
    </dgm:pt>
    <dgm:pt modelId="{0C754252-AF7E-41AD-85AF-8F5440EBF1EA}" type="pres">
      <dgm:prSet presAssocID="{32968853-705E-4FFE-AF4D-EE6CADA292C4}" presName="vert1" presStyleCnt="0"/>
      <dgm:spPr/>
    </dgm:pt>
    <dgm:pt modelId="{205A4E10-E8B7-40FD-B3FF-C9CC14AE1A3B}" type="pres">
      <dgm:prSet presAssocID="{5D4972D6-E60A-4346-9A76-40C660CE79E0}" presName="thickLine" presStyleLbl="alignNode1" presStyleIdx="10" presStyleCnt="13"/>
      <dgm:spPr/>
    </dgm:pt>
    <dgm:pt modelId="{424C039B-0A53-4EAB-9B10-D7B83DF4D9CB}" type="pres">
      <dgm:prSet presAssocID="{5D4972D6-E60A-4346-9A76-40C660CE79E0}" presName="horz1" presStyleCnt="0"/>
      <dgm:spPr/>
    </dgm:pt>
    <dgm:pt modelId="{8278F548-2471-4464-9D78-B9E5D022E31C}" type="pres">
      <dgm:prSet presAssocID="{5D4972D6-E60A-4346-9A76-40C660CE79E0}" presName="tx1" presStyleLbl="revTx" presStyleIdx="10" presStyleCnt="13"/>
      <dgm:spPr/>
    </dgm:pt>
    <dgm:pt modelId="{D16C2D75-5839-4D54-8D47-E32269B71FD9}" type="pres">
      <dgm:prSet presAssocID="{5D4972D6-E60A-4346-9A76-40C660CE79E0}" presName="vert1" presStyleCnt="0"/>
      <dgm:spPr/>
    </dgm:pt>
    <dgm:pt modelId="{8B3EDFB5-7C04-4DF0-82B8-C327868C4960}" type="pres">
      <dgm:prSet presAssocID="{DA04E90F-B4A0-4C0F-B752-DD23DBAE3F7A}" presName="thickLine" presStyleLbl="alignNode1" presStyleIdx="11" presStyleCnt="13"/>
      <dgm:spPr/>
    </dgm:pt>
    <dgm:pt modelId="{4EA3A825-D1B4-4045-A78C-B9C58CB013F9}" type="pres">
      <dgm:prSet presAssocID="{DA04E90F-B4A0-4C0F-B752-DD23DBAE3F7A}" presName="horz1" presStyleCnt="0"/>
      <dgm:spPr/>
    </dgm:pt>
    <dgm:pt modelId="{96975E87-A6DB-4C57-A058-A19893CF97E2}" type="pres">
      <dgm:prSet presAssocID="{DA04E90F-B4A0-4C0F-B752-DD23DBAE3F7A}" presName="tx1" presStyleLbl="revTx" presStyleIdx="11" presStyleCnt="13"/>
      <dgm:spPr/>
    </dgm:pt>
    <dgm:pt modelId="{45A341FE-FA5A-406E-8C0A-9BD1B8BF1EA7}" type="pres">
      <dgm:prSet presAssocID="{DA04E90F-B4A0-4C0F-B752-DD23DBAE3F7A}" presName="vert1" presStyleCnt="0"/>
      <dgm:spPr/>
    </dgm:pt>
    <dgm:pt modelId="{E0C76F2E-4E93-49E9-BB07-990CC77D2BFC}" type="pres">
      <dgm:prSet presAssocID="{95080518-76E6-45D5-BEFD-14E760504F07}" presName="thickLine" presStyleLbl="alignNode1" presStyleIdx="12" presStyleCnt="13"/>
      <dgm:spPr/>
    </dgm:pt>
    <dgm:pt modelId="{BF303510-90CF-4461-9F40-A412BA33ACE4}" type="pres">
      <dgm:prSet presAssocID="{95080518-76E6-45D5-BEFD-14E760504F07}" presName="horz1" presStyleCnt="0"/>
      <dgm:spPr/>
    </dgm:pt>
    <dgm:pt modelId="{47B3F491-1D9D-4664-9C78-3F3588DD5CA9}" type="pres">
      <dgm:prSet presAssocID="{95080518-76E6-45D5-BEFD-14E760504F07}" presName="tx1" presStyleLbl="revTx" presStyleIdx="12" presStyleCnt="13"/>
      <dgm:spPr/>
    </dgm:pt>
    <dgm:pt modelId="{17A8AEEC-B240-4B2A-A2C9-BB150F4DA71B}" type="pres">
      <dgm:prSet presAssocID="{95080518-76E6-45D5-BEFD-14E760504F07}" presName="vert1" presStyleCnt="0"/>
      <dgm:spPr/>
    </dgm:pt>
  </dgm:ptLst>
  <dgm:cxnLst>
    <dgm:cxn modelId="{1EA76319-8EF9-470D-90AA-8606CA7C57AE}" type="presOf" srcId="{1A5C2C5D-F0D1-4A96-AE2F-F2BB0A51E965}" destId="{D0191BD0-957C-4029-9D99-ECB4068B3865}" srcOrd="0" destOrd="0" presId="urn:microsoft.com/office/officeart/2008/layout/LinedList"/>
    <dgm:cxn modelId="{CF604A26-0173-4B4D-93E9-AFF1BAB6F710}" srcId="{F41A2DE9-1436-42EA-B79C-524D3592EE7C}" destId="{605D4D9F-0CC1-4B4C-AE47-2BC7E77E006E}" srcOrd="1" destOrd="0" parTransId="{81FE53DE-E028-4EFF-9257-7779A699FF66}" sibTransId="{FA599BC3-5167-4BBE-B410-CC9809079C28}"/>
    <dgm:cxn modelId="{AB12E629-66B1-4A0B-B6FE-D120450E87B2}" srcId="{F41A2DE9-1436-42EA-B79C-524D3592EE7C}" destId="{F6B64DDA-0835-4770-96C9-4EF626024183}" srcOrd="0" destOrd="0" parTransId="{373CEB15-40BF-4A07-8B27-FA4A6285243F}" sibTransId="{3404E500-9927-4BEE-ADDA-4F132FC53B20}"/>
    <dgm:cxn modelId="{44827639-D014-42ED-9E5D-072128BA8B6A}" type="presOf" srcId="{95080518-76E6-45D5-BEFD-14E760504F07}" destId="{47B3F491-1D9D-4664-9C78-3F3588DD5CA9}" srcOrd="0" destOrd="0" presId="urn:microsoft.com/office/officeart/2008/layout/LinedList"/>
    <dgm:cxn modelId="{6BDD383F-A874-445F-B198-72FAC7D01620}" srcId="{F41A2DE9-1436-42EA-B79C-524D3592EE7C}" destId="{3E5006AF-3904-45FD-A845-E66B5B02E095}" srcOrd="4" destOrd="0" parTransId="{39232E37-0E28-4537-B3EB-BA137E55F360}" sibTransId="{F2104E49-2BE9-42A4-8AB6-B4BBEBCA4111}"/>
    <dgm:cxn modelId="{5A385D48-EDDD-40A9-AC90-16B973C6AE0D}" srcId="{F41A2DE9-1436-42EA-B79C-524D3592EE7C}" destId="{6C8F9B05-EA2A-4E7A-94C1-8FFCFC38DC8A}" srcOrd="2" destOrd="0" parTransId="{BC23AC62-36F2-4BFD-93E0-811DBB420045}" sibTransId="{5FD49A34-14CF-4860-BB7F-AF2B14325D1D}"/>
    <dgm:cxn modelId="{E8191C69-A29F-4D77-8A36-2A79FEDDF83C}" srcId="{F41A2DE9-1436-42EA-B79C-524D3592EE7C}" destId="{1A5C2C5D-F0D1-4A96-AE2F-F2BB0A51E965}" srcOrd="7" destOrd="0" parTransId="{482A93FF-DF26-4B1C-A926-E34BCBFCC21E}" sibTransId="{93080F3C-395D-46A3-BF41-2FC0B7204F82}"/>
    <dgm:cxn modelId="{4A83D36D-3D6B-42A7-A92A-297FCEF6D09E}" srcId="{F41A2DE9-1436-42EA-B79C-524D3592EE7C}" destId="{34A3FCC6-1E58-4802-9603-A297A4D233B5}" srcOrd="5" destOrd="0" parTransId="{EC976D54-EEA6-4EEF-8316-D626EC63C8DA}" sibTransId="{D24A3552-A8D3-4500-B230-2BF22673BA97}"/>
    <dgm:cxn modelId="{521E234F-6682-40B1-88CF-ED35A3935628}" srcId="{F41A2DE9-1436-42EA-B79C-524D3592EE7C}" destId="{1624BE00-C785-45B8-96E9-D127265285F8}" srcOrd="8" destOrd="0" parTransId="{43CC1EC4-F5BF-49F4-B2D5-15B2410C31E3}" sibTransId="{5F6295FA-2143-485B-B698-A44EEF343584}"/>
    <dgm:cxn modelId="{9732886F-8086-4EA7-9FFD-E4FA11655A98}" type="presOf" srcId="{34A3FCC6-1E58-4802-9603-A297A4D233B5}" destId="{55C6901A-C275-49D8-A2E7-210EE3D6784F}" srcOrd="0" destOrd="0" presId="urn:microsoft.com/office/officeart/2008/layout/LinedList"/>
    <dgm:cxn modelId="{46944357-CF96-4E38-A96D-93BAF0818CCA}" type="presOf" srcId="{6C8F9B05-EA2A-4E7A-94C1-8FFCFC38DC8A}" destId="{27F5B8DE-8B03-4ACF-A38F-6DE9B804D13E}" srcOrd="0" destOrd="0" presId="urn:microsoft.com/office/officeart/2008/layout/LinedList"/>
    <dgm:cxn modelId="{6123A157-E62D-4CC0-9A3E-F246951FF4A4}" srcId="{F41A2DE9-1436-42EA-B79C-524D3592EE7C}" destId="{5D4972D6-E60A-4346-9A76-40C660CE79E0}" srcOrd="10" destOrd="0" parTransId="{B618EDF6-762B-4248-9B39-C5F5E3B6377E}" sibTransId="{57361835-6F49-4CC6-982D-1A564EE10E29}"/>
    <dgm:cxn modelId="{C8558B87-E991-42C1-A868-49849EB2C72C}" type="presOf" srcId="{F41A2DE9-1436-42EA-B79C-524D3592EE7C}" destId="{832D517D-C4C2-4769-A502-907FF512D9D8}" srcOrd="0" destOrd="0" presId="urn:microsoft.com/office/officeart/2008/layout/LinedList"/>
    <dgm:cxn modelId="{E0221F8C-6707-459B-9BCB-BDE9024BDE51}" type="presOf" srcId="{1624BE00-C785-45B8-96E9-D127265285F8}" destId="{781A535D-EABF-491E-BF5F-BC50BB604D5A}" srcOrd="0" destOrd="0" presId="urn:microsoft.com/office/officeart/2008/layout/LinedList"/>
    <dgm:cxn modelId="{68F6EF8F-3568-4A28-B86A-7E1A862CA3AE}" type="presOf" srcId="{37F3462A-13E3-4F12-AAA6-4E7F903E1269}" destId="{1C1D906B-D8BE-4B55-9EB1-9BAA1C2D4E34}" srcOrd="0" destOrd="0" presId="urn:microsoft.com/office/officeart/2008/layout/LinedList"/>
    <dgm:cxn modelId="{1C6F9A9D-31EE-4358-B3DF-83088B968AF2}" type="presOf" srcId="{3E5006AF-3904-45FD-A845-E66B5B02E095}" destId="{57A748E3-FA6A-4FED-859E-2F1B32EAAA80}" srcOrd="0" destOrd="0" presId="urn:microsoft.com/office/officeart/2008/layout/LinedList"/>
    <dgm:cxn modelId="{6E9EEBAE-D37C-499E-B61A-520815F92351}" type="presOf" srcId="{605D4D9F-0CC1-4B4C-AE47-2BC7E77E006E}" destId="{6121803C-21CA-4F4D-9AB0-1D7A06985B7E}" srcOrd="0" destOrd="0" presId="urn:microsoft.com/office/officeart/2008/layout/LinedList"/>
    <dgm:cxn modelId="{8921DCB5-0B1F-473E-B3F7-FA809979D515}" type="presOf" srcId="{0EA8743D-3D51-4EFA-A216-6FBC455E9B9A}" destId="{FC1FF42A-36F2-460C-86EB-6D992856EFA1}" srcOrd="0" destOrd="0" presId="urn:microsoft.com/office/officeart/2008/layout/LinedList"/>
    <dgm:cxn modelId="{ED28D0BA-F6BE-4229-90E2-49BB463122B9}" srcId="{F41A2DE9-1436-42EA-B79C-524D3592EE7C}" destId="{DA04E90F-B4A0-4C0F-B752-DD23DBAE3F7A}" srcOrd="11" destOrd="0" parTransId="{B7010EB5-8C1A-4A71-95A9-F9585CAB985F}" sibTransId="{3BA9F7BF-26D3-4F7C-972F-B6209CE965EF}"/>
    <dgm:cxn modelId="{35DA52CB-2995-45D0-A372-0FEDF7B6BF08}" srcId="{F41A2DE9-1436-42EA-B79C-524D3592EE7C}" destId="{37F3462A-13E3-4F12-AAA6-4E7F903E1269}" srcOrd="3" destOrd="0" parTransId="{9F24E26C-73FB-43DE-A97D-DC5F4AF97403}" sibTransId="{C5EED849-7ADE-4C95-96D2-07F549772774}"/>
    <dgm:cxn modelId="{BE803ECE-512B-4D13-BCB9-3417248F6370}" type="presOf" srcId="{5D4972D6-E60A-4346-9A76-40C660CE79E0}" destId="{8278F548-2471-4464-9D78-B9E5D022E31C}" srcOrd="0" destOrd="0" presId="urn:microsoft.com/office/officeart/2008/layout/LinedList"/>
    <dgm:cxn modelId="{2D8FEDD3-28FA-407C-8BCE-0022F11E2CC5}" srcId="{F41A2DE9-1436-42EA-B79C-524D3592EE7C}" destId="{32968853-705E-4FFE-AF4D-EE6CADA292C4}" srcOrd="9" destOrd="0" parTransId="{194C0E0F-B95B-426D-9FA8-1AEE195EEB3E}" sibTransId="{184D2405-1D8F-4FFC-8546-78F700BCB102}"/>
    <dgm:cxn modelId="{3D0B50D6-FC4E-4F14-821A-16558AC28163}" type="presOf" srcId="{32968853-705E-4FFE-AF4D-EE6CADA292C4}" destId="{50CE6CC7-1F41-48FF-90BE-6B01148D110E}" srcOrd="0" destOrd="0" presId="urn:microsoft.com/office/officeart/2008/layout/LinedList"/>
    <dgm:cxn modelId="{44A451F2-5279-4913-ABC4-0A4F76D483B3}" type="presOf" srcId="{DA04E90F-B4A0-4C0F-B752-DD23DBAE3F7A}" destId="{96975E87-A6DB-4C57-A058-A19893CF97E2}" srcOrd="0" destOrd="0" presId="urn:microsoft.com/office/officeart/2008/layout/LinedList"/>
    <dgm:cxn modelId="{96A32AF7-287A-4D07-B068-BCEFE39FC298}" srcId="{F41A2DE9-1436-42EA-B79C-524D3592EE7C}" destId="{0EA8743D-3D51-4EFA-A216-6FBC455E9B9A}" srcOrd="6" destOrd="0" parTransId="{7E46904A-D3FE-40FE-B61B-48DD1D5049E1}" sibTransId="{142A2B47-6090-48AC-9800-BC3B59C768B4}"/>
    <dgm:cxn modelId="{63BD0AFE-C4F5-45FC-9039-1E00A8B88132}" srcId="{F41A2DE9-1436-42EA-B79C-524D3592EE7C}" destId="{95080518-76E6-45D5-BEFD-14E760504F07}" srcOrd="12" destOrd="0" parTransId="{696D2101-643F-46F7-A8E1-98D0A40F2ED9}" sibTransId="{8E5CBB26-428F-4837-83B0-0B4AB404E75A}"/>
    <dgm:cxn modelId="{A43CAFFF-F20B-467B-ADD3-DE826B0AAA94}" type="presOf" srcId="{F6B64DDA-0835-4770-96C9-4EF626024183}" destId="{6B80B018-0320-473F-946D-3A26F29C2DA0}" srcOrd="0" destOrd="0" presId="urn:microsoft.com/office/officeart/2008/layout/LinedList"/>
    <dgm:cxn modelId="{0E24F927-1CE6-4F72-ABA0-E9DFD4E3C703}" type="presParOf" srcId="{832D517D-C4C2-4769-A502-907FF512D9D8}" destId="{B43C6BD1-9733-41C3-9EB7-B1E2DF3381C1}" srcOrd="0" destOrd="0" presId="urn:microsoft.com/office/officeart/2008/layout/LinedList"/>
    <dgm:cxn modelId="{D05B45FF-0843-41E5-94DF-BE729F58C7D9}" type="presParOf" srcId="{832D517D-C4C2-4769-A502-907FF512D9D8}" destId="{F37F247A-5025-4445-8A28-2BF6FE8EE358}" srcOrd="1" destOrd="0" presId="urn:microsoft.com/office/officeart/2008/layout/LinedList"/>
    <dgm:cxn modelId="{C29A012B-A6C7-406F-A1E7-2995C564B068}" type="presParOf" srcId="{F37F247A-5025-4445-8A28-2BF6FE8EE358}" destId="{6B80B018-0320-473F-946D-3A26F29C2DA0}" srcOrd="0" destOrd="0" presId="urn:microsoft.com/office/officeart/2008/layout/LinedList"/>
    <dgm:cxn modelId="{6F601CD9-7E63-40C4-8E16-CDB20D590B7C}" type="presParOf" srcId="{F37F247A-5025-4445-8A28-2BF6FE8EE358}" destId="{E229C0E5-43AA-4F6A-B6D0-F24B114D2011}" srcOrd="1" destOrd="0" presId="urn:microsoft.com/office/officeart/2008/layout/LinedList"/>
    <dgm:cxn modelId="{3880A5F7-A944-4C0A-9DB6-0A510BFF289E}" type="presParOf" srcId="{832D517D-C4C2-4769-A502-907FF512D9D8}" destId="{BBF01268-789C-49A3-AD59-E83024FA2486}" srcOrd="2" destOrd="0" presId="urn:microsoft.com/office/officeart/2008/layout/LinedList"/>
    <dgm:cxn modelId="{C40C0F9E-E271-4B53-AE5E-36A9ACEAF0BF}" type="presParOf" srcId="{832D517D-C4C2-4769-A502-907FF512D9D8}" destId="{A0F20771-D4CE-453F-82D0-74D521D87E6C}" srcOrd="3" destOrd="0" presId="urn:microsoft.com/office/officeart/2008/layout/LinedList"/>
    <dgm:cxn modelId="{9A85B34A-7DF1-482E-B52F-D26D40E673B6}" type="presParOf" srcId="{A0F20771-D4CE-453F-82D0-74D521D87E6C}" destId="{6121803C-21CA-4F4D-9AB0-1D7A06985B7E}" srcOrd="0" destOrd="0" presId="urn:microsoft.com/office/officeart/2008/layout/LinedList"/>
    <dgm:cxn modelId="{0D79A9B0-6287-40D4-A0E0-B4A213A82509}" type="presParOf" srcId="{A0F20771-D4CE-453F-82D0-74D521D87E6C}" destId="{44BD7044-05D6-4159-8E4B-10E2140F3C02}" srcOrd="1" destOrd="0" presId="urn:microsoft.com/office/officeart/2008/layout/LinedList"/>
    <dgm:cxn modelId="{A9E01DF5-1EBB-4F47-9C00-75E79760D6CA}" type="presParOf" srcId="{832D517D-C4C2-4769-A502-907FF512D9D8}" destId="{FB3EFC05-8076-4EE4-93C3-F01ABACBAB40}" srcOrd="4" destOrd="0" presId="urn:microsoft.com/office/officeart/2008/layout/LinedList"/>
    <dgm:cxn modelId="{0C13E6C6-480C-42F1-B661-A7329E5ECB4C}" type="presParOf" srcId="{832D517D-C4C2-4769-A502-907FF512D9D8}" destId="{0BE04364-58E6-4714-AB27-93A5F2CD8D16}" srcOrd="5" destOrd="0" presId="urn:microsoft.com/office/officeart/2008/layout/LinedList"/>
    <dgm:cxn modelId="{CD33E59F-5CE8-4B6C-AFFE-215D9DA0FF65}" type="presParOf" srcId="{0BE04364-58E6-4714-AB27-93A5F2CD8D16}" destId="{27F5B8DE-8B03-4ACF-A38F-6DE9B804D13E}" srcOrd="0" destOrd="0" presId="urn:microsoft.com/office/officeart/2008/layout/LinedList"/>
    <dgm:cxn modelId="{4E2D3BF1-B64F-4AAD-9A5D-8540F05DBD73}" type="presParOf" srcId="{0BE04364-58E6-4714-AB27-93A5F2CD8D16}" destId="{5BC4DAD2-299B-42E9-A76A-759A7C1F3672}" srcOrd="1" destOrd="0" presId="urn:microsoft.com/office/officeart/2008/layout/LinedList"/>
    <dgm:cxn modelId="{9BB25D0C-F649-40E6-A100-71F9079854E1}" type="presParOf" srcId="{832D517D-C4C2-4769-A502-907FF512D9D8}" destId="{DB2381EE-97FC-41B6-A13E-50A018391D83}" srcOrd="6" destOrd="0" presId="urn:microsoft.com/office/officeart/2008/layout/LinedList"/>
    <dgm:cxn modelId="{80BF75C2-09D4-4F92-9115-2FFC83529C4F}" type="presParOf" srcId="{832D517D-C4C2-4769-A502-907FF512D9D8}" destId="{609CF8DB-85A3-4F8A-95C3-A5D943CA3278}" srcOrd="7" destOrd="0" presId="urn:microsoft.com/office/officeart/2008/layout/LinedList"/>
    <dgm:cxn modelId="{3C543D02-C077-4DD9-9EFA-06505B01B397}" type="presParOf" srcId="{609CF8DB-85A3-4F8A-95C3-A5D943CA3278}" destId="{1C1D906B-D8BE-4B55-9EB1-9BAA1C2D4E34}" srcOrd="0" destOrd="0" presId="urn:microsoft.com/office/officeart/2008/layout/LinedList"/>
    <dgm:cxn modelId="{61904448-CCA4-458D-8118-79AAD210C0CC}" type="presParOf" srcId="{609CF8DB-85A3-4F8A-95C3-A5D943CA3278}" destId="{BD4CC75B-CEF7-4792-9D43-7D4EF1B1A0A5}" srcOrd="1" destOrd="0" presId="urn:microsoft.com/office/officeart/2008/layout/LinedList"/>
    <dgm:cxn modelId="{2155EA9A-2DF8-4CF2-8745-DC1FAE663F1D}" type="presParOf" srcId="{832D517D-C4C2-4769-A502-907FF512D9D8}" destId="{1841AF43-8A68-4B45-B66A-49ADEBC427CA}" srcOrd="8" destOrd="0" presId="urn:microsoft.com/office/officeart/2008/layout/LinedList"/>
    <dgm:cxn modelId="{8B893E7E-EB97-4698-8C15-3BB450D25116}" type="presParOf" srcId="{832D517D-C4C2-4769-A502-907FF512D9D8}" destId="{411CED77-B02C-455C-B7F4-E8A55D1694FD}" srcOrd="9" destOrd="0" presId="urn:microsoft.com/office/officeart/2008/layout/LinedList"/>
    <dgm:cxn modelId="{54C3125A-FBEB-4565-BB68-8AF741D5572C}" type="presParOf" srcId="{411CED77-B02C-455C-B7F4-E8A55D1694FD}" destId="{57A748E3-FA6A-4FED-859E-2F1B32EAAA80}" srcOrd="0" destOrd="0" presId="urn:microsoft.com/office/officeart/2008/layout/LinedList"/>
    <dgm:cxn modelId="{16B9C537-FD70-4974-AC8E-FA2022733479}" type="presParOf" srcId="{411CED77-B02C-455C-B7F4-E8A55D1694FD}" destId="{903A4DCE-AD82-41F1-9A9E-6FE53DBB54B1}" srcOrd="1" destOrd="0" presId="urn:microsoft.com/office/officeart/2008/layout/LinedList"/>
    <dgm:cxn modelId="{AE7C5804-BC34-4986-A51D-EE19FCF63FAB}" type="presParOf" srcId="{832D517D-C4C2-4769-A502-907FF512D9D8}" destId="{8BDFF234-AD72-4AA6-903E-D07FFD7E7F62}" srcOrd="10" destOrd="0" presId="urn:microsoft.com/office/officeart/2008/layout/LinedList"/>
    <dgm:cxn modelId="{42E5EEC9-C8ED-45FB-9528-A6A71B941412}" type="presParOf" srcId="{832D517D-C4C2-4769-A502-907FF512D9D8}" destId="{F800E176-E9DD-4211-9818-161F1CE582C4}" srcOrd="11" destOrd="0" presId="urn:microsoft.com/office/officeart/2008/layout/LinedList"/>
    <dgm:cxn modelId="{ADCB0A47-A10F-4282-8173-8AEC87BB89C5}" type="presParOf" srcId="{F800E176-E9DD-4211-9818-161F1CE582C4}" destId="{55C6901A-C275-49D8-A2E7-210EE3D6784F}" srcOrd="0" destOrd="0" presId="urn:microsoft.com/office/officeart/2008/layout/LinedList"/>
    <dgm:cxn modelId="{C57D2AE3-9E32-4CE7-A454-2A32FD03EE75}" type="presParOf" srcId="{F800E176-E9DD-4211-9818-161F1CE582C4}" destId="{F4259130-AFCA-4CB1-8E4E-43C89C65BE2D}" srcOrd="1" destOrd="0" presId="urn:microsoft.com/office/officeart/2008/layout/LinedList"/>
    <dgm:cxn modelId="{A9D24D28-51BD-4698-A911-613F06B9671B}" type="presParOf" srcId="{832D517D-C4C2-4769-A502-907FF512D9D8}" destId="{73C6F6DF-9772-4384-A12C-A6A88328CAC4}" srcOrd="12" destOrd="0" presId="urn:microsoft.com/office/officeart/2008/layout/LinedList"/>
    <dgm:cxn modelId="{8148091E-FA62-4DC8-8A8C-518FA17FEF09}" type="presParOf" srcId="{832D517D-C4C2-4769-A502-907FF512D9D8}" destId="{0C297E55-619D-42CF-890C-EBA2EB36E387}" srcOrd="13" destOrd="0" presId="urn:microsoft.com/office/officeart/2008/layout/LinedList"/>
    <dgm:cxn modelId="{58B5F641-1641-43D2-A6DA-BAE88D5B01C3}" type="presParOf" srcId="{0C297E55-619D-42CF-890C-EBA2EB36E387}" destId="{FC1FF42A-36F2-460C-86EB-6D992856EFA1}" srcOrd="0" destOrd="0" presId="urn:microsoft.com/office/officeart/2008/layout/LinedList"/>
    <dgm:cxn modelId="{4D3C01E6-AAF4-4C6D-935A-67BB9743700E}" type="presParOf" srcId="{0C297E55-619D-42CF-890C-EBA2EB36E387}" destId="{4E368B7F-3BC5-4BA9-92A1-E29319AE2B9F}" srcOrd="1" destOrd="0" presId="urn:microsoft.com/office/officeart/2008/layout/LinedList"/>
    <dgm:cxn modelId="{8DD6ED43-B144-44DA-91A2-B45695DA5A2E}" type="presParOf" srcId="{832D517D-C4C2-4769-A502-907FF512D9D8}" destId="{7C5AE165-DB31-478C-82F8-A5A66CAB63EE}" srcOrd="14" destOrd="0" presId="urn:microsoft.com/office/officeart/2008/layout/LinedList"/>
    <dgm:cxn modelId="{987A6289-63C6-48D2-914C-DCB7132FB7C7}" type="presParOf" srcId="{832D517D-C4C2-4769-A502-907FF512D9D8}" destId="{598A713F-699F-4546-A56E-443B83203A62}" srcOrd="15" destOrd="0" presId="urn:microsoft.com/office/officeart/2008/layout/LinedList"/>
    <dgm:cxn modelId="{EBFDF716-0430-4D9D-B63C-06C99F2C594E}" type="presParOf" srcId="{598A713F-699F-4546-A56E-443B83203A62}" destId="{D0191BD0-957C-4029-9D99-ECB4068B3865}" srcOrd="0" destOrd="0" presId="urn:microsoft.com/office/officeart/2008/layout/LinedList"/>
    <dgm:cxn modelId="{C4BE097C-E7EC-490C-A659-F3E2B6C39162}" type="presParOf" srcId="{598A713F-699F-4546-A56E-443B83203A62}" destId="{8036EFC5-7D7F-4D08-B0FD-E9669DA631D3}" srcOrd="1" destOrd="0" presId="urn:microsoft.com/office/officeart/2008/layout/LinedList"/>
    <dgm:cxn modelId="{0CAE2476-E5BE-46C1-962C-E244F1C477F8}" type="presParOf" srcId="{832D517D-C4C2-4769-A502-907FF512D9D8}" destId="{01FA6C46-8869-4A6E-8271-26129551A2E9}" srcOrd="16" destOrd="0" presId="urn:microsoft.com/office/officeart/2008/layout/LinedList"/>
    <dgm:cxn modelId="{6512AFDF-D73A-45FA-B551-36D8437448C7}" type="presParOf" srcId="{832D517D-C4C2-4769-A502-907FF512D9D8}" destId="{1392AF05-3CC1-45E7-A813-421C33E5F41F}" srcOrd="17" destOrd="0" presId="urn:microsoft.com/office/officeart/2008/layout/LinedList"/>
    <dgm:cxn modelId="{68E8FD62-6CA9-4F85-99AE-F1EC0771D63A}" type="presParOf" srcId="{1392AF05-3CC1-45E7-A813-421C33E5F41F}" destId="{781A535D-EABF-491E-BF5F-BC50BB604D5A}" srcOrd="0" destOrd="0" presId="urn:microsoft.com/office/officeart/2008/layout/LinedList"/>
    <dgm:cxn modelId="{EEE344B4-CBA3-4738-84D5-D7C84083CB64}" type="presParOf" srcId="{1392AF05-3CC1-45E7-A813-421C33E5F41F}" destId="{BA3B91E2-F9DD-4A36-8AF3-BE23CC0DF3D5}" srcOrd="1" destOrd="0" presId="urn:microsoft.com/office/officeart/2008/layout/LinedList"/>
    <dgm:cxn modelId="{31783324-5389-4120-B6AF-972FB3C5DCF3}" type="presParOf" srcId="{832D517D-C4C2-4769-A502-907FF512D9D8}" destId="{7BE0CBBC-9003-44FA-8A34-E27F71571BC6}" srcOrd="18" destOrd="0" presId="urn:microsoft.com/office/officeart/2008/layout/LinedList"/>
    <dgm:cxn modelId="{85B4194B-B711-4B4A-8CB3-D172C6CE852B}" type="presParOf" srcId="{832D517D-C4C2-4769-A502-907FF512D9D8}" destId="{4364A71E-456D-490D-89A3-424E00A384EF}" srcOrd="19" destOrd="0" presId="urn:microsoft.com/office/officeart/2008/layout/LinedList"/>
    <dgm:cxn modelId="{35ABC26C-90FA-4554-BDC8-202ED04D4C32}" type="presParOf" srcId="{4364A71E-456D-490D-89A3-424E00A384EF}" destId="{50CE6CC7-1F41-48FF-90BE-6B01148D110E}" srcOrd="0" destOrd="0" presId="urn:microsoft.com/office/officeart/2008/layout/LinedList"/>
    <dgm:cxn modelId="{9D5372B5-6A54-4CAC-A7FE-88F9E7A9ED7F}" type="presParOf" srcId="{4364A71E-456D-490D-89A3-424E00A384EF}" destId="{0C754252-AF7E-41AD-85AF-8F5440EBF1EA}" srcOrd="1" destOrd="0" presId="urn:microsoft.com/office/officeart/2008/layout/LinedList"/>
    <dgm:cxn modelId="{0743FEDD-B5F2-42E2-B3F5-E8A05387838B}" type="presParOf" srcId="{832D517D-C4C2-4769-A502-907FF512D9D8}" destId="{205A4E10-E8B7-40FD-B3FF-C9CC14AE1A3B}" srcOrd="20" destOrd="0" presId="urn:microsoft.com/office/officeart/2008/layout/LinedList"/>
    <dgm:cxn modelId="{258DDC3B-9302-42DE-8144-E31ABA0F3818}" type="presParOf" srcId="{832D517D-C4C2-4769-A502-907FF512D9D8}" destId="{424C039B-0A53-4EAB-9B10-D7B83DF4D9CB}" srcOrd="21" destOrd="0" presId="urn:microsoft.com/office/officeart/2008/layout/LinedList"/>
    <dgm:cxn modelId="{43AAC646-9E00-48C9-9B7C-BD6192BF9BBF}" type="presParOf" srcId="{424C039B-0A53-4EAB-9B10-D7B83DF4D9CB}" destId="{8278F548-2471-4464-9D78-B9E5D022E31C}" srcOrd="0" destOrd="0" presId="urn:microsoft.com/office/officeart/2008/layout/LinedList"/>
    <dgm:cxn modelId="{B40DD4E7-469E-4484-B102-917404513E19}" type="presParOf" srcId="{424C039B-0A53-4EAB-9B10-D7B83DF4D9CB}" destId="{D16C2D75-5839-4D54-8D47-E32269B71FD9}" srcOrd="1" destOrd="0" presId="urn:microsoft.com/office/officeart/2008/layout/LinedList"/>
    <dgm:cxn modelId="{C4A9B322-3B49-4433-A4F7-65281234D1F2}" type="presParOf" srcId="{832D517D-C4C2-4769-A502-907FF512D9D8}" destId="{8B3EDFB5-7C04-4DF0-82B8-C327868C4960}" srcOrd="22" destOrd="0" presId="urn:microsoft.com/office/officeart/2008/layout/LinedList"/>
    <dgm:cxn modelId="{626B302C-813B-4982-87B8-1B16B64DD22D}" type="presParOf" srcId="{832D517D-C4C2-4769-A502-907FF512D9D8}" destId="{4EA3A825-D1B4-4045-A78C-B9C58CB013F9}" srcOrd="23" destOrd="0" presId="urn:microsoft.com/office/officeart/2008/layout/LinedList"/>
    <dgm:cxn modelId="{608F96BF-6531-4B08-A1D3-E136C4A2B193}" type="presParOf" srcId="{4EA3A825-D1B4-4045-A78C-B9C58CB013F9}" destId="{96975E87-A6DB-4C57-A058-A19893CF97E2}" srcOrd="0" destOrd="0" presId="urn:microsoft.com/office/officeart/2008/layout/LinedList"/>
    <dgm:cxn modelId="{E0B09C60-5EC3-40AF-B57C-FF0B8EA45C64}" type="presParOf" srcId="{4EA3A825-D1B4-4045-A78C-B9C58CB013F9}" destId="{45A341FE-FA5A-406E-8C0A-9BD1B8BF1EA7}" srcOrd="1" destOrd="0" presId="urn:microsoft.com/office/officeart/2008/layout/LinedList"/>
    <dgm:cxn modelId="{3774F042-8FBF-47CD-B5B5-9CD1CA4170A2}" type="presParOf" srcId="{832D517D-C4C2-4769-A502-907FF512D9D8}" destId="{E0C76F2E-4E93-49E9-BB07-990CC77D2BFC}" srcOrd="24" destOrd="0" presId="urn:microsoft.com/office/officeart/2008/layout/LinedList"/>
    <dgm:cxn modelId="{2FBE321B-EFE6-4F18-9DF3-8EF427B0F7B4}" type="presParOf" srcId="{832D517D-C4C2-4769-A502-907FF512D9D8}" destId="{BF303510-90CF-4461-9F40-A412BA33ACE4}" srcOrd="25" destOrd="0" presId="urn:microsoft.com/office/officeart/2008/layout/LinedList"/>
    <dgm:cxn modelId="{74252429-991E-47BB-8B9D-ECACB088D541}" type="presParOf" srcId="{BF303510-90CF-4461-9F40-A412BA33ACE4}" destId="{47B3F491-1D9D-4664-9C78-3F3588DD5CA9}" srcOrd="0" destOrd="0" presId="urn:microsoft.com/office/officeart/2008/layout/LinedList"/>
    <dgm:cxn modelId="{BF4902D8-B6A0-468A-B57F-22D35DA14654}" type="presParOf" srcId="{BF303510-90CF-4461-9F40-A412BA33ACE4}" destId="{17A8AEEC-B240-4B2A-A2C9-BB150F4DA71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AA9F334-1D01-49DE-8A9A-69EC6F43B4BE}"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96F52259-C3B4-4A58-827C-74673BE7900B}">
      <dgm:prSet/>
      <dgm:spPr/>
      <dgm:t>
        <a:bodyPr/>
        <a:lstStyle/>
        <a:p>
          <a:pPr>
            <a:lnSpc>
              <a:spcPct val="100000"/>
            </a:lnSpc>
            <a:defRPr b="1"/>
          </a:pPr>
          <a:r>
            <a:rPr lang="en-US" b="1"/>
            <a:t>Maximize Holiday Campaigns</a:t>
          </a:r>
          <a:r>
            <a:rPr lang="en-US"/>
            <a:t>:</a:t>
          </a:r>
        </a:p>
      </dgm:t>
    </dgm:pt>
    <dgm:pt modelId="{4776FBC2-4D43-466C-9BFA-86FF2BF6B6F9}" type="parTrans" cxnId="{6480633A-7EF7-4366-9D55-775382CB8546}">
      <dgm:prSet/>
      <dgm:spPr/>
      <dgm:t>
        <a:bodyPr/>
        <a:lstStyle/>
        <a:p>
          <a:endParaRPr lang="en-US"/>
        </a:p>
      </dgm:t>
    </dgm:pt>
    <dgm:pt modelId="{0387895A-9EE2-4FCC-977B-E1EE21D5CB8E}" type="sibTrans" cxnId="{6480633A-7EF7-4366-9D55-775382CB8546}">
      <dgm:prSet/>
      <dgm:spPr/>
      <dgm:t>
        <a:bodyPr/>
        <a:lstStyle/>
        <a:p>
          <a:endParaRPr lang="en-US"/>
        </a:p>
      </dgm:t>
    </dgm:pt>
    <dgm:pt modelId="{F61D4909-1340-4D3F-A763-68B4CA6CB4D0}">
      <dgm:prSet/>
      <dgm:spPr/>
      <dgm:t>
        <a:bodyPr/>
        <a:lstStyle/>
        <a:p>
          <a:pPr>
            <a:lnSpc>
              <a:spcPct val="100000"/>
            </a:lnSpc>
          </a:pPr>
          <a:r>
            <a:rPr lang="en-US"/>
            <a:t>Given the substantial increase in revenue and sessions during November and December, continue to invest heavily in holiday marketing campaigns.</a:t>
          </a:r>
        </a:p>
      </dgm:t>
    </dgm:pt>
    <dgm:pt modelId="{F047E188-4342-4655-9D67-37A54ED7E5BB}" type="parTrans" cxnId="{CEC55438-21D0-4CF8-A40C-54F82EF57C42}">
      <dgm:prSet/>
      <dgm:spPr/>
      <dgm:t>
        <a:bodyPr/>
        <a:lstStyle/>
        <a:p>
          <a:endParaRPr lang="en-US"/>
        </a:p>
      </dgm:t>
    </dgm:pt>
    <dgm:pt modelId="{0EFE53BA-473C-4621-8A67-16D03017410C}" type="sibTrans" cxnId="{CEC55438-21D0-4CF8-A40C-54F82EF57C42}">
      <dgm:prSet/>
      <dgm:spPr/>
      <dgm:t>
        <a:bodyPr/>
        <a:lstStyle/>
        <a:p>
          <a:endParaRPr lang="en-US"/>
        </a:p>
      </dgm:t>
    </dgm:pt>
    <dgm:pt modelId="{E26FFD82-78FF-4150-8227-E8C141C2C904}">
      <dgm:prSet/>
      <dgm:spPr/>
      <dgm:t>
        <a:bodyPr/>
        <a:lstStyle/>
        <a:p>
          <a:pPr>
            <a:lnSpc>
              <a:spcPct val="100000"/>
            </a:lnSpc>
          </a:pPr>
          <a:r>
            <a:rPr lang="en-US"/>
            <a:t>Consider launching new products or exclusive holiday offers to capitalize on the increased traffic and spending.</a:t>
          </a:r>
        </a:p>
      </dgm:t>
    </dgm:pt>
    <dgm:pt modelId="{1B329548-5FCD-4B6A-95E7-9861F427EA76}" type="parTrans" cxnId="{F860C719-2098-4FA5-8150-4C74D9A80C73}">
      <dgm:prSet/>
      <dgm:spPr/>
      <dgm:t>
        <a:bodyPr/>
        <a:lstStyle/>
        <a:p>
          <a:endParaRPr lang="en-US"/>
        </a:p>
      </dgm:t>
    </dgm:pt>
    <dgm:pt modelId="{AD2B2C6C-EB43-4619-BB31-EC749A6C79D3}" type="sibTrans" cxnId="{F860C719-2098-4FA5-8150-4C74D9A80C73}">
      <dgm:prSet/>
      <dgm:spPr/>
      <dgm:t>
        <a:bodyPr/>
        <a:lstStyle/>
        <a:p>
          <a:endParaRPr lang="en-US"/>
        </a:p>
      </dgm:t>
    </dgm:pt>
    <dgm:pt modelId="{87CD8257-3ABF-4385-98AD-FF9B9C744431}">
      <dgm:prSet/>
      <dgm:spPr/>
      <dgm:t>
        <a:bodyPr/>
        <a:lstStyle/>
        <a:p>
          <a:pPr>
            <a:lnSpc>
              <a:spcPct val="100000"/>
            </a:lnSpc>
            <a:defRPr b="1"/>
          </a:pPr>
          <a:r>
            <a:rPr lang="en-US" b="1"/>
            <a:t>Enhance Conversion Strategies</a:t>
          </a:r>
          <a:r>
            <a:rPr lang="en-US"/>
            <a:t>:</a:t>
          </a:r>
        </a:p>
      </dgm:t>
    </dgm:pt>
    <dgm:pt modelId="{236225B2-B0E1-4DF2-9C4B-B7A127863953}" type="parTrans" cxnId="{054D507A-CC30-4C53-880C-78C85B5F97EC}">
      <dgm:prSet/>
      <dgm:spPr/>
      <dgm:t>
        <a:bodyPr/>
        <a:lstStyle/>
        <a:p>
          <a:endParaRPr lang="en-US"/>
        </a:p>
      </dgm:t>
    </dgm:pt>
    <dgm:pt modelId="{592868B9-78CB-4ADC-9601-E4D44AFDFCCE}" type="sibTrans" cxnId="{054D507A-CC30-4C53-880C-78C85B5F97EC}">
      <dgm:prSet/>
      <dgm:spPr/>
      <dgm:t>
        <a:bodyPr/>
        <a:lstStyle/>
        <a:p>
          <a:endParaRPr lang="en-US"/>
        </a:p>
      </dgm:t>
    </dgm:pt>
    <dgm:pt modelId="{2E6EF6F0-A11A-4DF2-8C80-512C0700F933}">
      <dgm:prSet/>
      <dgm:spPr/>
      <dgm:t>
        <a:bodyPr/>
        <a:lstStyle/>
        <a:p>
          <a:pPr>
            <a:lnSpc>
              <a:spcPct val="100000"/>
            </a:lnSpc>
          </a:pPr>
          <a:r>
            <a:rPr lang="en-US"/>
            <a:t>Focus on strategies that have previously led to higher conversion rates, such as personalized marketing, targeted promotions, and improved user experience.</a:t>
          </a:r>
        </a:p>
      </dgm:t>
    </dgm:pt>
    <dgm:pt modelId="{22765435-ADE0-45A0-B851-809AEC9FCCC5}" type="parTrans" cxnId="{1AC04F3B-ED0E-42DD-943D-57A7DE8B0CF5}">
      <dgm:prSet/>
      <dgm:spPr/>
      <dgm:t>
        <a:bodyPr/>
        <a:lstStyle/>
        <a:p>
          <a:endParaRPr lang="en-US"/>
        </a:p>
      </dgm:t>
    </dgm:pt>
    <dgm:pt modelId="{7A73F58F-6A68-48FE-B2CE-B31E8BA2F156}" type="sibTrans" cxnId="{1AC04F3B-ED0E-42DD-943D-57A7DE8B0CF5}">
      <dgm:prSet/>
      <dgm:spPr/>
      <dgm:t>
        <a:bodyPr/>
        <a:lstStyle/>
        <a:p>
          <a:endParaRPr lang="en-US"/>
        </a:p>
      </dgm:t>
    </dgm:pt>
    <dgm:pt modelId="{23736EB1-D51A-47B8-81A4-9FE6562811C6}">
      <dgm:prSet/>
      <dgm:spPr/>
      <dgm:t>
        <a:bodyPr/>
        <a:lstStyle/>
        <a:p>
          <a:pPr>
            <a:lnSpc>
              <a:spcPct val="100000"/>
            </a:lnSpc>
          </a:pPr>
          <a:r>
            <a:rPr lang="en-US"/>
            <a:t>Use data analytics to identify and replicate successful tactics from months with peak conversion rates.</a:t>
          </a:r>
        </a:p>
      </dgm:t>
    </dgm:pt>
    <dgm:pt modelId="{A8D0A97E-6AD8-46F2-B59E-C9DCA9DBF2AF}" type="parTrans" cxnId="{0F3069BB-2351-4655-BF99-7F6C1D01C786}">
      <dgm:prSet/>
      <dgm:spPr/>
      <dgm:t>
        <a:bodyPr/>
        <a:lstStyle/>
        <a:p>
          <a:endParaRPr lang="en-US"/>
        </a:p>
      </dgm:t>
    </dgm:pt>
    <dgm:pt modelId="{685D9AED-DB67-45E2-AB78-152226459180}" type="sibTrans" cxnId="{0F3069BB-2351-4655-BF99-7F6C1D01C786}">
      <dgm:prSet/>
      <dgm:spPr/>
      <dgm:t>
        <a:bodyPr/>
        <a:lstStyle/>
        <a:p>
          <a:endParaRPr lang="en-US"/>
        </a:p>
      </dgm:t>
    </dgm:pt>
    <dgm:pt modelId="{EF481DBB-755B-4DC0-89DE-CF0BD64F3437}">
      <dgm:prSet/>
      <dgm:spPr/>
      <dgm:t>
        <a:bodyPr/>
        <a:lstStyle/>
        <a:p>
          <a:pPr>
            <a:lnSpc>
              <a:spcPct val="100000"/>
            </a:lnSpc>
            <a:defRPr b="1"/>
          </a:pPr>
          <a:r>
            <a:rPr lang="en-US" b="1"/>
            <a:t>Year-Round Engagement</a:t>
          </a:r>
          <a:r>
            <a:rPr lang="en-US"/>
            <a:t>:</a:t>
          </a:r>
        </a:p>
      </dgm:t>
    </dgm:pt>
    <dgm:pt modelId="{A0D4405B-D7CD-486D-BEEA-3EA10A458846}" type="parTrans" cxnId="{A5DD6710-C6C2-49DD-8286-7C09E0E7B5AD}">
      <dgm:prSet/>
      <dgm:spPr/>
      <dgm:t>
        <a:bodyPr/>
        <a:lstStyle/>
        <a:p>
          <a:endParaRPr lang="en-US"/>
        </a:p>
      </dgm:t>
    </dgm:pt>
    <dgm:pt modelId="{C9249AA7-B3E7-491D-AFB5-BB8C53EC54A1}" type="sibTrans" cxnId="{A5DD6710-C6C2-49DD-8286-7C09E0E7B5AD}">
      <dgm:prSet/>
      <dgm:spPr/>
      <dgm:t>
        <a:bodyPr/>
        <a:lstStyle/>
        <a:p>
          <a:endParaRPr lang="en-US"/>
        </a:p>
      </dgm:t>
    </dgm:pt>
    <dgm:pt modelId="{D7F8B44E-35BD-43B2-B3C7-8769E99767CC}">
      <dgm:prSet/>
      <dgm:spPr/>
      <dgm:t>
        <a:bodyPr/>
        <a:lstStyle/>
        <a:p>
          <a:pPr>
            <a:lnSpc>
              <a:spcPct val="100000"/>
            </a:lnSpc>
          </a:pPr>
          <a:r>
            <a:rPr lang="en-US"/>
            <a:t>Develop year-round engagement strategies to maintain steady growth outside the holiday season. This can include loyalty programs, monthly promotions, and regular communication with customers.</a:t>
          </a:r>
        </a:p>
      </dgm:t>
    </dgm:pt>
    <dgm:pt modelId="{9AAFC92A-D7DB-4E1F-A456-5C3501E1FC29}" type="parTrans" cxnId="{9832A3DF-99FA-45CD-8298-1C9ACAD235E2}">
      <dgm:prSet/>
      <dgm:spPr/>
      <dgm:t>
        <a:bodyPr/>
        <a:lstStyle/>
        <a:p>
          <a:endParaRPr lang="en-US"/>
        </a:p>
      </dgm:t>
    </dgm:pt>
    <dgm:pt modelId="{273E0CC4-46AF-4AAF-AE44-D353C71409BA}" type="sibTrans" cxnId="{9832A3DF-99FA-45CD-8298-1C9ACAD235E2}">
      <dgm:prSet/>
      <dgm:spPr/>
      <dgm:t>
        <a:bodyPr/>
        <a:lstStyle/>
        <a:p>
          <a:endParaRPr lang="en-US"/>
        </a:p>
      </dgm:t>
    </dgm:pt>
    <dgm:pt modelId="{FE174C28-E4A2-4A9F-9039-366081D2F2B3}">
      <dgm:prSet/>
      <dgm:spPr/>
      <dgm:t>
        <a:bodyPr/>
        <a:lstStyle/>
        <a:p>
          <a:pPr>
            <a:lnSpc>
              <a:spcPct val="100000"/>
            </a:lnSpc>
          </a:pPr>
          <a:r>
            <a:rPr lang="en-US"/>
            <a:t>Analyze the factors leading to lower engagement during certain months and address them proactively.</a:t>
          </a:r>
        </a:p>
      </dgm:t>
    </dgm:pt>
    <dgm:pt modelId="{EB592BA8-54BB-4994-A11A-5FCCC89FEEC0}" type="parTrans" cxnId="{739D9B1F-F36B-4C66-B718-F8108252EF0D}">
      <dgm:prSet/>
      <dgm:spPr/>
      <dgm:t>
        <a:bodyPr/>
        <a:lstStyle/>
        <a:p>
          <a:endParaRPr lang="en-US"/>
        </a:p>
      </dgm:t>
    </dgm:pt>
    <dgm:pt modelId="{C69365DA-AEFC-4FE8-863A-8CB39EB36A50}" type="sibTrans" cxnId="{739D9B1F-F36B-4C66-B718-F8108252EF0D}">
      <dgm:prSet/>
      <dgm:spPr/>
      <dgm:t>
        <a:bodyPr/>
        <a:lstStyle/>
        <a:p>
          <a:endParaRPr lang="en-US"/>
        </a:p>
      </dgm:t>
    </dgm:pt>
    <dgm:pt modelId="{9F452AB4-C00B-423F-B3F3-42FC5DCB6822}">
      <dgm:prSet/>
      <dgm:spPr/>
      <dgm:t>
        <a:bodyPr/>
        <a:lstStyle/>
        <a:p>
          <a:pPr>
            <a:lnSpc>
              <a:spcPct val="100000"/>
            </a:lnSpc>
            <a:defRPr b="1"/>
          </a:pPr>
          <a:r>
            <a:rPr lang="en-US" b="1"/>
            <a:t>Leverage Data Insights</a:t>
          </a:r>
          <a:r>
            <a:rPr lang="en-US"/>
            <a:t>:</a:t>
          </a:r>
        </a:p>
      </dgm:t>
    </dgm:pt>
    <dgm:pt modelId="{96B2B9EE-8818-4196-8D13-5B02D3315323}" type="parTrans" cxnId="{DD9D74A9-D52F-44FC-9A0E-7460639C38C0}">
      <dgm:prSet/>
      <dgm:spPr/>
      <dgm:t>
        <a:bodyPr/>
        <a:lstStyle/>
        <a:p>
          <a:endParaRPr lang="en-US"/>
        </a:p>
      </dgm:t>
    </dgm:pt>
    <dgm:pt modelId="{6A81CE49-3A64-4FAB-9796-45513579EC9C}" type="sibTrans" cxnId="{DD9D74A9-D52F-44FC-9A0E-7460639C38C0}">
      <dgm:prSet/>
      <dgm:spPr/>
      <dgm:t>
        <a:bodyPr/>
        <a:lstStyle/>
        <a:p>
          <a:endParaRPr lang="en-US"/>
        </a:p>
      </dgm:t>
    </dgm:pt>
    <dgm:pt modelId="{E935FE7A-2FCA-4AEC-8D70-664FE3A99473}">
      <dgm:prSet/>
      <dgm:spPr/>
      <dgm:t>
        <a:bodyPr/>
        <a:lstStyle/>
        <a:p>
          <a:pPr>
            <a:lnSpc>
              <a:spcPct val="100000"/>
            </a:lnSpc>
          </a:pPr>
          <a:r>
            <a:rPr lang="en-US"/>
            <a:t>Use historical data to predict future trends and plan inventory, marketing, and staffing accordingly.</a:t>
          </a:r>
        </a:p>
      </dgm:t>
    </dgm:pt>
    <dgm:pt modelId="{8BB4FDD7-D5D2-4782-A5B9-55CD0D2EE48D}" type="parTrans" cxnId="{05C65F20-ADCA-4642-9203-C176886DF2F5}">
      <dgm:prSet/>
      <dgm:spPr/>
      <dgm:t>
        <a:bodyPr/>
        <a:lstStyle/>
        <a:p>
          <a:endParaRPr lang="en-US"/>
        </a:p>
      </dgm:t>
    </dgm:pt>
    <dgm:pt modelId="{8E8CCB80-07A4-461F-BCA5-D52277B1E4C2}" type="sibTrans" cxnId="{05C65F20-ADCA-4642-9203-C176886DF2F5}">
      <dgm:prSet/>
      <dgm:spPr/>
      <dgm:t>
        <a:bodyPr/>
        <a:lstStyle/>
        <a:p>
          <a:endParaRPr lang="en-US"/>
        </a:p>
      </dgm:t>
    </dgm:pt>
    <dgm:pt modelId="{EC43C59F-C737-4B8F-BA8E-90716A5C2DCF}">
      <dgm:prSet/>
      <dgm:spPr/>
      <dgm:t>
        <a:bodyPr/>
        <a:lstStyle/>
        <a:p>
          <a:pPr>
            <a:lnSpc>
              <a:spcPct val="100000"/>
            </a:lnSpc>
          </a:pPr>
          <a:r>
            <a:rPr lang="en-US"/>
            <a:t>Implement a data-driven approach to identify high-performing channels and demographics, tailoring marketing efforts to maximize ROI.</a:t>
          </a:r>
        </a:p>
      </dgm:t>
    </dgm:pt>
    <dgm:pt modelId="{1A082437-CBBC-4566-B7D0-3DBE90AAE38B}" type="parTrans" cxnId="{97D3879B-050F-421A-BC39-327D1731AA72}">
      <dgm:prSet/>
      <dgm:spPr/>
      <dgm:t>
        <a:bodyPr/>
        <a:lstStyle/>
        <a:p>
          <a:endParaRPr lang="en-US"/>
        </a:p>
      </dgm:t>
    </dgm:pt>
    <dgm:pt modelId="{C55E0581-65FE-4EC1-BE58-155E7E39A5F2}" type="sibTrans" cxnId="{97D3879B-050F-421A-BC39-327D1731AA72}">
      <dgm:prSet/>
      <dgm:spPr/>
      <dgm:t>
        <a:bodyPr/>
        <a:lstStyle/>
        <a:p>
          <a:endParaRPr lang="en-US"/>
        </a:p>
      </dgm:t>
    </dgm:pt>
    <dgm:pt modelId="{CDF3273E-26F8-4046-93E0-BAE5CA0A19D6}" type="pres">
      <dgm:prSet presAssocID="{4AA9F334-1D01-49DE-8A9A-69EC6F43B4BE}" presName="root" presStyleCnt="0">
        <dgm:presLayoutVars>
          <dgm:dir/>
          <dgm:resizeHandles val="exact"/>
        </dgm:presLayoutVars>
      </dgm:prSet>
      <dgm:spPr/>
    </dgm:pt>
    <dgm:pt modelId="{C06655DF-1EF1-4536-91FF-9AF38C940142}" type="pres">
      <dgm:prSet presAssocID="{96F52259-C3B4-4A58-827C-74673BE7900B}" presName="compNode" presStyleCnt="0"/>
      <dgm:spPr/>
    </dgm:pt>
    <dgm:pt modelId="{AFA0ED83-F58C-4BA5-8030-413D1216BBA8}" type="pres">
      <dgm:prSet presAssocID="{96F52259-C3B4-4A58-827C-74673BE7900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esent"/>
        </a:ext>
      </dgm:extLst>
    </dgm:pt>
    <dgm:pt modelId="{CC9D3809-94D7-42A8-A6D9-DBD68354EAE3}" type="pres">
      <dgm:prSet presAssocID="{96F52259-C3B4-4A58-827C-74673BE7900B}" presName="iconSpace" presStyleCnt="0"/>
      <dgm:spPr/>
    </dgm:pt>
    <dgm:pt modelId="{AC31CDAC-6A89-4F82-9B77-816D15610A96}" type="pres">
      <dgm:prSet presAssocID="{96F52259-C3B4-4A58-827C-74673BE7900B}" presName="parTx" presStyleLbl="revTx" presStyleIdx="0" presStyleCnt="8">
        <dgm:presLayoutVars>
          <dgm:chMax val="0"/>
          <dgm:chPref val="0"/>
        </dgm:presLayoutVars>
      </dgm:prSet>
      <dgm:spPr/>
    </dgm:pt>
    <dgm:pt modelId="{B18F5880-D204-4B5E-B107-6AA03A728F43}" type="pres">
      <dgm:prSet presAssocID="{96F52259-C3B4-4A58-827C-74673BE7900B}" presName="txSpace" presStyleCnt="0"/>
      <dgm:spPr/>
    </dgm:pt>
    <dgm:pt modelId="{0F0E1F8D-730C-4AAC-8CBB-D2325CDDB6C6}" type="pres">
      <dgm:prSet presAssocID="{96F52259-C3B4-4A58-827C-74673BE7900B}" presName="desTx" presStyleLbl="revTx" presStyleIdx="1" presStyleCnt="8">
        <dgm:presLayoutVars/>
      </dgm:prSet>
      <dgm:spPr/>
    </dgm:pt>
    <dgm:pt modelId="{F1AF746A-9D6B-487D-A832-C4940980ADEA}" type="pres">
      <dgm:prSet presAssocID="{0387895A-9EE2-4FCC-977B-E1EE21D5CB8E}" presName="sibTrans" presStyleCnt="0"/>
      <dgm:spPr/>
    </dgm:pt>
    <dgm:pt modelId="{FDB2AC64-EC79-478C-81B0-AC27DB0C131C}" type="pres">
      <dgm:prSet presAssocID="{87CD8257-3ABF-4385-98AD-FF9B9C744431}" presName="compNode" presStyleCnt="0"/>
      <dgm:spPr/>
    </dgm:pt>
    <dgm:pt modelId="{9AC922F5-AF9E-4D2C-9894-53C917C14BD6}" type="pres">
      <dgm:prSet presAssocID="{87CD8257-3ABF-4385-98AD-FF9B9C74443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udience"/>
        </a:ext>
      </dgm:extLst>
    </dgm:pt>
    <dgm:pt modelId="{B916A9BA-2F6B-4B06-8939-0BF32552C05E}" type="pres">
      <dgm:prSet presAssocID="{87CD8257-3ABF-4385-98AD-FF9B9C744431}" presName="iconSpace" presStyleCnt="0"/>
      <dgm:spPr/>
    </dgm:pt>
    <dgm:pt modelId="{2DB44B04-9CCB-4759-8B42-FAFC2111DD95}" type="pres">
      <dgm:prSet presAssocID="{87CD8257-3ABF-4385-98AD-FF9B9C744431}" presName="parTx" presStyleLbl="revTx" presStyleIdx="2" presStyleCnt="8">
        <dgm:presLayoutVars>
          <dgm:chMax val="0"/>
          <dgm:chPref val="0"/>
        </dgm:presLayoutVars>
      </dgm:prSet>
      <dgm:spPr/>
    </dgm:pt>
    <dgm:pt modelId="{1E38E42D-A082-4C3F-BE95-35E16EF7E143}" type="pres">
      <dgm:prSet presAssocID="{87CD8257-3ABF-4385-98AD-FF9B9C744431}" presName="txSpace" presStyleCnt="0"/>
      <dgm:spPr/>
    </dgm:pt>
    <dgm:pt modelId="{4A91217C-F7D1-43FF-B3B2-0ACF750A03D4}" type="pres">
      <dgm:prSet presAssocID="{87CD8257-3ABF-4385-98AD-FF9B9C744431}" presName="desTx" presStyleLbl="revTx" presStyleIdx="3" presStyleCnt="8">
        <dgm:presLayoutVars/>
      </dgm:prSet>
      <dgm:spPr/>
    </dgm:pt>
    <dgm:pt modelId="{CEAC52CF-2589-43F4-BAF1-F3902EEE32F8}" type="pres">
      <dgm:prSet presAssocID="{592868B9-78CB-4ADC-9601-E4D44AFDFCCE}" presName="sibTrans" presStyleCnt="0"/>
      <dgm:spPr/>
    </dgm:pt>
    <dgm:pt modelId="{9BEEB836-0F30-4050-B1EF-03E76EA9ED55}" type="pres">
      <dgm:prSet presAssocID="{EF481DBB-755B-4DC0-89DE-CF0BD64F3437}" presName="compNode" presStyleCnt="0"/>
      <dgm:spPr/>
    </dgm:pt>
    <dgm:pt modelId="{A3FD6694-E1D1-43A0-A9AF-35EB97E1AE5F}" type="pres">
      <dgm:prSet presAssocID="{EF481DBB-755B-4DC0-89DE-CF0BD64F343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Igloo"/>
        </a:ext>
      </dgm:extLst>
    </dgm:pt>
    <dgm:pt modelId="{7C54B0F7-A482-492F-80C5-DD7EC276F36C}" type="pres">
      <dgm:prSet presAssocID="{EF481DBB-755B-4DC0-89DE-CF0BD64F3437}" presName="iconSpace" presStyleCnt="0"/>
      <dgm:spPr/>
    </dgm:pt>
    <dgm:pt modelId="{547A8E56-DC05-416F-8305-07DDE8B5C2A7}" type="pres">
      <dgm:prSet presAssocID="{EF481DBB-755B-4DC0-89DE-CF0BD64F3437}" presName="parTx" presStyleLbl="revTx" presStyleIdx="4" presStyleCnt="8">
        <dgm:presLayoutVars>
          <dgm:chMax val="0"/>
          <dgm:chPref val="0"/>
        </dgm:presLayoutVars>
      </dgm:prSet>
      <dgm:spPr/>
    </dgm:pt>
    <dgm:pt modelId="{5CCB65A1-1E1A-4397-A6B3-0FD2B02D3200}" type="pres">
      <dgm:prSet presAssocID="{EF481DBB-755B-4DC0-89DE-CF0BD64F3437}" presName="txSpace" presStyleCnt="0"/>
      <dgm:spPr/>
    </dgm:pt>
    <dgm:pt modelId="{16D77625-280C-4FCE-8EE0-2DFC1060DBB1}" type="pres">
      <dgm:prSet presAssocID="{EF481DBB-755B-4DC0-89DE-CF0BD64F3437}" presName="desTx" presStyleLbl="revTx" presStyleIdx="5" presStyleCnt="8">
        <dgm:presLayoutVars/>
      </dgm:prSet>
      <dgm:spPr/>
    </dgm:pt>
    <dgm:pt modelId="{D552E094-C18B-44C3-8A49-18736383FF95}" type="pres">
      <dgm:prSet presAssocID="{C9249AA7-B3E7-491D-AFB5-BB8C53EC54A1}" presName="sibTrans" presStyleCnt="0"/>
      <dgm:spPr/>
    </dgm:pt>
    <dgm:pt modelId="{3E2066D3-A42C-4E15-B41E-128B5242B204}" type="pres">
      <dgm:prSet presAssocID="{9F452AB4-C00B-423F-B3F3-42FC5DCB6822}" presName="compNode" presStyleCnt="0"/>
      <dgm:spPr/>
    </dgm:pt>
    <dgm:pt modelId="{470B60CF-56EE-48D7-AF15-581EBE84AD58}" type="pres">
      <dgm:prSet presAssocID="{9F452AB4-C00B-423F-B3F3-42FC5DCB682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atistics"/>
        </a:ext>
      </dgm:extLst>
    </dgm:pt>
    <dgm:pt modelId="{7BCFAFE9-3302-4789-86ED-F0A757D4CC2B}" type="pres">
      <dgm:prSet presAssocID="{9F452AB4-C00B-423F-B3F3-42FC5DCB6822}" presName="iconSpace" presStyleCnt="0"/>
      <dgm:spPr/>
    </dgm:pt>
    <dgm:pt modelId="{EAC8BDEA-BF49-4202-8030-A404945A474A}" type="pres">
      <dgm:prSet presAssocID="{9F452AB4-C00B-423F-B3F3-42FC5DCB6822}" presName="parTx" presStyleLbl="revTx" presStyleIdx="6" presStyleCnt="8">
        <dgm:presLayoutVars>
          <dgm:chMax val="0"/>
          <dgm:chPref val="0"/>
        </dgm:presLayoutVars>
      </dgm:prSet>
      <dgm:spPr/>
    </dgm:pt>
    <dgm:pt modelId="{1C6D73A3-B348-4C2B-848B-E7EC45E0F74B}" type="pres">
      <dgm:prSet presAssocID="{9F452AB4-C00B-423F-B3F3-42FC5DCB6822}" presName="txSpace" presStyleCnt="0"/>
      <dgm:spPr/>
    </dgm:pt>
    <dgm:pt modelId="{51ABA669-E660-4B9A-AAED-7F2EE0E6E6CE}" type="pres">
      <dgm:prSet presAssocID="{9F452AB4-C00B-423F-B3F3-42FC5DCB6822}" presName="desTx" presStyleLbl="revTx" presStyleIdx="7" presStyleCnt="8">
        <dgm:presLayoutVars/>
      </dgm:prSet>
      <dgm:spPr/>
    </dgm:pt>
  </dgm:ptLst>
  <dgm:cxnLst>
    <dgm:cxn modelId="{9A2D3607-5D11-49A2-A521-7A4B9B47F1F9}" type="presOf" srcId="{2E6EF6F0-A11A-4DF2-8C80-512C0700F933}" destId="{4A91217C-F7D1-43FF-B3B2-0ACF750A03D4}" srcOrd="0" destOrd="0" presId="urn:microsoft.com/office/officeart/2018/5/layout/CenteredIconLabelDescriptionList"/>
    <dgm:cxn modelId="{A5DD6710-C6C2-49DD-8286-7C09E0E7B5AD}" srcId="{4AA9F334-1D01-49DE-8A9A-69EC6F43B4BE}" destId="{EF481DBB-755B-4DC0-89DE-CF0BD64F3437}" srcOrd="2" destOrd="0" parTransId="{A0D4405B-D7CD-486D-BEEA-3EA10A458846}" sibTransId="{C9249AA7-B3E7-491D-AFB5-BB8C53EC54A1}"/>
    <dgm:cxn modelId="{F860C719-2098-4FA5-8150-4C74D9A80C73}" srcId="{96F52259-C3B4-4A58-827C-74673BE7900B}" destId="{E26FFD82-78FF-4150-8227-E8C141C2C904}" srcOrd="1" destOrd="0" parTransId="{1B329548-5FCD-4B6A-95E7-9861F427EA76}" sibTransId="{AD2B2C6C-EB43-4619-BB31-EC749A6C79D3}"/>
    <dgm:cxn modelId="{739D9B1F-F36B-4C66-B718-F8108252EF0D}" srcId="{EF481DBB-755B-4DC0-89DE-CF0BD64F3437}" destId="{FE174C28-E4A2-4A9F-9039-366081D2F2B3}" srcOrd="1" destOrd="0" parTransId="{EB592BA8-54BB-4994-A11A-5FCCC89FEEC0}" sibTransId="{C69365DA-AEFC-4FE8-863A-8CB39EB36A50}"/>
    <dgm:cxn modelId="{05C65F20-ADCA-4642-9203-C176886DF2F5}" srcId="{9F452AB4-C00B-423F-B3F3-42FC5DCB6822}" destId="{E935FE7A-2FCA-4AEC-8D70-664FE3A99473}" srcOrd="0" destOrd="0" parTransId="{8BB4FDD7-D5D2-4782-A5B9-55CD0D2EE48D}" sibTransId="{8E8CCB80-07A4-461F-BCA5-D52277B1E4C2}"/>
    <dgm:cxn modelId="{4321EC2B-209A-4D6F-9E08-5CDB5DCE8BB2}" type="presOf" srcId="{87CD8257-3ABF-4385-98AD-FF9B9C744431}" destId="{2DB44B04-9CCB-4759-8B42-FAFC2111DD95}" srcOrd="0" destOrd="0" presId="urn:microsoft.com/office/officeart/2018/5/layout/CenteredIconLabelDescriptionList"/>
    <dgm:cxn modelId="{CEC55438-21D0-4CF8-A40C-54F82EF57C42}" srcId="{96F52259-C3B4-4A58-827C-74673BE7900B}" destId="{F61D4909-1340-4D3F-A763-68B4CA6CB4D0}" srcOrd="0" destOrd="0" parTransId="{F047E188-4342-4655-9D67-37A54ED7E5BB}" sibTransId="{0EFE53BA-473C-4621-8A67-16D03017410C}"/>
    <dgm:cxn modelId="{6480633A-7EF7-4366-9D55-775382CB8546}" srcId="{4AA9F334-1D01-49DE-8A9A-69EC6F43B4BE}" destId="{96F52259-C3B4-4A58-827C-74673BE7900B}" srcOrd="0" destOrd="0" parTransId="{4776FBC2-4D43-466C-9BFA-86FF2BF6B6F9}" sibTransId="{0387895A-9EE2-4FCC-977B-E1EE21D5CB8E}"/>
    <dgm:cxn modelId="{1AC04F3B-ED0E-42DD-943D-57A7DE8B0CF5}" srcId="{87CD8257-3ABF-4385-98AD-FF9B9C744431}" destId="{2E6EF6F0-A11A-4DF2-8C80-512C0700F933}" srcOrd="0" destOrd="0" parTransId="{22765435-ADE0-45A0-B851-809AEC9FCCC5}" sibTransId="{7A73F58F-6A68-48FE-B2CE-B31E8BA2F156}"/>
    <dgm:cxn modelId="{59596E66-7F96-42A4-87C4-4816C2331914}" type="presOf" srcId="{23736EB1-D51A-47B8-81A4-9FE6562811C6}" destId="{4A91217C-F7D1-43FF-B3B2-0ACF750A03D4}" srcOrd="0" destOrd="1" presId="urn:microsoft.com/office/officeart/2018/5/layout/CenteredIconLabelDescriptionList"/>
    <dgm:cxn modelId="{EE09CF48-3EA4-4C7E-8F42-F2EF604C99CA}" type="presOf" srcId="{EC43C59F-C737-4B8F-BA8E-90716A5C2DCF}" destId="{51ABA669-E660-4B9A-AAED-7F2EE0E6E6CE}" srcOrd="0" destOrd="1" presId="urn:microsoft.com/office/officeart/2018/5/layout/CenteredIconLabelDescriptionList"/>
    <dgm:cxn modelId="{871E2D52-5860-4EF7-91AD-1CA18B02FE8E}" type="presOf" srcId="{E935FE7A-2FCA-4AEC-8D70-664FE3A99473}" destId="{51ABA669-E660-4B9A-AAED-7F2EE0E6E6CE}" srcOrd="0" destOrd="0" presId="urn:microsoft.com/office/officeart/2018/5/layout/CenteredIconLabelDescriptionList"/>
    <dgm:cxn modelId="{98DF1759-CCF8-4C1F-AC15-F77BF788F0D0}" type="presOf" srcId="{9F452AB4-C00B-423F-B3F3-42FC5DCB6822}" destId="{EAC8BDEA-BF49-4202-8030-A404945A474A}" srcOrd="0" destOrd="0" presId="urn:microsoft.com/office/officeart/2018/5/layout/CenteredIconLabelDescriptionList"/>
    <dgm:cxn modelId="{054D507A-CC30-4C53-880C-78C85B5F97EC}" srcId="{4AA9F334-1D01-49DE-8A9A-69EC6F43B4BE}" destId="{87CD8257-3ABF-4385-98AD-FF9B9C744431}" srcOrd="1" destOrd="0" parTransId="{236225B2-B0E1-4DF2-9C4B-B7A127863953}" sibTransId="{592868B9-78CB-4ADC-9601-E4D44AFDFCCE}"/>
    <dgm:cxn modelId="{378B937F-AF87-4578-BC44-C5EC3BF93FB6}" type="presOf" srcId="{FE174C28-E4A2-4A9F-9039-366081D2F2B3}" destId="{16D77625-280C-4FCE-8EE0-2DFC1060DBB1}" srcOrd="0" destOrd="1" presId="urn:microsoft.com/office/officeart/2018/5/layout/CenteredIconLabelDescriptionList"/>
    <dgm:cxn modelId="{5D38939A-46CD-418D-8B65-F839D7288CC3}" type="presOf" srcId="{D7F8B44E-35BD-43B2-B3C7-8769E99767CC}" destId="{16D77625-280C-4FCE-8EE0-2DFC1060DBB1}" srcOrd="0" destOrd="0" presId="urn:microsoft.com/office/officeart/2018/5/layout/CenteredIconLabelDescriptionList"/>
    <dgm:cxn modelId="{97D3879B-050F-421A-BC39-327D1731AA72}" srcId="{9F452AB4-C00B-423F-B3F3-42FC5DCB6822}" destId="{EC43C59F-C737-4B8F-BA8E-90716A5C2DCF}" srcOrd="1" destOrd="0" parTransId="{1A082437-CBBC-4566-B7D0-3DBE90AAE38B}" sibTransId="{C55E0581-65FE-4EC1-BE58-155E7E39A5F2}"/>
    <dgm:cxn modelId="{DD9D74A9-D52F-44FC-9A0E-7460639C38C0}" srcId="{4AA9F334-1D01-49DE-8A9A-69EC6F43B4BE}" destId="{9F452AB4-C00B-423F-B3F3-42FC5DCB6822}" srcOrd="3" destOrd="0" parTransId="{96B2B9EE-8818-4196-8D13-5B02D3315323}" sibTransId="{6A81CE49-3A64-4FAB-9796-45513579EC9C}"/>
    <dgm:cxn modelId="{95D422B6-A5AF-400D-B11E-4F6EBCFCEE81}" type="presOf" srcId="{4AA9F334-1D01-49DE-8A9A-69EC6F43B4BE}" destId="{CDF3273E-26F8-4046-93E0-BAE5CA0A19D6}" srcOrd="0" destOrd="0" presId="urn:microsoft.com/office/officeart/2018/5/layout/CenteredIconLabelDescriptionList"/>
    <dgm:cxn modelId="{0F3069BB-2351-4655-BF99-7F6C1D01C786}" srcId="{87CD8257-3ABF-4385-98AD-FF9B9C744431}" destId="{23736EB1-D51A-47B8-81A4-9FE6562811C6}" srcOrd="1" destOrd="0" parTransId="{A8D0A97E-6AD8-46F2-B59E-C9DCA9DBF2AF}" sibTransId="{685D9AED-DB67-45E2-AB78-152226459180}"/>
    <dgm:cxn modelId="{FEFB8ECD-BA0A-4469-910D-1622DF6A9DAB}" type="presOf" srcId="{EF481DBB-755B-4DC0-89DE-CF0BD64F3437}" destId="{547A8E56-DC05-416F-8305-07DDE8B5C2A7}" srcOrd="0" destOrd="0" presId="urn:microsoft.com/office/officeart/2018/5/layout/CenteredIconLabelDescriptionList"/>
    <dgm:cxn modelId="{A31C26DA-52B2-4863-9103-C0BB9E12BE53}" type="presOf" srcId="{96F52259-C3B4-4A58-827C-74673BE7900B}" destId="{AC31CDAC-6A89-4F82-9B77-816D15610A96}" srcOrd="0" destOrd="0" presId="urn:microsoft.com/office/officeart/2018/5/layout/CenteredIconLabelDescriptionList"/>
    <dgm:cxn modelId="{9832A3DF-99FA-45CD-8298-1C9ACAD235E2}" srcId="{EF481DBB-755B-4DC0-89DE-CF0BD64F3437}" destId="{D7F8B44E-35BD-43B2-B3C7-8769E99767CC}" srcOrd="0" destOrd="0" parTransId="{9AAFC92A-D7DB-4E1F-A456-5C3501E1FC29}" sibTransId="{273E0CC4-46AF-4AAF-AE44-D353C71409BA}"/>
    <dgm:cxn modelId="{9F0847EB-F96E-4A8E-93AF-5BC4367EE1B2}" type="presOf" srcId="{E26FFD82-78FF-4150-8227-E8C141C2C904}" destId="{0F0E1F8D-730C-4AAC-8CBB-D2325CDDB6C6}" srcOrd="0" destOrd="1" presId="urn:microsoft.com/office/officeart/2018/5/layout/CenteredIconLabelDescriptionList"/>
    <dgm:cxn modelId="{FB3C80EC-8925-4563-98F6-98455410E622}" type="presOf" srcId="{F61D4909-1340-4D3F-A763-68B4CA6CB4D0}" destId="{0F0E1F8D-730C-4AAC-8CBB-D2325CDDB6C6}" srcOrd="0" destOrd="0" presId="urn:microsoft.com/office/officeart/2018/5/layout/CenteredIconLabelDescriptionList"/>
    <dgm:cxn modelId="{FD79B7D7-487D-4A5D-B40A-C71A8538E4AD}" type="presParOf" srcId="{CDF3273E-26F8-4046-93E0-BAE5CA0A19D6}" destId="{C06655DF-1EF1-4536-91FF-9AF38C940142}" srcOrd="0" destOrd="0" presId="urn:microsoft.com/office/officeart/2018/5/layout/CenteredIconLabelDescriptionList"/>
    <dgm:cxn modelId="{1EA8CD9E-9BE8-4777-AFA2-C7907EF7D719}" type="presParOf" srcId="{C06655DF-1EF1-4536-91FF-9AF38C940142}" destId="{AFA0ED83-F58C-4BA5-8030-413D1216BBA8}" srcOrd="0" destOrd="0" presId="urn:microsoft.com/office/officeart/2018/5/layout/CenteredIconLabelDescriptionList"/>
    <dgm:cxn modelId="{2E338E46-400C-480C-9000-9FAB4A55656A}" type="presParOf" srcId="{C06655DF-1EF1-4536-91FF-9AF38C940142}" destId="{CC9D3809-94D7-42A8-A6D9-DBD68354EAE3}" srcOrd="1" destOrd="0" presId="urn:microsoft.com/office/officeart/2018/5/layout/CenteredIconLabelDescriptionList"/>
    <dgm:cxn modelId="{219AA512-41E7-4629-9E5F-6129F2D95449}" type="presParOf" srcId="{C06655DF-1EF1-4536-91FF-9AF38C940142}" destId="{AC31CDAC-6A89-4F82-9B77-816D15610A96}" srcOrd="2" destOrd="0" presId="urn:microsoft.com/office/officeart/2018/5/layout/CenteredIconLabelDescriptionList"/>
    <dgm:cxn modelId="{89958757-9F7A-4181-82FA-BB49E8125DAC}" type="presParOf" srcId="{C06655DF-1EF1-4536-91FF-9AF38C940142}" destId="{B18F5880-D204-4B5E-B107-6AA03A728F43}" srcOrd="3" destOrd="0" presId="urn:microsoft.com/office/officeart/2018/5/layout/CenteredIconLabelDescriptionList"/>
    <dgm:cxn modelId="{277A7FBB-03A7-450F-8B69-D8490721727D}" type="presParOf" srcId="{C06655DF-1EF1-4536-91FF-9AF38C940142}" destId="{0F0E1F8D-730C-4AAC-8CBB-D2325CDDB6C6}" srcOrd="4" destOrd="0" presId="urn:microsoft.com/office/officeart/2018/5/layout/CenteredIconLabelDescriptionList"/>
    <dgm:cxn modelId="{1EC5EF2B-A4C2-41BC-9EF9-489C6A7D5532}" type="presParOf" srcId="{CDF3273E-26F8-4046-93E0-BAE5CA0A19D6}" destId="{F1AF746A-9D6B-487D-A832-C4940980ADEA}" srcOrd="1" destOrd="0" presId="urn:microsoft.com/office/officeart/2018/5/layout/CenteredIconLabelDescriptionList"/>
    <dgm:cxn modelId="{7F9CAB77-E26C-4B95-A144-8FB60FF5AFAA}" type="presParOf" srcId="{CDF3273E-26F8-4046-93E0-BAE5CA0A19D6}" destId="{FDB2AC64-EC79-478C-81B0-AC27DB0C131C}" srcOrd="2" destOrd="0" presId="urn:microsoft.com/office/officeart/2018/5/layout/CenteredIconLabelDescriptionList"/>
    <dgm:cxn modelId="{581268D5-4662-475D-88CF-7EF1E0C218F6}" type="presParOf" srcId="{FDB2AC64-EC79-478C-81B0-AC27DB0C131C}" destId="{9AC922F5-AF9E-4D2C-9894-53C917C14BD6}" srcOrd="0" destOrd="0" presId="urn:microsoft.com/office/officeart/2018/5/layout/CenteredIconLabelDescriptionList"/>
    <dgm:cxn modelId="{8C245B4B-F69E-4B29-894A-0ADFD6F6C6E0}" type="presParOf" srcId="{FDB2AC64-EC79-478C-81B0-AC27DB0C131C}" destId="{B916A9BA-2F6B-4B06-8939-0BF32552C05E}" srcOrd="1" destOrd="0" presId="urn:microsoft.com/office/officeart/2018/5/layout/CenteredIconLabelDescriptionList"/>
    <dgm:cxn modelId="{A7D9AA5F-7FEB-462B-8093-575684E88606}" type="presParOf" srcId="{FDB2AC64-EC79-478C-81B0-AC27DB0C131C}" destId="{2DB44B04-9CCB-4759-8B42-FAFC2111DD95}" srcOrd="2" destOrd="0" presId="urn:microsoft.com/office/officeart/2018/5/layout/CenteredIconLabelDescriptionList"/>
    <dgm:cxn modelId="{B0B83DF6-3FF2-4032-B99C-0D253C735CE0}" type="presParOf" srcId="{FDB2AC64-EC79-478C-81B0-AC27DB0C131C}" destId="{1E38E42D-A082-4C3F-BE95-35E16EF7E143}" srcOrd="3" destOrd="0" presId="urn:microsoft.com/office/officeart/2018/5/layout/CenteredIconLabelDescriptionList"/>
    <dgm:cxn modelId="{B2097401-9E63-4D30-A0D5-CF607515D3E0}" type="presParOf" srcId="{FDB2AC64-EC79-478C-81B0-AC27DB0C131C}" destId="{4A91217C-F7D1-43FF-B3B2-0ACF750A03D4}" srcOrd="4" destOrd="0" presId="urn:microsoft.com/office/officeart/2018/5/layout/CenteredIconLabelDescriptionList"/>
    <dgm:cxn modelId="{2E9B53E2-C494-4B1F-B9C3-A63E7A92A6CC}" type="presParOf" srcId="{CDF3273E-26F8-4046-93E0-BAE5CA0A19D6}" destId="{CEAC52CF-2589-43F4-BAF1-F3902EEE32F8}" srcOrd="3" destOrd="0" presId="urn:microsoft.com/office/officeart/2018/5/layout/CenteredIconLabelDescriptionList"/>
    <dgm:cxn modelId="{1F566B4C-B6A7-4047-9C50-ADF9C971E955}" type="presParOf" srcId="{CDF3273E-26F8-4046-93E0-BAE5CA0A19D6}" destId="{9BEEB836-0F30-4050-B1EF-03E76EA9ED55}" srcOrd="4" destOrd="0" presId="urn:microsoft.com/office/officeart/2018/5/layout/CenteredIconLabelDescriptionList"/>
    <dgm:cxn modelId="{D13C19FA-8F4B-42C8-B587-BCF2B40A38EC}" type="presParOf" srcId="{9BEEB836-0F30-4050-B1EF-03E76EA9ED55}" destId="{A3FD6694-E1D1-43A0-A9AF-35EB97E1AE5F}" srcOrd="0" destOrd="0" presId="urn:microsoft.com/office/officeart/2018/5/layout/CenteredIconLabelDescriptionList"/>
    <dgm:cxn modelId="{3A027383-E37D-4B7C-B8D1-37A6C28490BD}" type="presParOf" srcId="{9BEEB836-0F30-4050-B1EF-03E76EA9ED55}" destId="{7C54B0F7-A482-492F-80C5-DD7EC276F36C}" srcOrd="1" destOrd="0" presId="urn:microsoft.com/office/officeart/2018/5/layout/CenteredIconLabelDescriptionList"/>
    <dgm:cxn modelId="{78D3BDD2-0A2C-4EA5-8BD9-4401B290A635}" type="presParOf" srcId="{9BEEB836-0F30-4050-B1EF-03E76EA9ED55}" destId="{547A8E56-DC05-416F-8305-07DDE8B5C2A7}" srcOrd="2" destOrd="0" presId="urn:microsoft.com/office/officeart/2018/5/layout/CenteredIconLabelDescriptionList"/>
    <dgm:cxn modelId="{5AB5EC86-F4FD-4A7A-9A8C-15AC7EEF752F}" type="presParOf" srcId="{9BEEB836-0F30-4050-B1EF-03E76EA9ED55}" destId="{5CCB65A1-1E1A-4397-A6B3-0FD2B02D3200}" srcOrd="3" destOrd="0" presId="urn:microsoft.com/office/officeart/2018/5/layout/CenteredIconLabelDescriptionList"/>
    <dgm:cxn modelId="{98387984-F57E-4ABE-9F62-2C6CCAFF9F7A}" type="presParOf" srcId="{9BEEB836-0F30-4050-B1EF-03E76EA9ED55}" destId="{16D77625-280C-4FCE-8EE0-2DFC1060DBB1}" srcOrd="4" destOrd="0" presId="urn:microsoft.com/office/officeart/2018/5/layout/CenteredIconLabelDescriptionList"/>
    <dgm:cxn modelId="{9DAEB181-1BBE-4B24-B358-DA28FC99B571}" type="presParOf" srcId="{CDF3273E-26F8-4046-93E0-BAE5CA0A19D6}" destId="{D552E094-C18B-44C3-8A49-18736383FF95}" srcOrd="5" destOrd="0" presId="urn:microsoft.com/office/officeart/2018/5/layout/CenteredIconLabelDescriptionList"/>
    <dgm:cxn modelId="{5F7CDEC4-4F18-4DC5-8559-859D93C8CA0E}" type="presParOf" srcId="{CDF3273E-26F8-4046-93E0-BAE5CA0A19D6}" destId="{3E2066D3-A42C-4E15-B41E-128B5242B204}" srcOrd="6" destOrd="0" presId="urn:microsoft.com/office/officeart/2018/5/layout/CenteredIconLabelDescriptionList"/>
    <dgm:cxn modelId="{490AA1A2-459F-45E5-A235-C078D7E6F716}" type="presParOf" srcId="{3E2066D3-A42C-4E15-B41E-128B5242B204}" destId="{470B60CF-56EE-48D7-AF15-581EBE84AD58}" srcOrd="0" destOrd="0" presId="urn:microsoft.com/office/officeart/2018/5/layout/CenteredIconLabelDescriptionList"/>
    <dgm:cxn modelId="{0201AD20-9D49-4147-8339-6F7C1931673A}" type="presParOf" srcId="{3E2066D3-A42C-4E15-B41E-128B5242B204}" destId="{7BCFAFE9-3302-4789-86ED-F0A757D4CC2B}" srcOrd="1" destOrd="0" presId="urn:microsoft.com/office/officeart/2018/5/layout/CenteredIconLabelDescriptionList"/>
    <dgm:cxn modelId="{90386603-12DF-4881-865F-878CE102517D}" type="presParOf" srcId="{3E2066D3-A42C-4E15-B41E-128B5242B204}" destId="{EAC8BDEA-BF49-4202-8030-A404945A474A}" srcOrd="2" destOrd="0" presId="urn:microsoft.com/office/officeart/2018/5/layout/CenteredIconLabelDescriptionList"/>
    <dgm:cxn modelId="{9E97DCA6-A134-4E9B-A642-F17F987AB52E}" type="presParOf" srcId="{3E2066D3-A42C-4E15-B41E-128B5242B204}" destId="{1C6D73A3-B348-4C2B-848B-E7EC45E0F74B}" srcOrd="3" destOrd="0" presId="urn:microsoft.com/office/officeart/2018/5/layout/CenteredIconLabelDescriptionList"/>
    <dgm:cxn modelId="{915FF576-0BAB-4D73-A554-7B6DF0E45265}" type="presParOf" srcId="{3E2066D3-A42C-4E15-B41E-128B5242B204}" destId="{51ABA669-E660-4B9A-AAED-7F2EE0E6E6CE}"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4F06D35-02EA-47D6-9EF4-1B22D18DBCFD}"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69BD90D9-256B-4526-9EB8-E04158A1FDB5}">
      <dgm:prSet/>
      <dgm:spPr/>
      <dgm:t>
        <a:bodyPr/>
        <a:lstStyle/>
        <a:p>
          <a:r>
            <a:rPr lang="en-US"/>
            <a:t>Insights</a:t>
          </a:r>
        </a:p>
      </dgm:t>
    </dgm:pt>
    <dgm:pt modelId="{4812DD60-01EE-46AC-8E21-14178FBC96C4}" type="parTrans" cxnId="{DC2CA92C-B2B9-4BF2-A1F2-C364017FD11A}">
      <dgm:prSet/>
      <dgm:spPr/>
      <dgm:t>
        <a:bodyPr/>
        <a:lstStyle/>
        <a:p>
          <a:endParaRPr lang="en-US"/>
        </a:p>
      </dgm:t>
    </dgm:pt>
    <dgm:pt modelId="{B091BB10-440F-4A82-B8C6-BFC7749DFF83}" type="sibTrans" cxnId="{DC2CA92C-B2B9-4BF2-A1F2-C364017FD11A}">
      <dgm:prSet/>
      <dgm:spPr/>
      <dgm:t>
        <a:bodyPr/>
        <a:lstStyle/>
        <a:p>
          <a:endParaRPr lang="en-US"/>
        </a:p>
      </dgm:t>
    </dgm:pt>
    <dgm:pt modelId="{838E07B2-BB71-4E38-B871-778857AA09D2}">
      <dgm:prSet/>
      <dgm:spPr/>
      <dgm:t>
        <a:bodyPr/>
        <a:lstStyle/>
        <a:p>
          <a:r>
            <a:rPr lang="en-US" b="1"/>
            <a:t>Improved Conversion Rate</a:t>
          </a:r>
          <a:r>
            <a:rPr lang="en-US"/>
            <a:t>:</a:t>
          </a:r>
        </a:p>
      </dgm:t>
    </dgm:pt>
    <dgm:pt modelId="{0CA7AE56-7957-40BA-AD7F-3B1ED64B1060}" type="parTrans" cxnId="{AEE95930-7675-447A-A969-874074600C44}">
      <dgm:prSet/>
      <dgm:spPr/>
      <dgm:t>
        <a:bodyPr/>
        <a:lstStyle/>
        <a:p>
          <a:endParaRPr lang="en-US"/>
        </a:p>
      </dgm:t>
    </dgm:pt>
    <dgm:pt modelId="{1BE09194-3F74-411F-8C75-00FBEC794ABB}" type="sibTrans" cxnId="{AEE95930-7675-447A-A969-874074600C44}">
      <dgm:prSet/>
      <dgm:spPr/>
      <dgm:t>
        <a:bodyPr/>
        <a:lstStyle/>
        <a:p>
          <a:endParaRPr lang="en-US"/>
        </a:p>
      </dgm:t>
    </dgm:pt>
    <dgm:pt modelId="{94E5643F-D5BA-4D9A-A051-994A3240999B}">
      <dgm:prSet/>
      <dgm:spPr/>
      <dgm:t>
        <a:bodyPr/>
        <a:lstStyle/>
        <a:p>
          <a:r>
            <a:rPr lang="en-US"/>
            <a:t>The conversion rate increased from 6.05% pre-launch to 7.02% post-launch, indicating that the introduction of the Birthday Bear had a positive impact on converting sessions into orders.</a:t>
          </a:r>
        </a:p>
      </dgm:t>
    </dgm:pt>
    <dgm:pt modelId="{375B0C04-24CC-48E0-827E-A96B163B5198}" type="parTrans" cxnId="{AEF531AD-ED3A-42E3-BBFD-2BB1CAED5E93}">
      <dgm:prSet/>
      <dgm:spPr/>
      <dgm:t>
        <a:bodyPr/>
        <a:lstStyle/>
        <a:p>
          <a:endParaRPr lang="en-US"/>
        </a:p>
      </dgm:t>
    </dgm:pt>
    <dgm:pt modelId="{75A86DC3-766B-44D6-8855-CEAECB7EEAE9}" type="sibTrans" cxnId="{AEF531AD-ED3A-42E3-BBFD-2BB1CAED5E93}">
      <dgm:prSet/>
      <dgm:spPr/>
      <dgm:t>
        <a:bodyPr/>
        <a:lstStyle/>
        <a:p>
          <a:endParaRPr lang="en-US"/>
        </a:p>
      </dgm:t>
    </dgm:pt>
    <dgm:pt modelId="{823A4947-87BB-46D1-BBCC-95423CA8AF68}">
      <dgm:prSet/>
      <dgm:spPr/>
      <dgm:t>
        <a:bodyPr/>
        <a:lstStyle/>
        <a:p>
          <a:r>
            <a:rPr lang="en-US" b="1"/>
            <a:t>Increased Average Order Value (AOV)</a:t>
          </a:r>
          <a:r>
            <a:rPr lang="en-US"/>
            <a:t>:</a:t>
          </a:r>
        </a:p>
      </dgm:t>
    </dgm:pt>
    <dgm:pt modelId="{C0919453-801F-4786-8B72-EDFFBBF81DFA}" type="parTrans" cxnId="{B72D8872-A1EC-4AC9-BBFE-01403FB46C08}">
      <dgm:prSet/>
      <dgm:spPr/>
      <dgm:t>
        <a:bodyPr/>
        <a:lstStyle/>
        <a:p>
          <a:endParaRPr lang="en-US"/>
        </a:p>
      </dgm:t>
    </dgm:pt>
    <dgm:pt modelId="{3434A0A6-3236-497D-9B44-2BF1AFFDFE03}" type="sibTrans" cxnId="{B72D8872-A1EC-4AC9-BBFE-01403FB46C08}">
      <dgm:prSet/>
      <dgm:spPr/>
      <dgm:t>
        <a:bodyPr/>
        <a:lstStyle/>
        <a:p>
          <a:endParaRPr lang="en-US"/>
        </a:p>
      </dgm:t>
    </dgm:pt>
    <dgm:pt modelId="{6BF990CF-77CF-4639-8167-7A72C5A50122}">
      <dgm:prSet/>
      <dgm:spPr/>
      <dgm:t>
        <a:bodyPr/>
        <a:lstStyle/>
        <a:p>
          <a:r>
            <a:rPr lang="en-US"/>
            <a:t>The AOV rose from $54.19 to $56.93 post-launch, suggesting that customers are spending more per order after the launch of the new product. This may be due to the added appeal of the Birthday Bear, potentially encouraging customers to add more items to their cart.</a:t>
          </a:r>
        </a:p>
      </dgm:t>
    </dgm:pt>
    <dgm:pt modelId="{F65D2906-A0AE-4E65-88DE-305A06F6096B}" type="parTrans" cxnId="{765C8C23-186A-4D08-8A38-8CCD49137E77}">
      <dgm:prSet/>
      <dgm:spPr/>
      <dgm:t>
        <a:bodyPr/>
        <a:lstStyle/>
        <a:p>
          <a:endParaRPr lang="en-US"/>
        </a:p>
      </dgm:t>
    </dgm:pt>
    <dgm:pt modelId="{8B8C53D4-B595-472F-B5B9-3C259FB10F51}" type="sibTrans" cxnId="{765C8C23-186A-4D08-8A38-8CCD49137E77}">
      <dgm:prSet/>
      <dgm:spPr/>
      <dgm:t>
        <a:bodyPr/>
        <a:lstStyle/>
        <a:p>
          <a:endParaRPr lang="en-US"/>
        </a:p>
      </dgm:t>
    </dgm:pt>
    <dgm:pt modelId="{A84C0477-5232-4150-B918-896F858D3BD4}">
      <dgm:prSet/>
      <dgm:spPr/>
      <dgm:t>
        <a:bodyPr/>
        <a:lstStyle/>
        <a:p>
          <a:r>
            <a:rPr lang="en-US" b="1"/>
            <a:t>Higher Revenue Per Session</a:t>
          </a:r>
          <a:r>
            <a:rPr lang="en-US"/>
            <a:t>:</a:t>
          </a:r>
        </a:p>
      </dgm:t>
    </dgm:pt>
    <dgm:pt modelId="{51E8C8DF-A651-4041-91C0-4A2DB70BEDDD}" type="parTrans" cxnId="{59FC6122-938C-4E13-AC36-E0E4D8903031}">
      <dgm:prSet/>
      <dgm:spPr/>
      <dgm:t>
        <a:bodyPr/>
        <a:lstStyle/>
        <a:p>
          <a:endParaRPr lang="en-US"/>
        </a:p>
      </dgm:t>
    </dgm:pt>
    <dgm:pt modelId="{DDEC2AB2-E25B-4121-AB68-CD9893EC35C3}" type="sibTrans" cxnId="{59FC6122-938C-4E13-AC36-E0E4D8903031}">
      <dgm:prSet/>
      <dgm:spPr/>
      <dgm:t>
        <a:bodyPr/>
        <a:lstStyle/>
        <a:p>
          <a:endParaRPr lang="en-US"/>
        </a:p>
      </dgm:t>
    </dgm:pt>
    <dgm:pt modelId="{E03B27C3-50D8-46EC-9C98-B279CC70E316}">
      <dgm:prSet/>
      <dgm:spPr/>
      <dgm:t>
        <a:bodyPr/>
        <a:lstStyle/>
        <a:p>
          <a:r>
            <a:rPr lang="en-US"/>
            <a:t>Revenue per session saw a significant increase from $3.28 to $4.00 post-launch. This indicates that the launch of the Birthday Bear not only attracted more valuable sessions but also maximized the revenue generated from each session.</a:t>
          </a:r>
        </a:p>
      </dgm:t>
    </dgm:pt>
    <dgm:pt modelId="{0A734A82-FB72-4B12-B370-8920A78EF17C}" type="parTrans" cxnId="{8ABB0F9C-1E7E-420E-B157-D5C08ECA6273}">
      <dgm:prSet/>
      <dgm:spPr/>
      <dgm:t>
        <a:bodyPr/>
        <a:lstStyle/>
        <a:p>
          <a:endParaRPr lang="en-US"/>
        </a:p>
      </dgm:t>
    </dgm:pt>
    <dgm:pt modelId="{B4D9859C-F515-4337-BD32-D5685842ABCC}" type="sibTrans" cxnId="{8ABB0F9C-1E7E-420E-B157-D5C08ECA6273}">
      <dgm:prSet/>
      <dgm:spPr/>
      <dgm:t>
        <a:bodyPr/>
        <a:lstStyle/>
        <a:p>
          <a:endParaRPr lang="en-US"/>
        </a:p>
      </dgm:t>
    </dgm:pt>
    <dgm:pt modelId="{C9E969D2-C496-4CF1-8E78-A388C1EC4D0D}" type="pres">
      <dgm:prSet presAssocID="{64F06D35-02EA-47D6-9EF4-1B22D18DBCFD}" presName="linear" presStyleCnt="0">
        <dgm:presLayoutVars>
          <dgm:dir/>
          <dgm:animLvl val="lvl"/>
          <dgm:resizeHandles val="exact"/>
        </dgm:presLayoutVars>
      </dgm:prSet>
      <dgm:spPr/>
    </dgm:pt>
    <dgm:pt modelId="{6234790F-E855-4D2D-A3F7-E17DDC45C424}" type="pres">
      <dgm:prSet presAssocID="{69BD90D9-256B-4526-9EB8-E04158A1FDB5}" presName="parentLin" presStyleCnt="0"/>
      <dgm:spPr/>
    </dgm:pt>
    <dgm:pt modelId="{BD0B95F2-D7B7-4A2A-8444-0B39A034279C}" type="pres">
      <dgm:prSet presAssocID="{69BD90D9-256B-4526-9EB8-E04158A1FDB5}" presName="parentLeftMargin" presStyleLbl="node1" presStyleIdx="0" presStyleCnt="1"/>
      <dgm:spPr/>
    </dgm:pt>
    <dgm:pt modelId="{8392EA4A-56D0-44EE-BB3A-1C6F80EC92C9}" type="pres">
      <dgm:prSet presAssocID="{69BD90D9-256B-4526-9EB8-E04158A1FDB5}" presName="parentText" presStyleLbl="node1" presStyleIdx="0" presStyleCnt="1">
        <dgm:presLayoutVars>
          <dgm:chMax val="0"/>
          <dgm:bulletEnabled val="1"/>
        </dgm:presLayoutVars>
      </dgm:prSet>
      <dgm:spPr/>
    </dgm:pt>
    <dgm:pt modelId="{2DA606A7-85C0-4E43-8AC8-2951DDDD5236}" type="pres">
      <dgm:prSet presAssocID="{69BD90D9-256B-4526-9EB8-E04158A1FDB5}" presName="negativeSpace" presStyleCnt="0"/>
      <dgm:spPr/>
    </dgm:pt>
    <dgm:pt modelId="{B9C1E14F-E7B5-44D7-9C89-834607D369EE}" type="pres">
      <dgm:prSet presAssocID="{69BD90D9-256B-4526-9EB8-E04158A1FDB5}" presName="childText" presStyleLbl="conFgAcc1" presStyleIdx="0" presStyleCnt="1">
        <dgm:presLayoutVars>
          <dgm:bulletEnabled val="1"/>
        </dgm:presLayoutVars>
      </dgm:prSet>
      <dgm:spPr/>
    </dgm:pt>
  </dgm:ptLst>
  <dgm:cxnLst>
    <dgm:cxn modelId="{EB682F00-C874-4FC9-A3D4-D8314939122A}" type="presOf" srcId="{64F06D35-02EA-47D6-9EF4-1B22D18DBCFD}" destId="{C9E969D2-C496-4CF1-8E78-A388C1EC4D0D}" srcOrd="0" destOrd="0" presId="urn:microsoft.com/office/officeart/2005/8/layout/list1"/>
    <dgm:cxn modelId="{2CE94415-BA4B-44D2-B440-D2FB7828CF94}" type="presOf" srcId="{A84C0477-5232-4150-B918-896F858D3BD4}" destId="{B9C1E14F-E7B5-44D7-9C89-834607D369EE}" srcOrd="0" destOrd="4" presId="urn:microsoft.com/office/officeart/2005/8/layout/list1"/>
    <dgm:cxn modelId="{25D95B1C-B246-417E-A936-C6A16550A050}" type="presOf" srcId="{838E07B2-BB71-4E38-B871-778857AA09D2}" destId="{B9C1E14F-E7B5-44D7-9C89-834607D369EE}" srcOrd="0" destOrd="0" presId="urn:microsoft.com/office/officeart/2005/8/layout/list1"/>
    <dgm:cxn modelId="{59FC6122-938C-4E13-AC36-E0E4D8903031}" srcId="{69BD90D9-256B-4526-9EB8-E04158A1FDB5}" destId="{A84C0477-5232-4150-B918-896F858D3BD4}" srcOrd="2" destOrd="0" parTransId="{51E8C8DF-A651-4041-91C0-4A2DB70BEDDD}" sibTransId="{DDEC2AB2-E25B-4121-AB68-CD9893EC35C3}"/>
    <dgm:cxn modelId="{765C8C23-186A-4D08-8A38-8CCD49137E77}" srcId="{823A4947-87BB-46D1-BBCC-95423CA8AF68}" destId="{6BF990CF-77CF-4639-8167-7A72C5A50122}" srcOrd="0" destOrd="0" parTransId="{F65D2906-A0AE-4E65-88DE-305A06F6096B}" sibTransId="{8B8C53D4-B595-472F-B5B9-3C259FB10F51}"/>
    <dgm:cxn modelId="{DC2CA92C-B2B9-4BF2-A1F2-C364017FD11A}" srcId="{64F06D35-02EA-47D6-9EF4-1B22D18DBCFD}" destId="{69BD90D9-256B-4526-9EB8-E04158A1FDB5}" srcOrd="0" destOrd="0" parTransId="{4812DD60-01EE-46AC-8E21-14178FBC96C4}" sibTransId="{B091BB10-440F-4A82-B8C6-BFC7749DFF83}"/>
    <dgm:cxn modelId="{AEE95930-7675-447A-A969-874074600C44}" srcId="{69BD90D9-256B-4526-9EB8-E04158A1FDB5}" destId="{838E07B2-BB71-4E38-B871-778857AA09D2}" srcOrd="0" destOrd="0" parTransId="{0CA7AE56-7957-40BA-AD7F-3B1ED64B1060}" sibTransId="{1BE09194-3F74-411F-8C75-00FBEC794ABB}"/>
    <dgm:cxn modelId="{CE2C1F39-3DA5-4A96-9F8E-06F291B8A352}" type="presOf" srcId="{6BF990CF-77CF-4639-8167-7A72C5A50122}" destId="{B9C1E14F-E7B5-44D7-9C89-834607D369EE}" srcOrd="0" destOrd="3" presId="urn:microsoft.com/office/officeart/2005/8/layout/list1"/>
    <dgm:cxn modelId="{1CF9C642-3243-4D93-875C-1A5A77238D88}" type="presOf" srcId="{69BD90D9-256B-4526-9EB8-E04158A1FDB5}" destId="{8392EA4A-56D0-44EE-BB3A-1C6F80EC92C9}" srcOrd="1" destOrd="0" presId="urn:microsoft.com/office/officeart/2005/8/layout/list1"/>
    <dgm:cxn modelId="{B72D8872-A1EC-4AC9-BBFE-01403FB46C08}" srcId="{69BD90D9-256B-4526-9EB8-E04158A1FDB5}" destId="{823A4947-87BB-46D1-BBCC-95423CA8AF68}" srcOrd="1" destOrd="0" parTransId="{C0919453-801F-4786-8B72-EDFFBBF81DFA}" sibTransId="{3434A0A6-3236-497D-9B44-2BF1AFFDFE03}"/>
    <dgm:cxn modelId="{C517437B-101E-464C-A001-FBF33DD8BB0A}" type="presOf" srcId="{69BD90D9-256B-4526-9EB8-E04158A1FDB5}" destId="{BD0B95F2-D7B7-4A2A-8444-0B39A034279C}" srcOrd="0" destOrd="0" presId="urn:microsoft.com/office/officeart/2005/8/layout/list1"/>
    <dgm:cxn modelId="{84F66C8E-9036-45CF-A1A5-E3FED5AB55FD}" type="presOf" srcId="{94E5643F-D5BA-4D9A-A051-994A3240999B}" destId="{B9C1E14F-E7B5-44D7-9C89-834607D369EE}" srcOrd="0" destOrd="1" presId="urn:microsoft.com/office/officeart/2005/8/layout/list1"/>
    <dgm:cxn modelId="{8ABB0F9C-1E7E-420E-B157-D5C08ECA6273}" srcId="{A84C0477-5232-4150-B918-896F858D3BD4}" destId="{E03B27C3-50D8-46EC-9C98-B279CC70E316}" srcOrd="0" destOrd="0" parTransId="{0A734A82-FB72-4B12-B370-8920A78EF17C}" sibTransId="{B4D9859C-F515-4337-BD32-D5685842ABCC}"/>
    <dgm:cxn modelId="{293E71A6-A5C8-4533-8B02-0904EAEE97A5}" type="presOf" srcId="{823A4947-87BB-46D1-BBCC-95423CA8AF68}" destId="{B9C1E14F-E7B5-44D7-9C89-834607D369EE}" srcOrd="0" destOrd="2" presId="urn:microsoft.com/office/officeart/2005/8/layout/list1"/>
    <dgm:cxn modelId="{AEF531AD-ED3A-42E3-BBFD-2BB1CAED5E93}" srcId="{838E07B2-BB71-4E38-B871-778857AA09D2}" destId="{94E5643F-D5BA-4D9A-A051-994A3240999B}" srcOrd="0" destOrd="0" parTransId="{375B0C04-24CC-48E0-827E-A96B163B5198}" sibTransId="{75A86DC3-766B-44D6-8855-CEAECB7EEAE9}"/>
    <dgm:cxn modelId="{2B83B4FC-85E3-4413-A5D8-1F61FD6EFAFE}" type="presOf" srcId="{E03B27C3-50D8-46EC-9C98-B279CC70E316}" destId="{B9C1E14F-E7B5-44D7-9C89-834607D369EE}" srcOrd="0" destOrd="5" presId="urn:microsoft.com/office/officeart/2005/8/layout/list1"/>
    <dgm:cxn modelId="{123CDF8E-E181-448E-986F-BFBAEBEB493B}" type="presParOf" srcId="{C9E969D2-C496-4CF1-8E78-A388C1EC4D0D}" destId="{6234790F-E855-4D2D-A3F7-E17DDC45C424}" srcOrd="0" destOrd="0" presId="urn:microsoft.com/office/officeart/2005/8/layout/list1"/>
    <dgm:cxn modelId="{1F982BB7-28C4-446F-A1DB-961707EE2852}" type="presParOf" srcId="{6234790F-E855-4D2D-A3F7-E17DDC45C424}" destId="{BD0B95F2-D7B7-4A2A-8444-0B39A034279C}" srcOrd="0" destOrd="0" presId="urn:microsoft.com/office/officeart/2005/8/layout/list1"/>
    <dgm:cxn modelId="{02897500-6812-4AD1-9D6C-DDE7223DCA49}" type="presParOf" srcId="{6234790F-E855-4D2D-A3F7-E17DDC45C424}" destId="{8392EA4A-56D0-44EE-BB3A-1C6F80EC92C9}" srcOrd="1" destOrd="0" presId="urn:microsoft.com/office/officeart/2005/8/layout/list1"/>
    <dgm:cxn modelId="{ABD9249F-869F-46B9-BFF0-8C4F11E37F3D}" type="presParOf" srcId="{C9E969D2-C496-4CF1-8E78-A388C1EC4D0D}" destId="{2DA606A7-85C0-4E43-8AC8-2951DDDD5236}" srcOrd="1" destOrd="0" presId="urn:microsoft.com/office/officeart/2005/8/layout/list1"/>
    <dgm:cxn modelId="{8F09013F-059E-4480-9ADF-07E211BD40AA}" type="presParOf" srcId="{C9E969D2-C496-4CF1-8E78-A388C1EC4D0D}" destId="{B9C1E14F-E7B5-44D7-9C89-834607D369EE}"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CA318AC-881A-4747-9352-5727CEE71DE9}"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en-US"/>
        </a:p>
      </dgm:t>
    </dgm:pt>
    <dgm:pt modelId="{BD7AFA62-ED58-4145-90C2-C25FF6A3371E}">
      <dgm:prSet/>
      <dgm:spPr/>
      <dgm:t>
        <a:bodyPr/>
        <a:lstStyle/>
        <a:p>
          <a:r>
            <a:rPr lang="en-GB">
              <a:latin typeface="Calibri Light"/>
              <a:cs typeface="Calibri Light"/>
            </a:rPr>
            <a:t>Insights:</a:t>
          </a:r>
          <a:endParaRPr lang="en-US">
            <a:latin typeface="Calibri Light"/>
            <a:cs typeface="Calibri Light"/>
          </a:endParaRPr>
        </a:p>
      </dgm:t>
    </dgm:pt>
    <dgm:pt modelId="{AB90CBB2-6924-46D0-B9F4-46987BC6D998}" type="parTrans" cxnId="{B68C8291-B8DE-46E9-B5CB-2DD965C5E6D3}">
      <dgm:prSet/>
      <dgm:spPr/>
      <dgm:t>
        <a:bodyPr/>
        <a:lstStyle/>
        <a:p>
          <a:endParaRPr lang="en-US"/>
        </a:p>
      </dgm:t>
    </dgm:pt>
    <dgm:pt modelId="{2D444842-7B89-44CA-AA83-49FEAD8334B7}" type="sibTrans" cxnId="{B68C8291-B8DE-46E9-B5CB-2DD965C5E6D3}">
      <dgm:prSet/>
      <dgm:spPr/>
      <dgm:t>
        <a:bodyPr/>
        <a:lstStyle/>
        <a:p>
          <a:endParaRPr lang="en-US"/>
        </a:p>
      </dgm:t>
    </dgm:pt>
    <dgm:pt modelId="{48842D17-D865-4B5B-BAAD-425F4C428B2A}">
      <dgm:prSet/>
      <dgm:spPr/>
      <dgm:t>
        <a:bodyPr/>
        <a:lstStyle/>
        <a:p>
          <a:pPr algn="l"/>
          <a:r>
            <a:rPr lang="en-GB">
              <a:latin typeface="Calibri Light"/>
              <a:cs typeface="Calibri Light"/>
            </a:rPr>
            <a:t>Sessions for </a:t>
          </a:r>
          <a:r>
            <a:rPr lang="en-GB" err="1">
              <a:latin typeface="Calibri Light"/>
              <a:cs typeface="Calibri Light"/>
            </a:rPr>
            <a:t>Gsearch</a:t>
          </a:r>
          <a:r>
            <a:rPr lang="en-GB">
              <a:latin typeface="Calibri Light"/>
              <a:cs typeface="Calibri Light"/>
            </a:rPr>
            <a:t> nonbrand campaign is impacted by bid change.</a:t>
          </a:r>
          <a:endParaRPr lang="en-US">
            <a:latin typeface="Calibri Light"/>
            <a:cs typeface="Calibri Light"/>
          </a:endParaRPr>
        </a:p>
      </dgm:t>
    </dgm:pt>
    <dgm:pt modelId="{77FC142D-637C-4317-B36B-1C0A84AC82BB}" type="parTrans" cxnId="{76A8697B-938B-4D40-BAF6-99B6E24AC6E2}">
      <dgm:prSet/>
      <dgm:spPr/>
      <dgm:t>
        <a:bodyPr/>
        <a:lstStyle/>
        <a:p>
          <a:endParaRPr lang="en-US"/>
        </a:p>
      </dgm:t>
    </dgm:pt>
    <dgm:pt modelId="{30A8E6A3-E3B8-4D55-9D03-4118D541DAB1}" type="sibTrans" cxnId="{76A8697B-938B-4D40-BAF6-99B6E24AC6E2}">
      <dgm:prSet/>
      <dgm:spPr/>
      <dgm:t>
        <a:bodyPr/>
        <a:lstStyle/>
        <a:p>
          <a:endParaRPr lang="en-US"/>
        </a:p>
      </dgm:t>
    </dgm:pt>
    <dgm:pt modelId="{FA1B43F8-E6B9-4255-9A0F-A1829E56A22F}">
      <dgm:prSet/>
      <dgm:spPr/>
      <dgm:t>
        <a:bodyPr/>
        <a:lstStyle/>
        <a:p>
          <a:pPr algn="l"/>
          <a:r>
            <a:rPr lang="en-GB">
              <a:latin typeface="Calibri Light"/>
              <a:cs typeface="Calibri Light"/>
            </a:rPr>
            <a:t>The session volume and CVR% after 2012-04-15 has dropped.</a:t>
          </a:r>
          <a:endParaRPr lang="en-US">
            <a:latin typeface="Calibri Light"/>
            <a:cs typeface="Calibri Light"/>
          </a:endParaRPr>
        </a:p>
      </dgm:t>
    </dgm:pt>
    <dgm:pt modelId="{992AC6C7-0B1F-4A24-BFBC-A81F04A3FED9}" type="parTrans" cxnId="{D95BE3EE-4D38-4E1D-AFB6-98DA5F275C13}">
      <dgm:prSet/>
      <dgm:spPr/>
      <dgm:t>
        <a:bodyPr/>
        <a:lstStyle/>
        <a:p>
          <a:endParaRPr lang="en-US"/>
        </a:p>
      </dgm:t>
    </dgm:pt>
    <dgm:pt modelId="{86A95175-CF8C-4EFE-AB6A-522B19E93143}" type="sibTrans" cxnId="{D95BE3EE-4D38-4E1D-AFB6-98DA5F275C13}">
      <dgm:prSet/>
      <dgm:spPr/>
      <dgm:t>
        <a:bodyPr/>
        <a:lstStyle/>
        <a:p>
          <a:endParaRPr lang="en-US"/>
        </a:p>
      </dgm:t>
    </dgm:pt>
    <dgm:pt modelId="{66AE48DB-85CC-4852-953B-24EBD5546CC5}">
      <dgm:prSet phldr="0"/>
      <dgm:spPr/>
      <dgm:t>
        <a:bodyPr/>
        <a:lstStyle/>
        <a:p>
          <a:pPr algn="l"/>
          <a:r>
            <a:rPr lang="en-GB">
              <a:latin typeface="Calibri Light"/>
              <a:cs typeface="Calibri Light"/>
            </a:rPr>
            <a:t>Recommendation:</a:t>
          </a:r>
        </a:p>
      </dgm:t>
    </dgm:pt>
    <dgm:pt modelId="{5A1C58CD-96ED-4A05-AA57-C2077C5B8DF5}" type="parTrans" cxnId="{75ECB8C9-9A56-4EAA-8508-06E6A7FB0D12}">
      <dgm:prSet/>
      <dgm:spPr/>
    </dgm:pt>
    <dgm:pt modelId="{16AFAC5B-BDFA-4372-BAB8-8337F8A754CC}" type="sibTrans" cxnId="{75ECB8C9-9A56-4EAA-8508-06E6A7FB0D12}">
      <dgm:prSet/>
      <dgm:spPr/>
    </dgm:pt>
    <dgm:pt modelId="{2B5BAB8A-C594-4CC0-BDFB-E2E6BD92BDDA}">
      <dgm:prSet phldr="0"/>
      <dgm:spPr/>
      <dgm:t>
        <a:bodyPr/>
        <a:lstStyle/>
        <a:p>
          <a:pPr algn="l" rtl="0"/>
          <a:r>
            <a:rPr lang="en-GB">
              <a:latin typeface="Calibri Light"/>
              <a:cs typeface="Calibri Light"/>
            </a:rPr>
            <a:t>We want to maximize volume at the lowest possible bid</a:t>
          </a:r>
          <a:r>
            <a:rPr lang="en-GB">
              <a:latin typeface="Calibri Light"/>
              <a:ea typeface="Calibri Light"/>
              <a:cs typeface="Calibri Light"/>
            </a:rPr>
            <a:t>.</a:t>
          </a:r>
          <a:endParaRPr lang="en-GB">
            <a:latin typeface="Calibri Light"/>
            <a:cs typeface="Times New Roman"/>
          </a:endParaRPr>
        </a:p>
      </dgm:t>
    </dgm:pt>
    <dgm:pt modelId="{5621F236-D63E-4A34-B66C-FF0B9F4E3492}" type="parTrans" cxnId="{6AD41895-1D4E-491A-AA18-4B97B542E739}">
      <dgm:prSet/>
      <dgm:spPr/>
    </dgm:pt>
    <dgm:pt modelId="{08F3D6DE-F24F-42F4-8B4B-C9E6594295EB}" type="sibTrans" cxnId="{6AD41895-1D4E-491A-AA18-4B97B542E739}">
      <dgm:prSet/>
      <dgm:spPr/>
    </dgm:pt>
    <dgm:pt modelId="{17392A28-AAAD-477C-86E4-A4408DE03FA6}">
      <dgm:prSet phldr="0"/>
      <dgm:spPr/>
      <dgm:t>
        <a:bodyPr/>
        <a:lstStyle/>
        <a:p>
          <a:pPr algn="l" rtl="0"/>
          <a:endParaRPr lang="en-GB" b="1">
            <a:latin typeface="Aptos Display" panose="020F0302020204030204"/>
          </a:endParaRPr>
        </a:p>
      </dgm:t>
    </dgm:pt>
    <dgm:pt modelId="{63CA67C3-5241-48D4-94CF-B59D25022751}" type="parTrans" cxnId="{FDECE6B6-3F7A-4033-8DD3-B329F0EC7545}">
      <dgm:prSet/>
      <dgm:spPr/>
    </dgm:pt>
    <dgm:pt modelId="{45800C8E-4352-4569-96FD-15C40129AB58}" type="sibTrans" cxnId="{FDECE6B6-3F7A-4033-8DD3-B329F0EC7545}">
      <dgm:prSet/>
      <dgm:spPr/>
    </dgm:pt>
    <dgm:pt modelId="{06624D63-4494-4129-9377-62B1377DC08A}" type="pres">
      <dgm:prSet presAssocID="{2CA318AC-881A-4747-9352-5727CEE71DE9}" presName="linear" presStyleCnt="0">
        <dgm:presLayoutVars>
          <dgm:dir/>
          <dgm:animLvl val="lvl"/>
          <dgm:resizeHandles val="exact"/>
        </dgm:presLayoutVars>
      </dgm:prSet>
      <dgm:spPr/>
    </dgm:pt>
    <dgm:pt modelId="{934F9A7A-D9F9-4181-A90B-8C57231666BB}" type="pres">
      <dgm:prSet presAssocID="{BD7AFA62-ED58-4145-90C2-C25FF6A3371E}" presName="parentLin" presStyleCnt="0"/>
      <dgm:spPr/>
    </dgm:pt>
    <dgm:pt modelId="{5C7772E5-DB40-4F61-8A33-2E29830AC292}" type="pres">
      <dgm:prSet presAssocID="{BD7AFA62-ED58-4145-90C2-C25FF6A3371E}" presName="parentLeftMargin" presStyleLbl="node1" presStyleIdx="0" presStyleCnt="2"/>
      <dgm:spPr/>
    </dgm:pt>
    <dgm:pt modelId="{75E1A172-5633-42F6-847D-159DB5543982}" type="pres">
      <dgm:prSet presAssocID="{BD7AFA62-ED58-4145-90C2-C25FF6A3371E}" presName="parentText" presStyleLbl="node1" presStyleIdx="0" presStyleCnt="2">
        <dgm:presLayoutVars>
          <dgm:chMax val="0"/>
          <dgm:bulletEnabled val="1"/>
        </dgm:presLayoutVars>
      </dgm:prSet>
      <dgm:spPr/>
    </dgm:pt>
    <dgm:pt modelId="{21ABB424-F9BE-4EB2-833C-86C8898B7EA8}" type="pres">
      <dgm:prSet presAssocID="{BD7AFA62-ED58-4145-90C2-C25FF6A3371E}" presName="negativeSpace" presStyleCnt="0"/>
      <dgm:spPr/>
    </dgm:pt>
    <dgm:pt modelId="{3639CB3A-75F0-4003-9828-0EFB26FDEA88}" type="pres">
      <dgm:prSet presAssocID="{BD7AFA62-ED58-4145-90C2-C25FF6A3371E}" presName="childText" presStyleLbl="conFgAcc1" presStyleIdx="0" presStyleCnt="2">
        <dgm:presLayoutVars>
          <dgm:bulletEnabled val="1"/>
        </dgm:presLayoutVars>
      </dgm:prSet>
      <dgm:spPr/>
    </dgm:pt>
    <dgm:pt modelId="{7FA0CC4A-00F4-4C2F-A3E5-38228E146179}" type="pres">
      <dgm:prSet presAssocID="{2D444842-7B89-44CA-AA83-49FEAD8334B7}" presName="spaceBetweenRectangles" presStyleCnt="0"/>
      <dgm:spPr/>
    </dgm:pt>
    <dgm:pt modelId="{EE7D2BEA-8D14-4369-9162-3C1F178092F3}" type="pres">
      <dgm:prSet presAssocID="{66AE48DB-85CC-4852-953B-24EBD5546CC5}" presName="parentLin" presStyleCnt="0"/>
      <dgm:spPr/>
    </dgm:pt>
    <dgm:pt modelId="{089B44EA-5C76-4F58-9889-2EA579E63C74}" type="pres">
      <dgm:prSet presAssocID="{66AE48DB-85CC-4852-953B-24EBD5546CC5}" presName="parentLeftMargin" presStyleLbl="node1" presStyleIdx="0" presStyleCnt="2"/>
      <dgm:spPr/>
    </dgm:pt>
    <dgm:pt modelId="{4FBF5F41-B400-4784-A686-AD0F9B846FD8}" type="pres">
      <dgm:prSet presAssocID="{66AE48DB-85CC-4852-953B-24EBD5546CC5}" presName="parentText" presStyleLbl="node1" presStyleIdx="1" presStyleCnt="2">
        <dgm:presLayoutVars>
          <dgm:chMax val="0"/>
          <dgm:bulletEnabled val="1"/>
        </dgm:presLayoutVars>
      </dgm:prSet>
      <dgm:spPr/>
    </dgm:pt>
    <dgm:pt modelId="{31AC5E2D-AA3B-4712-B9E7-B59C642EF827}" type="pres">
      <dgm:prSet presAssocID="{66AE48DB-85CC-4852-953B-24EBD5546CC5}" presName="negativeSpace" presStyleCnt="0"/>
      <dgm:spPr/>
    </dgm:pt>
    <dgm:pt modelId="{BC5D024D-ED53-4609-B77A-8A01B2ED9043}" type="pres">
      <dgm:prSet presAssocID="{66AE48DB-85CC-4852-953B-24EBD5546CC5}" presName="childText" presStyleLbl="conFgAcc1" presStyleIdx="1" presStyleCnt="2">
        <dgm:presLayoutVars>
          <dgm:bulletEnabled val="1"/>
        </dgm:presLayoutVars>
      </dgm:prSet>
      <dgm:spPr/>
    </dgm:pt>
  </dgm:ptLst>
  <dgm:cxnLst>
    <dgm:cxn modelId="{8884381A-5BD2-47B7-BACB-9E417D03A1D7}" type="presOf" srcId="{2CA318AC-881A-4747-9352-5727CEE71DE9}" destId="{06624D63-4494-4129-9377-62B1377DC08A}" srcOrd="0" destOrd="0" presId="urn:microsoft.com/office/officeart/2005/8/layout/list1"/>
    <dgm:cxn modelId="{F1F4E45C-2EFC-47D8-BC8E-ABD4125BA1D0}" type="presOf" srcId="{17392A28-AAAD-477C-86E4-A4408DE03FA6}" destId="{BC5D024D-ED53-4609-B77A-8A01B2ED9043}" srcOrd="0" destOrd="1" presId="urn:microsoft.com/office/officeart/2005/8/layout/list1"/>
    <dgm:cxn modelId="{0CA2885D-7A67-4E40-908A-35AF54491DB8}" type="presOf" srcId="{66AE48DB-85CC-4852-953B-24EBD5546CC5}" destId="{4FBF5F41-B400-4784-A686-AD0F9B846FD8}" srcOrd="1" destOrd="0" presId="urn:microsoft.com/office/officeart/2005/8/layout/list1"/>
    <dgm:cxn modelId="{3AD4D66C-AD9B-4D81-97DD-5ADCB271ABEF}" type="presOf" srcId="{2B5BAB8A-C594-4CC0-BDFB-E2E6BD92BDDA}" destId="{BC5D024D-ED53-4609-B77A-8A01B2ED9043}" srcOrd="0" destOrd="0" presId="urn:microsoft.com/office/officeart/2005/8/layout/list1"/>
    <dgm:cxn modelId="{8DFBB66D-AD27-44F7-9F79-074405328CFC}" type="presOf" srcId="{FA1B43F8-E6B9-4255-9A0F-A1829E56A22F}" destId="{3639CB3A-75F0-4003-9828-0EFB26FDEA88}" srcOrd="0" destOrd="1" presId="urn:microsoft.com/office/officeart/2005/8/layout/list1"/>
    <dgm:cxn modelId="{76A8697B-938B-4D40-BAF6-99B6E24AC6E2}" srcId="{BD7AFA62-ED58-4145-90C2-C25FF6A3371E}" destId="{48842D17-D865-4B5B-BAAD-425F4C428B2A}" srcOrd="0" destOrd="0" parTransId="{77FC142D-637C-4317-B36B-1C0A84AC82BB}" sibTransId="{30A8E6A3-E3B8-4D55-9D03-4118D541DAB1}"/>
    <dgm:cxn modelId="{1C7CE585-7C64-4A60-A4CE-9DFF82C77762}" type="presOf" srcId="{66AE48DB-85CC-4852-953B-24EBD5546CC5}" destId="{089B44EA-5C76-4F58-9889-2EA579E63C74}" srcOrd="0" destOrd="0" presId="urn:microsoft.com/office/officeart/2005/8/layout/list1"/>
    <dgm:cxn modelId="{B68C8291-B8DE-46E9-B5CB-2DD965C5E6D3}" srcId="{2CA318AC-881A-4747-9352-5727CEE71DE9}" destId="{BD7AFA62-ED58-4145-90C2-C25FF6A3371E}" srcOrd="0" destOrd="0" parTransId="{AB90CBB2-6924-46D0-B9F4-46987BC6D998}" sibTransId="{2D444842-7B89-44CA-AA83-49FEAD8334B7}"/>
    <dgm:cxn modelId="{6AD41895-1D4E-491A-AA18-4B97B542E739}" srcId="{66AE48DB-85CC-4852-953B-24EBD5546CC5}" destId="{2B5BAB8A-C594-4CC0-BDFB-E2E6BD92BDDA}" srcOrd="0" destOrd="0" parTransId="{5621F236-D63E-4A34-B66C-FF0B9F4E3492}" sibTransId="{08F3D6DE-F24F-42F4-8B4B-C9E6594295EB}"/>
    <dgm:cxn modelId="{FDECE6B6-3F7A-4033-8DD3-B329F0EC7545}" srcId="{66AE48DB-85CC-4852-953B-24EBD5546CC5}" destId="{17392A28-AAAD-477C-86E4-A4408DE03FA6}" srcOrd="1" destOrd="0" parTransId="{63CA67C3-5241-48D4-94CF-B59D25022751}" sibTransId="{45800C8E-4352-4569-96FD-15C40129AB58}"/>
    <dgm:cxn modelId="{75ECB8C9-9A56-4EAA-8508-06E6A7FB0D12}" srcId="{2CA318AC-881A-4747-9352-5727CEE71DE9}" destId="{66AE48DB-85CC-4852-953B-24EBD5546CC5}" srcOrd="1" destOrd="0" parTransId="{5A1C58CD-96ED-4A05-AA57-C2077C5B8DF5}" sibTransId="{16AFAC5B-BDFA-4372-BAB8-8337F8A754CC}"/>
    <dgm:cxn modelId="{A23082D9-588F-4F9E-8CB7-5E0F3A472284}" type="presOf" srcId="{BD7AFA62-ED58-4145-90C2-C25FF6A3371E}" destId="{5C7772E5-DB40-4F61-8A33-2E29830AC292}" srcOrd="0" destOrd="0" presId="urn:microsoft.com/office/officeart/2005/8/layout/list1"/>
    <dgm:cxn modelId="{FFF778E4-5D28-430D-BD93-B461103B098D}" type="presOf" srcId="{BD7AFA62-ED58-4145-90C2-C25FF6A3371E}" destId="{75E1A172-5633-42F6-847D-159DB5543982}" srcOrd="1" destOrd="0" presId="urn:microsoft.com/office/officeart/2005/8/layout/list1"/>
    <dgm:cxn modelId="{D95BE3EE-4D38-4E1D-AFB6-98DA5F275C13}" srcId="{BD7AFA62-ED58-4145-90C2-C25FF6A3371E}" destId="{FA1B43F8-E6B9-4255-9A0F-A1829E56A22F}" srcOrd="1" destOrd="0" parTransId="{992AC6C7-0B1F-4A24-BFBC-A81F04A3FED9}" sibTransId="{86A95175-CF8C-4EFE-AB6A-522B19E93143}"/>
    <dgm:cxn modelId="{B3BB64FF-9124-44DD-9FCE-AAE066FDBC91}" type="presOf" srcId="{48842D17-D865-4B5B-BAAD-425F4C428B2A}" destId="{3639CB3A-75F0-4003-9828-0EFB26FDEA88}" srcOrd="0" destOrd="0" presId="urn:microsoft.com/office/officeart/2005/8/layout/list1"/>
    <dgm:cxn modelId="{4DBBD1E1-15C0-43D6-AF39-F7BB599D1B8F}" type="presParOf" srcId="{06624D63-4494-4129-9377-62B1377DC08A}" destId="{934F9A7A-D9F9-4181-A90B-8C57231666BB}" srcOrd="0" destOrd="0" presId="urn:microsoft.com/office/officeart/2005/8/layout/list1"/>
    <dgm:cxn modelId="{A02DD2B7-3B73-4A56-9276-B3EF3BAE4CBE}" type="presParOf" srcId="{934F9A7A-D9F9-4181-A90B-8C57231666BB}" destId="{5C7772E5-DB40-4F61-8A33-2E29830AC292}" srcOrd="0" destOrd="0" presId="urn:microsoft.com/office/officeart/2005/8/layout/list1"/>
    <dgm:cxn modelId="{EACD0A43-4000-4BC5-84A2-81015249DB3A}" type="presParOf" srcId="{934F9A7A-D9F9-4181-A90B-8C57231666BB}" destId="{75E1A172-5633-42F6-847D-159DB5543982}" srcOrd="1" destOrd="0" presId="urn:microsoft.com/office/officeart/2005/8/layout/list1"/>
    <dgm:cxn modelId="{3629DAE6-1203-46C9-93F7-B388494A2C1C}" type="presParOf" srcId="{06624D63-4494-4129-9377-62B1377DC08A}" destId="{21ABB424-F9BE-4EB2-833C-86C8898B7EA8}" srcOrd="1" destOrd="0" presId="urn:microsoft.com/office/officeart/2005/8/layout/list1"/>
    <dgm:cxn modelId="{4AF6BB71-C2A5-4BCB-9608-30C1E0EDD465}" type="presParOf" srcId="{06624D63-4494-4129-9377-62B1377DC08A}" destId="{3639CB3A-75F0-4003-9828-0EFB26FDEA88}" srcOrd="2" destOrd="0" presId="urn:microsoft.com/office/officeart/2005/8/layout/list1"/>
    <dgm:cxn modelId="{AC9288BD-6966-4577-89E2-2625AE50DC20}" type="presParOf" srcId="{06624D63-4494-4129-9377-62B1377DC08A}" destId="{7FA0CC4A-00F4-4C2F-A3E5-38228E146179}" srcOrd="3" destOrd="0" presId="urn:microsoft.com/office/officeart/2005/8/layout/list1"/>
    <dgm:cxn modelId="{0838FED3-84EE-441C-93BB-F81153B6B13B}" type="presParOf" srcId="{06624D63-4494-4129-9377-62B1377DC08A}" destId="{EE7D2BEA-8D14-4369-9162-3C1F178092F3}" srcOrd="4" destOrd="0" presId="urn:microsoft.com/office/officeart/2005/8/layout/list1"/>
    <dgm:cxn modelId="{AE1CC266-35B2-4838-9A07-79EE1D8C7D7B}" type="presParOf" srcId="{EE7D2BEA-8D14-4369-9162-3C1F178092F3}" destId="{089B44EA-5C76-4F58-9889-2EA579E63C74}" srcOrd="0" destOrd="0" presId="urn:microsoft.com/office/officeart/2005/8/layout/list1"/>
    <dgm:cxn modelId="{EF45581C-B9D9-4BF3-AE30-77BBD889A3F0}" type="presParOf" srcId="{EE7D2BEA-8D14-4369-9162-3C1F178092F3}" destId="{4FBF5F41-B400-4784-A686-AD0F9B846FD8}" srcOrd="1" destOrd="0" presId="urn:microsoft.com/office/officeart/2005/8/layout/list1"/>
    <dgm:cxn modelId="{2FD96ABC-E0D7-422B-B7BB-03BCD187AD1A}" type="presParOf" srcId="{06624D63-4494-4129-9377-62B1377DC08A}" destId="{31AC5E2D-AA3B-4712-B9E7-B59C642EF827}" srcOrd="5" destOrd="0" presId="urn:microsoft.com/office/officeart/2005/8/layout/list1"/>
    <dgm:cxn modelId="{B110905F-074B-4536-A062-1D9ACCDDF18A}" type="presParOf" srcId="{06624D63-4494-4129-9377-62B1377DC08A}" destId="{BC5D024D-ED53-4609-B77A-8A01B2ED9043}"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CA318AC-881A-4747-9352-5727CEE71DE9}" type="doc">
      <dgm:prSet loTypeId="urn:microsoft.com/office/officeart/2018/5/layout/CenteredIconLabelDescriptionList" loCatId="icon" qsTypeId="urn:microsoft.com/office/officeart/2005/8/quickstyle/simple1" qsCatId="simple" csTypeId="urn:microsoft.com/office/officeart/2005/8/colors/accent2_2" csCatId="accent2" phldr="1"/>
      <dgm:spPr/>
      <dgm:t>
        <a:bodyPr/>
        <a:lstStyle/>
        <a:p>
          <a:endParaRPr lang="en-US"/>
        </a:p>
      </dgm:t>
    </dgm:pt>
    <dgm:pt modelId="{BD7AFA62-ED58-4145-90C2-C25FF6A3371E}">
      <dgm:prSet/>
      <dgm:spPr/>
      <dgm:t>
        <a:bodyPr/>
        <a:lstStyle/>
        <a:p>
          <a:pPr>
            <a:lnSpc>
              <a:spcPct val="100000"/>
            </a:lnSpc>
            <a:defRPr b="1"/>
          </a:pPr>
          <a:r>
            <a:rPr lang="en-GB" b="1">
              <a:latin typeface="Times New Roman"/>
              <a:cs typeface="Times New Roman"/>
            </a:rPr>
            <a:t>Insights:</a:t>
          </a:r>
          <a:endParaRPr lang="en-US">
            <a:latin typeface="Times New Roman"/>
            <a:cs typeface="Times New Roman"/>
          </a:endParaRPr>
        </a:p>
      </dgm:t>
    </dgm:pt>
    <dgm:pt modelId="{AB90CBB2-6924-46D0-B9F4-46987BC6D998}" type="parTrans" cxnId="{B68C8291-B8DE-46E9-B5CB-2DD965C5E6D3}">
      <dgm:prSet/>
      <dgm:spPr/>
      <dgm:t>
        <a:bodyPr/>
        <a:lstStyle/>
        <a:p>
          <a:endParaRPr lang="en-US"/>
        </a:p>
      </dgm:t>
    </dgm:pt>
    <dgm:pt modelId="{2D444842-7B89-44CA-AA83-49FEAD8334B7}" type="sibTrans" cxnId="{B68C8291-B8DE-46E9-B5CB-2DD965C5E6D3}">
      <dgm:prSet/>
      <dgm:spPr/>
      <dgm:t>
        <a:bodyPr/>
        <a:lstStyle/>
        <a:p>
          <a:endParaRPr lang="en-US"/>
        </a:p>
      </dgm:t>
    </dgm:pt>
    <dgm:pt modelId="{48842D17-D865-4B5B-BAAD-425F4C428B2A}">
      <dgm:prSet/>
      <dgm:spPr/>
      <dgm:t>
        <a:bodyPr/>
        <a:lstStyle/>
        <a:p>
          <a:pPr>
            <a:lnSpc>
              <a:spcPct val="100000"/>
            </a:lnSpc>
          </a:pPr>
          <a:r>
            <a:rPr lang="en-GB" b="0">
              <a:latin typeface="Times New Roman"/>
              <a:cs typeface="Times New Roman"/>
            </a:rPr>
            <a:t>Desktop</a:t>
          </a:r>
          <a:r>
            <a:rPr lang="en-GB">
              <a:latin typeface="Times New Roman"/>
              <a:cs typeface="Times New Roman"/>
            </a:rPr>
            <a:t> performance is better than mobile for </a:t>
          </a:r>
          <a:r>
            <a:rPr lang="en-GB" err="1">
              <a:latin typeface="Times New Roman"/>
              <a:cs typeface="Times New Roman"/>
            </a:rPr>
            <a:t>gsearch</a:t>
          </a:r>
          <a:r>
            <a:rPr lang="en-GB">
              <a:latin typeface="Times New Roman"/>
              <a:cs typeface="Times New Roman"/>
            </a:rPr>
            <a:t>, nonbrand campaign</a:t>
          </a:r>
          <a:endParaRPr lang="en-US">
            <a:latin typeface="Times New Roman"/>
            <a:cs typeface="Times New Roman"/>
          </a:endParaRPr>
        </a:p>
      </dgm:t>
    </dgm:pt>
    <dgm:pt modelId="{77FC142D-637C-4317-B36B-1C0A84AC82BB}" type="parTrans" cxnId="{76A8697B-938B-4D40-BAF6-99B6E24AC6E2}">
      <dgm:prSet/>
      <dgm:spPr/>
      <dgm:t>
        <a:bodyPr/>
        <a:lstStyle/>
        <a:p>
          <a:endParaRPr lang="en-US"/>
        </a:p>
      </dgm:t>
    </dgm:pt>
    <dgm:pt modelId="{30A8E6A3-E3B8-4D55-9D03-4118D541DAB1}" type="sibTrans" cxnId="{76A8697B-938B-4D40-BAF6-99B6E24AC6E2}">
      <dgm:prSet/>
      <dgm:spPr/>
      <dgm:t>
        <a:bodyPr/>
        <a:lstStyle/>
        <a:p>
          <a:endParaRPr lang="en-US"/>
        </a:p>
      </dgm:t>
    </dgm:pt>
    <dgm:pt modelId="{66AE48DB-85CC-4852-953B-24EBD5546CC5}">
      <dgm:prSet phldr="0"/>
      <dgm:spPr/>
      <dgm:t>
        <a:bodyPr/>
        <a:lstStyle/>
        <a:p>
          <a:pPr>
            <a:lnSpc>
              <a:spcPct val="100000"/>
            </a:lnSpc>
            <a:defRPr b="1"/>
          </a:pPr>
          <a:r>
            <a:rPr lang="en-GB" b="0">
              <a:latin typeface="Times New Roman"/>
              <a:cs typeface="Times New Roman"/>
            </a:rPr>
            <a:t>Recommendation:</a:t>
          </a:r>
        </a:p>
      </dgm:t>
    </dgm:pt>
    <dgm:pt modelId="{5A1C58CD-96ED-4A05-AA57-C2077C5B8DF5}" type="parTrans" cxnId="{75ECB8C9-9A56-4EAA-8508-06E6A7FB0D12}">
      <dgm:prSet/>
      <dgm:spPr/>
    </dgm:pt>
    <dgm:pt modelId="{16AFAC5B-BDFA-4372-BAB8-8337F8A754CC}" type="sibTrans" cxnId="{75ECB8C9-9A56-4EAA-8508-06E6A7FB0D12}">
      <dgm:prSet/>
      <dgm:spPr/>
    </dgm:pt>
    <dgm:pt modelId="{2B5BAB8A-C594-4CC0-BDFB-E2E6BD92BDDA}">
      <dgm:prSet phldr="0"/>
      <dgm:spPr/>
      <dgm:t>
        <a:bodyPr/>
        <a:lstStyle/>
        <a:p>
          <a:pPr>
            <a:lnSpc>
              <a:spcPct val="100000"/>
            </a:lnSpc>
          </a:pPr>
          <a:r>
            <a:rPr lang="en-GB" b="0">
              <a:latin typeface="Times New Roman"/>
              <a:cs typeface="Times New Roman"/>
            </a:rPr>
            <a:t>Desktop bids are driving nearly 4% of session to successful orders rate, so we should reduce mobile bids and transfer the paid traffic spent to desktop channel instead</a:t>
          </a:r>
        </a:p>
      </dgm:t>
    </dgm:pt>
    <dgm:pt modelId="{5621F236-D63E-4A34-B66C-FF0B9F4E3492}" type="parTrans" cxnId="{6AD41895-1D4E-491A-AA18-4B97B542E739}">
      <dgm:prSet/>
      <dgm:spPr/>
    </dgm:pt>
    <dgm:pt modelId="{08F3D6DE-F24F-42F4-8B4B-C9E6594295EB}" type="sibTrans" cxnId="{6AD41895-1D4E-491A-AA18-4B97B542E739}">
      <dgm:prSet/>
      <dgm:spPr/>
    </dgm:pt>
    <dgm:pt modelId="{17392A28-AAAD-477C-86E4-A4408DE03FA6}">
      <dgm:prSet phldr="0"/>
      <dgm:spPr/>
      <dgm:t>
        <a:bodyPr/>
        <a:lstStyle/>
        <a:p>
          <a:pPr>
            <a:lnSpc>
              <a:spcPct val="100000"/>
            </a:lnSpc>
          </a:pPr>
          <a:endParaRPr lang="en-GB" b="1">
            <a:latin typeface="Aptos Display" panose="020F0302020204030204"/>
          </a:endParaRPr>
        </a:p>
      </dgm:t>
    </dgm:pt>
    <dgm:pt modelId="{63CA67C3-5241-48D4-94CF-B59D25022751}" type="parTrans" cxnId="{FDECE6B6-3F7A-4033-8DD3-B329F0EC7545}">
      <dgm:prSet/>
      <dgm:spPr/>
    </dgm:pt>
    <dgm:pt modelId="{45800C8E-4352-4569-96FD-15C40129AB58}" type="sibTrans" cxnId="{FDECE6B6-3F7A-4033-8DD3-B329F0EC7545}">
      <dgm:prSet/>
      <dgm:spPr/>
    </dgm:pt>
    <dgm:pt modelId="{93BB9506-F65A-45DD-9438-38EA8DE8C636}" type="pres">
      <dgm:prSet presAssocID="{2CA318AC-881A-4747-9352-5727CEE71DE9}" presName="root" presStyleCnt="0">
        <dgm:presLayoutVars>
          <dgm:dir/>
          <dgm:resizeHandles val="exact"/>
        </dgm:presLayoutVars>
      </dgm:prSet>
      <dgm:spPr/>
    </dgm:pt>
    <dgm:pt modelId="{0D85885B-634C-4065-8223-2609D537D2A1}" type="pres">
      <dgm:prSet presAssocID="{BD7AFA62-ED58-4145-90C2-C25FF6A3371E}" presName="compNode" presStyleCnt="0"/>
      <dgm:spPr/>
    </dgm:pt>
    <dgm:pt modelId="{2887A209-A7EC-40CB-88FB-49DFE9ECDB1F}" type="pres">
      <dgm:prSet presAssocID="{BD7AFA62-ED58-4145-90C2-C25FF6A3371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nitor"/>
        </a:ext>
      </dgm:extLst>
    </dgm:pt>
    <dgm:pt modelId="{AA785B5E-DB8B-476E-9299-B6D57190323B}" type="pres">
      <dgm:prSet presAssocID="{BD7AFA62-ED58-4145-90C2-C25FF6A3371E}" presName="iconSpace" presStyleCnt="0"/>
      <dgm:spPr/>
    </dgm:pt>
    <dgm:pt modelId="{8BA7F3DE-A021-4EB7-A5BC-0244368D9556}" type="pres">
      <dgm:prSet presAssocID="{BD7AFA62-ED58-4145-90C2-C25FF6A3371E}" presName="parTx" presStyleLbl="revTx" presStyleIdx="0" presStyleCnt="4">
        <dgm:presLayoutVars>
          <dgm:chMax val="0"/>
          <dgm:chPref val="0"/>
        </dgm:presLayoutVars>
      </dgm:prSet>
      <dgm:spPr/>
    </dgm:pt>
    <dgm:pt modelId="{39683CB4-BE6B-42F1-9ED0-20F547FBC484}" type="pres">
      <dgm:prSet presAssocID="{BD7AFA62-ED58-4145-90C2-C25FF6A3371E}" presName="txSpace" presStyleCnt="0"/>
      <dgm:spPr/>
    </dgm:pt>
    <dgm:pt modelId="{ECDD47A5-C7E5-4879-BF35-5CDA160D2A52}" type="pres">
      <dgm:prSet presAssocID="{BD7AFA62-ED58-4145-90C2-C25FF6A3371E}" presName="desTx" presStyleLbl="revTx" presStyleIdx="1" presStyleCnt="4">
        <dgm:presLayoutVars/>
      </dgm:prSet>
      <dgm:spPr/>
    </dgm:pt>
    <dgm:pt modelId="{0F319B67-9230-4ED6-9620-12FF11B0A748}" type="pres">
      <dgm:prSet presAssocID="{2D444842-7B89-44CA-AA83-49FEAD8334B7}" presName="sibTrans" presStyleCnt="0"/>
      <dgm:spPr/>
    </dgm:pt>
    <dgm:pt modelId="{50BEC87B-8AA7-417B-B417-B77169623E90}" type="pres">
      <dgm:prSet presAssocID="{66AE48DB-85CC-4852-953B-24EBD5546CC5}" presName="compNode" presStyleCnt="0"/>
      <dgm:spPr/>
    </dgm:pt>
    <dgm:pt modelId="{FE3AEDE0-5C74-4C3E-AC4B-C4A9A5E2F1D2}" type="pres">
      <dgm:prSet presAssocID="{66AE48DB-85CC-4852-953B-24EBD5546CC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llar"/>
        </a:ext>
      </dgm:extLst>
    </dgm:pt>
    <dgm:pt modelId="{1AA5A69B-60C2-40C7-A299-8E4317BF92F4}" type="pres">
      <dgm:prSet presAssocID="{66AE48DB-85CC-4852-953B-24EBD5546CC5}" presName="iconSpace" presStyleCnt="0"/>
      <dgm:spPr/>
    </dgm:pt>
    <dgm:pt modelId="{C7F74D46-BDF1-48BA-86AF-EEDA789843A0}" type="pres">
      <dgm:prSet presAssocID="{66AE48DB-85CC-4852-953B-24EBD5546CC5}" presName="parTx" presStyleLbl="revTx" presStyleIdx="2" presStyleCnt="4">
        <dgm:presLayoutVars>
          <dgm:chMax val="0"/>
          <dgm:chPref val="0"/>
        </dgm:presLayoutVars>
      </dgm:prSet>
      <dgm:spPr/>
    </dgm:pt>
    <dgm:pt modelId="{A0394E09-31A9-4E21-B0EB-667586318C6D}" type="pres">
      <dgm:prSet presAssocID="{66AE48DB-85CC-4852-953B-24EBD5546CC5}" presName="txSpace" presStyleCnt="0"/>
      <dgm:spPr/>
    </dgm:pt>
    <dgm:pt modelId="{6D372249-D55D-41FE-8C96-71CF9B2668A6}" type="pres">
      <dgm:prSet presAssocID="{66AE48DB-85CC-4852-953B-24EBD5546CC5}" presName="desTx" presStyleLbl="revTx" presStyleIdx="3" presStyleCnt="4">
        <dgm:presLayoutVars/>
      </dgm:prSet>
      <dgm:spPr/>
    </dgm:pt>
  </dgm:ptLst>
  <dgm:cxnLst>
    <dgm:cxn modelId="{C9A16202-82C6-4EB5-B6CA-F211D8A72660}" type="presOf" srcId="{2B5BAB8A-C594-4CC0-BDFB-E2E6BD92BDDA}" destId="{6D372249-D55D-41FE-8C96-71CF9B2668A6}" srcOrd="0" destOrd="0" presId="urn:microsoft.com/office/officeart/2018/5/layout/CenteredIconLabelDescriptionList"/>
    <dgm:cxn modelId="{8B11B132-1C22-40DE-866B-687C3185AA7A}" type="presOf" srcId="{BD7AFA62-ED58-4145-90C2-C25FF6A3371E}" destId="{8BA7F3DE-A021-4EB7-A5BC-0244368D9556}" srcOrd="0" destOrd="0" presId="urn:microsoft.com/office/officeart/2018/5/layout/CenteredIconLabelDescriptionList"/>
    <dgm:cxn modelId="{4D2F6168-28E3-47EA-90E2-41D0D36FC449}" type="presOf" srcId="{66AE48DB-85CC-4852-953B-24EBD5546CC5}" destId="{C7F74D46-BDF1-48BA-86AF-EEDA789843A0}" srcOrd="0" destOrd="0" presId="urn:microsoft.com/office/officeart/2018/5/layout/CenteredIconLabelDescriptionList"/>
    <dgm:cxn modelId="{76A8697B-938B-4D40-BAF6-99B6E24AC6E2}" srcId="{BD7AFA62-ED58-4145-90C2-C25FF6A3371E}" destId="{48842D17-D865-4B5B-BAAD-425F4C428B2A}" srcOrd="0" destOrd="0" parTransId="{77FC142D-637C-4317-B36B-1C0A84AC82BB}" sibTransId="{30A8E6A3-E3B8-4D55-9D03-4118D541DAB1}"/>
    <dgm:cxn modelId="{E52A4588-E0F0-4555-AED1-C16632369505}" type="presOf" srcId="{2CA318AC-881A-4747-9352-5727CEE71DE9}" destId="{93BB9506-F65A-45DD-9438-38EA8DE8C636}" srcOrd="0" destOrd="0" presId="urn:microsoft.com/office/officeart/2018/5/layout/CenteredIconLabelDescriptionList"/>
    <dgm:cxn modelId="{B68C8291-B8DE-46E9-B5CB-2DD965C5E6D3}" srcId="{2CA318AC-881A-4747-9352-5727CEE71DE9}" destId="{BD7AFA62-ED58-4145-90C2-C25FF6A3371E}" srcOrd="0" destOrd="0" parTransId="{AB90CBB2-6924-46D0-B9F4-46987BC6D998}" sibTransId="{2D444842-7B89-44CA-AA83-49FEAD8334B7}"/>
    <dgm:cxn modelId="{6AD41895-1D4E-491A-AA18-4B97B542E739}" srcId="{66AE48DB-85CC-4852-953B-24EBD5546CC5}" destId="{2B5BAB8A-C594-4CC0-BDFB-E2E6BD92BDDA}" srcOrd="0" destOrd="0" parTransId="{5621F236-D63E-4A34-B66C-FF0B9F4E3492}" sibTransId="{08F3D6DE-F24F-42F4-8B4B-C9E6594295EB}"/>
    <dgm:cxn modelId="{3472E095-033F-4362-9BEE-1F9B86B0987C}" type="presOf" srcId="{48842D17-D865-4B5B-BAAD-425F4C428B2A}" destId="{ECDD47A5-C7E5-4879-BF35-5CDA160D2A52}" srcOrd="0" destOrd="0" presId="urn:microsoft.com/office/officeart/2018/5/layout/CenteredIconLabelDescriptionList"/>
    <dgm:cxn modelId="{2C319FB6-8477-4038-8020-6CCEBAEEFBBC}" type="presOf" srcId="{17392A28-AAAD-477C-86E4-A4408DE03FA6}" destId="{6D372249-D55D-41FE-8C96-71CF9B2668A6}" srcOrd="0" destOrd="1" presId="urn:microsoft.com/office/officeart/2018/5/layout/CenteredIconLabelDescriptionList"/>
    <dgm:cxn modelId="{FDECE6B6-3F7A-4033-8DD3-B329F0EC7545}" srcId="{66AE48DB-85CC-4852-953B-24EBD5546CC5}" destId="{17392A28-AAAD-477C-86E4-A4408DE03FA6}" srcOrd="1" destOrd="0" parTransId="{63CA67C3-5241-48D4-94CF-B59D25022751}" sibTransId="{45800C8E-4352-4569-96FD-15C40129AB58}"/>
    <dgm:cxn modelId="{75ECB8C9-9A56-4EAA-8508-06E6A7FB0D12}" srcId="{2CA318AC-881A-4747-9352-5727CEE71DE9}" destId="{66AE48DB-85CC-4852-953B-24EBD5546CC5}" srcOrd="1" destOrd="0" parTransId="{5A1C58CD-96ED-4A05-AA57-C2077C5B8DF5}" sibTransId="{16AFAC5B-BDFA-4372-BAB8-8337F8A754CC}"/>
    <dgm:cxn modelId="{6E5AB3EA-CC68-4203-82E6-6FCA14694932}" type="presParOf" srcId="{93BB9506-F65A-45DD-9438-38EA8DE8C636}" destId="{0D85885B-634C-4065-8223-2609D537D2A1}" srcOrd="0" destOrd="0" presId="urn:microsoft.com/office/officeart/2018/5/layout/CenteredIconLabelDescriptionList"/>
    <dgm:cxn modelId="{D91944A6-D9ED-47AB-A000-4AC61596DD7C}" type="presParOf" srcId="{0D85885B-634C-4065-8223-2609D537D2A1}" destId="{2887A209-A7EC-40CB-88FB-49DFE9ECDB1F}" srcOrd="0" destOrd="0" presId="urn:microsoft.com/office/officeart/2018/5/layout/CenteredIconLabelDescriptionList"/>
    <dgm:cxn modelId="{0B330933-FFF4-400D-8893-8776F4070315}" type="presParOf" srcId="{0D85885B-634C-4065-8223-2609D537D2A1}" destId="{AA785B5E-DB8B-476E-9299-B6D57190323B}" srcOrd="1" destOrd="0" presId="urn:microsoft.com/office/officeart/2018/5/layout/CenteredIconLabelDescriptionList"/>
    <dgm:cxn modelId="{C5A4453A-7F7A-440D-B93E-FEFB43ED6050}" type="presParOf" srcId="{0D85885B-634C-4065-8223-2609D537D2A1}" destId="{8BA7F3DE-A021-4EB7-A5BC-0244368D9556}" srcOrd="2" destOrd="0" presId="urn:microsoft.com/office/officeart/2018/5/layout/CenteredIconLabelDescriptionList"/>
    <dgm:cxn modelId="{9A1D5989-8657-445D-8258-A6E181DC3093}" type="presParOf" srcId="{0D85885B-634C-4065-8223-2609D537D2A1}" destId="{39683CB4-BE6B-42F1-9ED0-20F547FBC484}" srcOrd="3" destOrd="0" presId="urn:microsoft.com/office/officeart/2018/5/layout/CenteredIconLabelDescriptionList"/>
    <dgm:cxn modelId="{1E8D2428-755D-48C2-88AE-5C6A440F8891}" type="presParOf" srcId="{0D85885B-634C-4065-8223-2609D537D2A1}" destId="{ECDD47A5-C7E5-4879-BF35-5CDA160D2A52}" srcOrd="4" destOrd="0" presId="urn:microsoft.com/office/officeart/2018/5/layout/CenteredIconLabelDescriptionList"/>
    <dgm:cxn modelId="{49842559-16C5-42FE-9793-2039FB443939}" type="presParOf" srcId="{93BB9506-F65A-45DD-9438-38EA8DE8C636}" destId="{0F319B67-9230-4ED6-9620-12FF11B0A748}" srcOrd="1" destOrd="0" presId="urn:microsoft.com/office/officeart/2018/5/layout/CenteredIconLabelDescriptionList"/>
    <dgm:cxn modelId="{A524C7F6-9EC8-415B-A3D0-8361CB772B89}" type="presParOf" srcId="{93BB9506-F65A-45DD-9438-38EA8DE8C636}" destId="{50BEC87B-8AA7-417B-B417-B77169623E90}" srcOrd="2" destOrd="0" presId="urn:microsoft.com/office/officeart/2018/5/layout/CenteredIconLabelDescriptionList"/>
    <dgm:cxn modelId="{90D090BA-8045-4D62-BEEB-E918CA0D6896}" type="presParOf" srcId="{50BEC87B-8AA7-417B-B417-B77169623E90}" destId="{FE3AEDE0-5C74-4C3E-AC4B-C4A9A5E2F1D2}" srcOrd="0" destOrd="0" presId="urn:microsoft.com/office/officeart/2018/5/layout/CenteredIconLabelDescriptionList"/>
    <dgm:cxn modelId="{24042799-4022-4D5A-BD59-5FD82FB24F72}" type="presParOf" srcId="{50BEC87B-8AA7-417B-B417-B77169623E90}" destId="{1AA5A69B-60C2-40C7-A299-8E4317BF92F4}" srcOrd="1" destOrd="0" presId="urn:microsoft.com/office/officeart/2018/5/layout/CenteredIconLabelDescriptionList"/>
    <dgm:cxn modelId="{EDF43464-0882-44B3-8E9A-AE0168A7ECB2}" type="presParOf" srcId="{50BEC87B-8AA7-417B-B417-B77169623E90}" destId="{C7F74D46-BDF1-48BA-86AF-EEDA789843A0}" srcOrd="2" destOrd="0" presId="urn:microsoft.com/office/officeart/2018/5/layout/CenteredIconLabelDescriptionList"/>
    <dgm:cxn modelId="{78C0401C-1149-4C82-B1C8-F65BC712FC69}" type="presParOf" srcId="{50BEC87B-8AA7-417B-B417-B77169623E90}" destId="{A0394E09-31A9-4E21-B0EB-667586318C6D}" srcOrd="3" destOrd="0" presId="urn:microsoft.com/office/officeart/2018/5/layout/CenteredIconLabelDescriptionList"/>
    <dgm:cxn modelId="{2EB612CB-4165-4C68-B881-147A59CA5546}" type="presParOf" srcId="{50BEC87B-8AA7-417B-B417-B77169623E90}" destId="{6D372249-D55D-41FE-8C96-71CF9B2668A6}"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CA318AC-881A-4747-9352-5727CEE71DE9}"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en-US"/>
        </a:p>
      </dgm:t>
    </dgm:pt>
    <dgm:pt modelId="{BD7AFA62-ED58-4145-90C2-C25FF6A3371E}">
      <dgm:prSet/>
      <dgm:spPr/>
      <dgm:t>
        <a:bodyPr/>
        <a:lstStyle/>
        <a:p>
          <a:r>
            <a:rPr lang="en-GB" b="1">
              <a:latin typeface="Times New Roman"/>
              <a:cs typeface="Times New Roman"/>
            </a:rPr>
            <a:t>Insights:</a:t>
          </a:r>
          <a:endParaRPr lang="en-US">
            <a:latin typeface="Times New Roman"/>
            <a:cs typeface="Times New Roman"/>
          </a:endParaRPr>
        </a:p>
      </dgm:t>
    </dgm:pt>
    <dgm:pt modelId="{AB90CBB2-6924-46D0-B9F4-46987BC6D998}" type="parTrans" cxnId="{B68C8291-B8DE-46E9-B5CB-2DD965C5E6D3}">
      <dgm:prSet/>
      <dgm:spPr/>
      <dgm:t>
        <a:bodyPr/>
        <a:lstStyle/>
        <a:p>
          <a:endParaRPr lang="en-US"/>
        </a:p>
      </dgm:t>
    </dgm:pt>
    <dgm:pt modelId="{2D444842-7B89-44CA-AA83-49FEAD8334B7}" type="sibTrans" cxnId="{B68C8291-B8DE-46E9-B5CB-2DD965C5E6D3}">
      <dgm:prSet/>
      <dgm:spPr/>
      <dgm:t>
        <a:bodyPr/>
        <a:lstStyle/>
        <a:p>
          <a:endParaRPr lang="en-US"/>
        </a:p>
      </dgm:t>
    </dgm:pt>
    <dgm:pt modelId="{48842D17-D865-4B5B-BAAD-425F4C428B2A}">
      <dgm:prSet/>
      <dgm:spPr/>
      <dgm:t>
        <a:bodyPr/>
        <a:lstStyle/>
        <a:p>
          <a:pPr algn="l"/>
          <a:r>
            <a:rPr lang="en-GB" b="0">
              <a:latin typeface="Times New Roman"/>
              <a:cs typeface="Times New Roman"/>
            </a:rPr>
            <a:t>Conversely, </a:t>
          </a:r>
          <a:r>
            <a:rPr lang="en-GB">
              <a:latin typeface="Times New Roman"/>
              <a:cs typeface="Times New Roman"/>
            </a:rPr>
            <a:t>mobile sessions did not benefit from the desktop bidding increase and even showed a slight decline.</a:t>
          </a:r>
        </a:p>
      </dgm:t>
    </dgm:pt>
    <dgm:pt modelId="{77FC142D-637C-4317-B36B-1C0A84AC82BB}" type="parTrans" cxnId="{76A8697B-938B-4D40-BAF6-99B6E24AC6E2}">
      <dgm:prSet/>
      <dgm:spPr/>
      <dgm:t>
        <a:bodyPr/>
        <a:lstStyle/>
        <a:p>
          <a:endParaRPr lang="en-US"/>
        </a:p>
      </dgm:t>
    </dgm:pt>
    <dgm:pt modelId="{30A8E6A3-E3B8-4D55-9D03-4118D541DAB1}" type="sibTrans" cxnId="{76A8697B-938B-4D40-BAF6-99B6E24AC6E2}">
      <dgm:prSet/>
      <dgm:spPr/>
      <dgm:t>
        <a:bodyPr/>
        <a:lstStyle/>
        <a:p>
          <a:endParaRPr lang="en-US"/>
        </a:p>
      </dgm:t>
    </dgm:pt>
    <dgm:pt modelId="{66AE48DB-85CC-4852-953B-24EBD5546CC5}">
      <dgm:prSet phldr="0"/>
      <dgm:spPr/>
      <dgm:t>
        <a:bodyPr/>
        <a:lstStyle/>
        <a:p>
          <a:pPr algn="l"/>
          <a:r>
            <a:rPr lang="en-GB" b="0">
              <a:latin typeface="Times New Roman"/>
              <a:cs typeface="Times New Roman"/>
            </a:rPr>
            <a:t>Recommendation:</a:t>
          </a:r>
        </a:p>
      </dgm:t>
    </dgm:pt>
    <dgm:pt modelId="{5A1C58CD-96ED-4A05-AA57-C2077C5B8DF5}" type="parTrans" cxnId="{75ECB8C9-9A56-4EAA-8508-06E6A7FB0D12}">
      <dgm:prSet/>
      <dgm:spPr/>
    </dgm:pt>
    <dgm:pt modelId="{16AFAC5B-BDFA-4372-BAB8-8337F8A754CC}" type="sibTrans" cxnId="{75ECB8C9-9A56-4EAA-8508-06E6A7FB0D12}">
      <dgm:prSet/>
      <dgm:spPr/>
    </dgm:pt>
    <dgm:pt modelId="{2B5BAB8A-C594-4CC0-BDFB-E2E6BD92BDDA}">
      <dgm:prSet phldr="0"/>
      <dgm:spPr/>
      <dgm:t>
        <a:bodyPr/>
        <a:lstStyle/>
        <a:p>
          <a:pPr algn="l" rtl="0"/>
          <a:r>
            <a:rPr lang="en-GB" b="0">
              <a:latin typeface="Times New Roman"/>
              <a:cs typeface="Times New Roman"/>
            </a:rPr>
            <a:t>Evaluate the cost-effectiveness and ROI of the increased desktop traffic to ensure that the additional spend translates into conversions and revenue</a:t>
          </a:r>
        </a:p>
      </dgm:t>
    </dgm:pt>
    <dgm:pt modelId="{5621F236-D63E-4A34-B66C-FF0B9F4E3492}" type="parTrans" cxnId="{6AD41895-1D4E-491A-AA18-4B97B542E739}">
      <dgm:prSet/>
      <dgm:spPr/>
    </dgm:pt>
    <dgm:pt modelId="{08F3D6DE-F24F-42F4-8B4B-C9E6594295EB}" type="sibTrans" cxnId="{6AD41895-1D4E-491A-AA18-4B97B542E739}">
      <dgm:prSet/>
      <dgm:spPr/>
    </dgm:pt>
    <dgm:pt modelId="{17392A28-AAAD-477C-86E4-A4408DE03FA6}">
      <dgm:prSet phldr="0"/>
      <dgm:spPr/>
      <dgm:t>
        <a:bodyPr/>
        <a:lstStyle/>
        <a:p>
          <a:pPr algn="l" rtl="0"/>
          <a:endParaRPr lang="en-GB" b="1">
            <a:latin typeface="Aptos Display" panose="020F0302020204030204"/>
          </a:endParaRPr>
        </a:p>
      </dgm:t>
    </dgm:pt>
    <dgm:pt modelId="{63CA67C3-5241-48D4-94CF-B59D25022751}" type="parTrans" cxnId="{FDECE6B6-3F7A-4033-8DD3-B329F0EC7545}">
      <dgm:prSet/>
      <dgm:spPr/>
    </dgm:pt>
    <dgm:pt modelId="{45800C8E-4352-4569-96FD-15C40129AB58}" type="sibTrans" cxnId="{FDECE6B6-3F7A-4033-8DD3-B329F0EC7545}">
      <dgm:prSet/>
      <dgm:spPr/>
    </dgm:pt>
    <dgm:pt modelId="{F98741F1-CD71-4595-848A-D8B57B686A2E}">
      <dgm:prSet phldr="0"/>
      <dgm:spPr/>
      <dgm:t>
        <a:bodyPr/>
        <a:lstStyle/>
        <a:p>
          <a:pPr algn="l" rtl="0"/>
          <a:r>
            <a:rPr lang="en-GB" b="0">
              <a:latin typeface="Times New Roman"/>
              <a:cs typeface="Times New Roman"/>
            </a:rPr>
            <a:t>After biding up desktop channel on 2012-05-19, desktop sessions saw a notable rise immediately after the bidding increase, indicating the strategy's effectiveness in driving more desktop traffic.</a:t>
          </a:r>
          <a:endParaRPr lang="en-US" b="0">
            <a:latin typeface="Times New Roman"/>
            <a:cs typeface="Times New Roman"/>
          </a:endParaRPr>
        </a:p>
      </dgm:t>
    </dgm:pt>
    <dgm:pt modelId="{D1392180-286C-4C80-B9B2-4D9FA523CD90}" type="parTrans" cxnId="{1DDA173F-AD8A-46B4-8D61-D27EA2B6E7AB}">
      <dgm:prSet/>
      <dgm:spPr/>
    </dgm:pt>
    <dgm:pt modelId="{ED2BDFCB-FE58-49BA-B580-F6798687C0A2}" type="sibTrans" cxnId="{1DDA173F-AD8A-46B4-8D61-D27EA2B6E7AB}">
      <dgm:prSet/>
      <dgm:spPr/>
    </dgm:pt>
    <dgm:pt modelId="{17BA9BAD-B572-4CBF-A5E1-D08352CC4A31}">
      <dgm:prSet phldr="0"/>
      <dgm:spPr/>
      <dgm:t>
        <a:bodyPr/>
        <a:lstStyle/>
        <a:p>
          <a:endParaRPr lang="en-GB">
            <a:latin typeface="Times New Roman"/>
            <a:cs typeface="Times New Roman"/>
          </a:endParaRPr>
        </a:p>
      </dgm:t>
    </dgm:pt>
    <dgm:pt modelId="{D8F2B602-1701-4131-8E28-F622E147A96B}" type="parTrans" cxnId="{5F0B48F2-7D8F-4CA2-962A-76D0AA0D4131}">
      <dgm:prSet/>
      <dgm:spPr/>
    </dgm:pt>
    <dgm:pt modelId="{7E8AB968-5C6E-4CB8-8F80-F2E7ABA1E503}" type="sibTrans" cxnId="{5F0B48F2-7D8F-4CA2-962A-76D0AA0D4131}">
      <dgm:prSet/>
      <dgm:spPr/>
    </dgm:pt>
    <dgm:pt modelId="{06624D63-4494-4129-9377-62B1377DC08A}" type="pres">
      <dgm:prSet presAssocID="{2CA318AC-881A-4747-9352-5727CEE71DE9}" presName="linear" presStyleCnt="0">
        <dgm:presLayoutVars>
          <dgm:dir/>
          <dgm:animLvl val="lvl"/>
          <dgm:resizeHandles val="exact"/>
        </dgm:presLayoutVars>
      </dgm:prSet>
      <dgm:spPr/>
    </dgm:pt>
    <dgm:pt modelId="{934F9A7A-D9F9-4181-A90B-8C57231666BB}" type="pres">
      <dgm:prSet presAssocID="{BD7AFA62-ED58-4145-90C2-C25FF6A3371E}" presName="parentLin" presStyleCnt="0"/>
      <dgm:spPr/>
    </dgm:pt>
    <dgm:pt modelId="{5C7772E5-DB40-4F61-8A33-2E29830AC292}" type="pres">
      <dgm:prSet presAssocID="{BD7AFA62-ED58-4145-90C2-C25FF6A3371E}" presName="parentLeftMargin" presStyleLbl="node1" presStyleIdx="0" presStyleCnt="2"/>
      <dgm:spPr/>
    </dgm:pt>
    <dgm:pt modelId="{75E1A172-5633-42F6-847D-159DB5543982}" type="pres">
      <dgm:prSet presAssocID="{BD7AFA62-ED58-4145-90C2-C25FF6A3371E}" presName="parentText" presStyleLbl="node1" presStyleIdx="0" presStyleCnt="2">
        <dgm:presLayoutVars>
          <dgm:chMax val="0"/>
          <dgm:bulletEnabled val="1"/>
        </dgm:presLayoutVars>
      </dgm:prSet>
      <dgm:spPr/>
    </dgm:pt>
    <dgm:pt modelId="{21ABB424-F9BE-4EB2-833C-86C8898B7EA8}" type="pres">
      <dgm:prSet presAssocID="{BD7AFA62-ED58-4145-90C2-C25FF6A3371E}" presName="negativeSpace" presStyleCnt="0"/>
      <dgm:spPr/>
    </dgm:pt>
    <dgm:pt modelId="{3639CB3A-75F0-4003-9828-0EFB26FDEA88}" type="pres">
      <dgm:prSet presAssocID="{BD7AFA62-ED58-4145-90C2-C25FF6A3371E}" presName="childText" presStyleLbl="conFgAcc1" presStyleIdx="0" presStyleCnt="2">
        <dgm:presLayoutVars>
          <dgm:bulletEnabled val="1"/>
        </dgm:presLayoutVars>
      </dgm:prSet>
      <dgm:spPr/>
    </dgm:pt>
    <dgm:pt modelId="{7FA0CC4A-00F4-4C2F-A3E5-38228E146179}" type="pres">
      <dgm:prSet presAssocID="{2D444842-7B89-44CA-AA83-49FEAD8334B7}" presName="spaceBetweenRectangles" presStyleCnt="0"/>
      <dgm:spPr/>
    </dgm:pt>
    <dgm:pt modelId="{EE7D2BEA-8D14-4369-9162-3C1F178092F3}" type="pres">
      <dgm:prSet presAssocID="{66AE48DB-85CC-4852-953B-24EBD5546CC5}" presName="parentLin" presStyleCnt="0"/>
      <dgm:spPr/>
    </dgm:pt>
    <dgm:pt modelId="{089B44EA-5C76-4F58-9889-2EA579E63C74}" type="pres">
      <dgm:prSet presAssocID="{66AE48DB-85CC-4852-953B-24EBD5546CC5}" presName="parentLeftMargin" presStyleLbl="node1" presStyleIdx="0" presStyleCnt="2"/>
      <dgm:spPr/>
    </dgm:pt>
    <dgm:pt modelId="{4FBF5F41-B400-4784-A686-AD0F9B846FD8}" type="pres">
      <dgm:prSet presAssocID="{66AE48DB-85CC-4852-953B-24EBD5546CC5}" presName="parentText" presStyleLbl="node1" presStyleIdx="1" presStyleCnt="2">
        <dgm:presLayoutVars>
          <dgm:chMax val="0"/>
          <dgm:bulletEnabled val="1"/>
        </dgm:presLayoutVars>
      </dgm:prSet>
      <dgm:spPr/>
    </dgm:pt>
    <dgm:pt modelId="{31AC5E2D-AA3B-4712-B9E7-B59C642EF827}" type="pres">
      <dgm:prSet presAssocID="{66AE48DB-85CC-4852-953B-24EBD5546CC5}" presName="negativeSpace" presStyleCnt="0"/>
      <dgm:spPr/>
    </dgm:pt>
    <dgm:pt modelId="{BC5D024D-ED53-4609-B77A-8A01B2ED9043}" type="pres">
      <dgm:prSet presAssocID="{66AE48DB-85CC-4852-953B-24EBD5546CC5}" presName="childText" presStyleLbl="conFgAcc1" presStyleIdx="1" presStyleCnt="2">
        <dgm:presLayoutVars>
          <dgm:bulletEnabled val="1"/>
        </dgm:presLayoutVars>
      </dgm:prSet>
      <dgm:spPr/>
    </dgm:pt>
  </dgm:ptLst>
  <dgm:cxnLst>
    <dgm:cxn modelId="{8884381A-5BD2-47B7-BACB-9E417D03A1D7}" type="presOf" srcId="{2CA318AC-881A-4747-9352-5727CEE71DE9}" destId="{06624D63-4494-4129-9377-62B1377DC08A}" srcOrd="0" destOrd="0" presId="urn:microsoft.com/office/officeart/2005/8/layout/list1"/>
    <dgm:cxn modelId="{74858B1D-1BE3-4902-82DA-C3AB407921F8}" type="presOf" srcId="{F98741F1-CD71-4595-848A-D8B57B686A2E}" destId="{3639CB3A-75F0-4003-9828-0EFB26FDEA88}" srcOrd="0" destOrd="0" presId="urn:microsoft.com/office/officeart/2005/8/layout/list1"/>
    <dgm:cxn modelId="{DC58E234-9DA1-42ED-9D66-80BEFE88EE43}" type="presOf" srcId="{BD7AFA62-ED58-4145-90C2-C25FF6A3371E}" destId="{5C7772E5-DB40-4F61-8A33-2E29830AC292}" srcOrd="0" destOrd="0" presId="urn:microsoft.com/office/officeart/2005/8/layout/list1"/>
    <dgm:cxn modelId="{1DDA173F-AD8A-46B4-8D61-D27EA2B6E7AB}" srcId="{BD7AFA62-ED58-4145-90C2-C25FF6A3371E}" destId="{F98741F1-CD71-4595-848A-D8B57B686A2E}" srcOrd="0" destOrd="0" parTransId="{D1392180-286C-4C80-B9B2-4D9FA523CD90}" sibTransId="{ED2BDFCB-FE58-49BA-B580-F6798687C0A2}"/>
    <dgm:cxn modelId="{F360C26C-4CB6-4046-BFB8-088E97A538A4}" type="presOf" srcId="{66AE48DB-85CC-4852-953B-24EBD5546CC5}" destId="{089B44EA-5C76-4F58-9889-2EA579E63C74}" srcOrd="0" destOrd="0" presId="urn:microsoft.com/office/officeart/2005/8/layout/list1"/>
    <dgm:cxn modelId="{2433B74F-439E-49D4-9F80-1FB6735D9CD5}" type="presOf" srcId="{66AE48DB-85CC-4852-953B-24EBD5546CC5}" destId="{4FBF5F41-B400-4784-A686-AD0F9B846FD8}" srcOrd="1" destOrd="0" presId="urn:microsoft.com/office/officeart/2005/8/layout/list1"/>
    <dgm:cxn modelId="{F05DA674-C8D6-46DA-A9FD-80675E102AB9}" type="presOf" srcId="{17392A28-AAAD-477C-86E4-A4408DE03FA6}" destId="{BC5D024D-ED53-4609-B77A-8A01B2ED9043}" srcOrd="0" destOrd="1" presId="urn:microsoft.com/office/officeart/2005/8/layout/list1"/>
    <dgm:cxn modelId="{76A8697B-938B-4D40-BAF6-99B6E24AC6E2}" srcId="{BD7AFA62-ED58-4145-90C2-C25FF6A3371E}" destId="{48842D17-D865-4B5B-BAAD-425F4C428B2A}" srcOrd="1" destOrd="0" parTransId="{77FC142D-637C-4317-B36B-1C0A84AC82BB}" sibTransId="{30A8E6A3-E3B8-4D55-9D03-4118D541DAB1}"/>
    <dgm:cxn modelId="{B68C8291-B8DE-46E9-B5CB-2DD965C5E6D3}" srcId="{2CA318AC-881A-4747-9352-5727CEE71DE9}" destId="{BD7AFA62-ED58-4145-90C2-C25FF6A3371E}" srcOrd="0" destOrd="0" parTransId="{AB90CBB2-6924-46D0-B9F4-46987BC6D998}" sibTransId="{2D444842-7B89-44CA-AA83-49FEAD8334B7}"/>
    <dgm:cxn modelId="{6AD41895-1D4E-491A-AA18-4B97B542E739}" srcId="{66AE48DB-85CC-4852-953B-24EBD5546CC5}" destId="{2B5BAB8A-C594-4CC0-BDFB-E2E6BD92BDDA}" srcOrd="0" destOrd="0" parTransId="{5621F236-D63E-4A34-B66C-FF0B9F4E3492}" sibTransId="{08F3D6DE-F24F-42F4-8B4B-C9E6594295EB}"/>
    <dgm:cxn modelId="{CCFCC498-3C4F-49E5-BD29-C09A902CB431}" type="presOf" srcId="{17BA9BAD-B572-4CBF-A5E1-D08352CC4A31}" destId="{3639CB3A-75F0-4003-9828-0EFB26FDEA88}" srcOrd="0" destOrd="2" presId="urn:microsoft.com/office/officeart/2005/8/layout/list1"/>
    <dgm:cxn modelId="{FDECE6B6-3F7A-4033-8DD3-B329F0EC7545}" srcId="{66AE48DB-85CC-4852-953B-24EBD5546CC5}" destId="{17392A28-AAAD-477C-86E4-A4408DE03FA6}" srcOrd="1" destOrd="0" parTransId="{63CA67C3-5241-48D4-94CF-B59D25022751}" sibTransId="{45800C8E-4352-4569-96FD-15C40129AB58}"/>
    <dgm:cxn modelId="{75ECB8C9-9A56-4EAA-8508-06E6A7FB0D12}" srcId="{2CA318AC-881A-4747-9352-5727CEE71DE9}" destId="{66AE48DB-85CC-4852-953B-24EBD5546CC5}" srcOrd="1" destOrd="0" parTransId="{5A1C58CD-96ED-4A05-AA57-C2077C5B8DF5}" sibTransId="{16AFAC5B-BDFA-4372-BAB8-8337F8A754CC}"/>
    <dgm:cxn modelId="{34C88EE2-CEE8-4FDD-B0C8-054D047F93EE}" type="presOf" srcId="{48842D17-D865-4B5B-BAAD-425F4C428B2A}" destId="{3639CB3A-75F0-4003-9828-0EFB26FDEA88}" srcOrd="0" destOrd="1" presId="urn:microsoft.com/office/officeart/2005/8/layout/list1"/>
    <dgm:cxn modelId="{2D10D4E4-DC76-4916-8B2A-2ED6269534EE}" type="presOf" srcId="{2B5BAB8A-C594-4CC0-BDFB-E2E6BD92BDDA}" destId="{BC5D024D-ED53-4609-B77A-8A01B2ED9043}" srcOrd="0" destOrd="0" presId="urn:microsoft.com/office/officeart/2005/8/layout/list1"/>
    <dgm:cxn modelId="{5F0B48F2-7D8F-4CA2-962A-76D0AA0D4131}" srcId="{BD7AFA62-ED58-4145-90C2-C25FF6A3371E}" destId="{17BA9BAD-B572-4CBF-A5E1-D08352CC4A31}" srcOrd="2" destOrd="0" parTransId="{D8F2B602-1701-4131-8E28-F622E147A96B}" sibTransId="{7E8AB968-5C6E-4CB8-8F80-F2E7ABA1E503}"/>
    <dgm:cxn modelId="{B58717FC-0EAF-4E6A-AD28-58D74DCE8B4D}" type="presOf" srcId="{BD7AFA62-ED58-4145-90C2-C25FF6A3371E}" destId="{75E1A172-5633-42F6-847D-159DB5543982}" srcOrd="1" destOrd="0" presId="urn:microsoft.com/office/officeart/2005/8/layout/list1"/>
    <dgm:cxn modelId="{035A7E2E-46DC-48D7-9205-E4DAB0527F05}" type="presParOf" srcId="{06624D63-4494-4129-9377-62B1377DC08A}" destId="{934F9A7A-D9F9-4181-A90B-8C57231666BB}" srcOrd="0" destOrd="0" presId="urn:microsoft.com/office/officeart/2005/8/layout/list1"/>
    <dgm:cxn modelId="{3B09F9FE-017F-40BB-85F7-1AE422D079B3}" type="presParOf" srcId="{934F9A7A-D9F9-4181-A90B-8C57231666BB}" destId="{5C7772E5-DB40-4F61-8A33-2E29830AC292}" srcOrd="0" destOrd="0" presId="urn:microsoft.com/office/officeart/2005/8/layout/list1"/>
    <dgm:cxn modelId="{F9641408-E144-484F-8706-14CF5E8D56EA}" type="presParOf" srcId="{934F9A7A-D9F9-4181-A90B-8C57231666BB}" destId="{75E1A172-5633-42F6-847D-159DB5543982}" srcOrd="1" destOrd="0" presId="urn:microsoft.com/office/officeart/2005/8/layout/list1"/>
    <dgm:cxn modelId="{D32D32AD-80FB-4B39-9D58-5B3C2765A7A9}" type="presParOf" srcId="{06624D63-4494-4129-9377-62B1377DC08A}" destId="{21ABB424-F9BE-4EB2-833C-86C8898B7EA8}" srcOrd="1" destOrd="0" presId="urn:microsoft.com/office/officeart/2005/8/layout/list1"/>
    <dgm:cxn modelId="{375631B9-D75A-419B-A089-448D255A23AD}" type="presParOf" srcId="{06624D63-4494-4129-9377-62B1377DC08A}" destId="{3639CB3A-75F0-4003-9828-0EFB26FDEA88}" srcOrd="2" destOrd="0" presId="urn:microsoft.com/office/officeart/2005/8/layout/list1"/>
    <dgm:cxn modelId="{93F246B1-8BEC-436C-BBEF-ACFED0E96943}" type="presParOf" srcId="{06624D63-4494-4129-9377-62B1377DC08A}" destId="{7FA0CC4A-00F4-4C2F-A3E5-38228E146179}" srcOrd="3" destOrd="0" presId="urn:microsoft.com/office/officeart/2005/8/layout/list1"/>
    <dgm:cxn modelId="{E3F3980F-C5FC-45C7-977D-D1FFACBE1EA1}" type="presParOf" srcId="{06624D63-4494-4129-9377-62B1377DC08A}" destId="{EE7D2BEA-8D14-4369-9162-3C1F178092F3}" srcOrd="4" destOrd="0" presId="urn:microsoft.com/office/officeart/2005/8/layout/list1"/>
    <dgm:cxn modelId="{375E5D76-D696-4A1F-A27E-DA3A12C1872E}" type="presParOf" srcId="{EE7D2BEA-8D14-4369-9162-3C1F178092F3}" destId="{089B44EA-5C76-4F58-9889-2EA579E63C74}" srcOrd="0" destOrd="0" presId="urn:microsoft.com/office/officeart/2005/8/layout/list1"/>
    <dgm:cxn modelId="{CECC0C5E-BFD1-47E8-82C5-31DD40B82998}" type="presParOf" srcId="{EE7D2BEA-8D14-4369-9162-3C1F178092F3}" destId="{4FBF5F41-B400-4784-A686-AD0F9B846FD8}" srcOrd="1" destOrd="0" presId="urn:microsoft.com/office/officeart/2005/8/layout/list1"/>
    <dgm:cxn modelId="{30CE8A8D-836E-40B5-9F1C-94B37D9AF1C1}" type="presParOf" srcId="{06624D63-4494-4129-9377-62B1377DC08A}" destId="{31AC5E2D-AA3B-4712-B9E7-B59C642EF827}" srcOrd="5" destOrd="0" presId="urn:microsoft.com/office/officeart/2005/8/layout/list1"/>
    <dgm:cxn modelId="{7B5ED3D9-D868-4BD0-905B-F34897D85DD3}" type="presParOf" srcId="{06624D63-4494-4129-9377-62B1377DC08A}" destId="{BC5D024D-ED53-4609-B77A-8A01B2ED9043}"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31615C4-B187-436C-BCDA-CBA832A96678}" type="doc">
      <dgm:prSet loTypeId="urn:microsoft.com/office/officeart/2018/5/layout/CenteredIconLabelDescriptionList" loCatId="icon" qsTypeId="urn:microsoft.com/office/officeart/2005/8/quickstyle/simple1" qsCatId="simple" csTypeId="urn:microsoft.com/office/officeart/2005/8/colors/accent2_2" csCatId="accent2" phldr="1"/>
      <dgm:spPr/>
      <dgm:t>
        <a:bodyPr/>
        <a:lstStyle/>
        <a:p>
          <a:endParaRPr lang="en-US"/>
        </a:p>
      </dgm:t>
    </dgm:pt>
    <dgm:pt modelId="{CBC53F94-8D02-483E-BF1E-6210F1B68BBD}">
      <dgm:prSet/>
      <dgm:spPr/>
      <dgm:t>
        <a:bodyPr/>
        <a:lstStyle/>
        <a:p>
          <a:pPr>
            <a:lnSpc>
              <a:spcPct val="100000"/>
            </a:lnSpc>
            <a:defRPr b="1"/>
          </a:pPr>
          <a:r>
            <a:rPr lang="en-US" b="1"/>
            <a:t>Focus on Best Performing Channels:</a:t>
          </a:r>
          <a:endParaRPr lang="en-US"/>
        </a:p>
      </dgm:t>
    </dgm:pt>
    <dgm:pt modelId="{3810A372-BED9-4667-B13E-78DD121BE433}" type="parTrans" cxnId="{D7EAD7A7-A520-45C1-A278-91270198BA60}">
      <dgm:prSet/>
      <dgm:spPr/>
      <dgm:t>
        <a:bodyPr/>
        <a:lstStyle/>
        <a:p>
          <a:endParaRPr lang="en-US"/>
        </a:p>
      </dgm:t>
    </dgm:pt>
    <dgm:pt modelId="{515DC220-ECBE-4AD4-A001-8CCB6E3F7CA9}" type="sibTrans" cxnId="{D7EAD7A7-A520-45C1-A278-91270198BA60}">
      <dgm:prSet/>
      <dgm:spPr/>
      <dgm:t>
        <a:bodyPr/>
        <a:lstStyle/>
        <a:p>
          <a:endParaRPr lang="en-US"/>
        </a:p>
      </dgm:t>
    </dgm:pt>
    <dgm:pt modelId="{8CB79287-FEEA-40EA-8486-D584B1791337}">
      <dgm:prSet/>
      <dgm:spPr/>
      <dgm:t>
        <a:bodyPr/>
        <a:lstStyle/>
        <a:p>
          <a:pPr>
            <a:lnSpc>
              <a:spcPct val="100000"/>
            </a:lnSpc>
          </a:pPr>
          <a:r>
            <a:rPr lang="en-US"/>
            <a:t>Continue investing in </a:t>
          </a:r>
          <a:r>
            <a:rPr lang="en-US" err="1"/>
            <a:t>gsearch</a:t>
          </a:r>
          <a:r>
            <a:rPr lang="en-US"/>
            <a:t> as it shows the highest engagement and revenue.</a:t>
          </a:r>
        </a:p>
      </dgm:t>
    </dgm:pt>
    <dgm:pt modelId="{69CBAC99-AA23-4DCC-B272-E267F5DA8CDF}" type="parTrans" cxnId="{5A553844-0EE1-4B7E-AA72-E257D64EFA39}">
      <dgm:prSet/>
      <dgm:spPr/>
      <dgm:t>
        <a:bodyPr/>
        <a:lstStyle/>
        <a:p>
          <a:endParaRPr lang="en-US"/>
        </a:p>
      </dgm:t>
    </dgm:pt>
    <dgm:pt modelId="{D4019731-C426-4924-A1FD-D79C68F3A7E7}" type="sibTrans" cxnId="{5A553844-0EE1-4B7E-AA72-E257D64EFA39}">
      <dgm:prSet/>
      <dgm:spPr/>
      <dgm:t>
        <a:bodyPr/>
        <a:lstStyle/>
        <a:p>
          <a:endParaRPr lang="en-US"/>
        </a:p>
      </dgm:t>
    </dgm:pt>
    <dgm:pt modelId="{C39FD998-6BA0-49C3-82F4-0193816F9300}">
      <dgm:prSet/>
      <dgm:spPr/>
      <dgm:t>
        <a:bodyPr/>
        <a:lstStyle/>
        <a:p>
          <a:pPr>
            <a:lnSpc>
              <a:spcPct val="100000"/>
            </a:lnSpc>
          </a:pPr>
          <a:r>
            <a:rPr lang="en-US"/>
            <a:t>Prioritize both mobile and desktop campaigns to maximize returns.</a:t>
          </a:r>
        </a:p>
      </dgm:t>
    </dgm:pt>
    <dgm:pt modelId="{7185D3ED-087E-4270-8117-2978D56D687F}" type="parTrans" cxnId="{94E560CA-2EC5-449D-BD5F-D43705A35328}">
      <dgm:prSet/>
      <dgm:spPr/>
      <dgm:t>
        <a:bodyPr/>
        <a:lstStyle/>
        <a:p>
          <a:endParaRPr lang="en-US"/>
        </a:p>
      </dgm:t>
    </dgm:pt>
    <dgm:pt modelId="{75566A43-DB97-4C16-93EB-902B13E0D3DB}" type="sibTrans" cxnId="{94E560CA-2EC5-449D-BD5F-D43705A35328}">
      <dgm:prSet/>
      <dgm:spPr/>
      <dgm:t>
        <a:bodyPr/>
        <a:lstStyle/>
        <a:p>
          <a:endParaRPr lang="en-US"/>
        </a:p>
      </dgm:t>
    </dgm:pt>
    <dgm:pt modelId="{336EF25D-5057-43B2-A422-1A14ADEFE9C1}">
      <dgm:prSet/>
      <dgm:spPr/>
      <dgm:t>
        <a:bodyPr/>
        <a:lstStyle/>
        <a:p>
          <a:pPr>
            <a:lnSpc>
              <a:spcPct val="100000"/>
            </a:lnSpc>
            <a:defRPr b="1"/>
          </a:pPr>
          <a:r>
            <a:rPr lang="en-US" b="1"/>
            <a:t>Improve Paid Traffic Conversion Rates:</a:t>
          </a:r>
          <a:endParaRPr lang="en-US"/>
        </a:p>
      </dgm:t>
    </dgm:pt>
    <dgm:pt modelId="{ED851405-D8AC-40CC-9E1C-385602AF8BE1}" type="parTrans" cxnId="{9EEE69A8-FD7A-47C5-93F1-52A070226BD1}">
      <dgm:prSet/>
      <dgm:spPr/>
      <dgm:t>
        <a:bodyPr/>
        <a:lstStyle/>
        <a:p>
          <a:endParaRPr lang="en-US"/>
        </a:p>
      </dgm:t>
    </dgm:pt>
    <dgm:pt modelId="{77FEB68B-D9A4-459B-9763-0DC732D443BC}" type="sibTrans" cxnId="{9EEE69A8-FD7A-47C5-93F1-52A070226BD1}">
      <dgm:prSet/>
      <dgm:spPr/>
      <dgm:t>
        <a:bodyPr/>
        <a:lstStyle/>
        <a:p>
          <a:endParaRPr lang="en-US"/>
        </a:p>
      </dgm:t>
    </dgm:pt>
    <dgm:pt modelId="{8D7CDD80-D165-4D46-B9AC-0149F76595B4}">
      <dgm:prSet/>
      <dgm:spPr/>
      <dgm:t>
        <a:bodyPr/>
        <a:lstStyle/>
        <a:p>
          <a:pPr>
            <a:lnSpc>
              <a:spcPct val="100000"/>
            </a:lnSpc>
          </a:pPr>
          <a:r>
            <a:rPr lang="en-US"/>
            <a:t>Focus on optimizing paid traffic campaigns to increase conversion rates from 6.72%.</a:t>
          </a:r>
        </a:p>
      </dgm:t>
    </dgm:pt>
    <dgm:pt modelId="{EF15D9B3-D443-4A2E-847D-216692A0B8F4}" type="parTrans" cxnId="{230A1CE0-F4A8-410C-8523-4311C0FE3B45}">
      <dgm:prSet/>
      <dgm:spPr/>
      <dgm:t>
        <a:bodyPr/>
        <a:lstStyle/>
        <a:p>
          <a:endParaRPr lang="en-US"/>
        </a:p>
      </dgm:t>
    </dgm:pt>
    <dgm:pt modelId="{F5F22E43-2B64-4D13-860B-4FD22F913E1A}" type="sibTrans" cxnId="{230A1CE0-F4A8-410C-8523-4311C0FE3B45}">
      <dgm:prSet/>
      <dgm:spPr/>
      <dgm:t>
        <a:bodyPr/>
        <a:lstStyle/>
        <a:p>
          <a:endParaRPr lang="en-US"/>
        </a:p>
      </dgm:t>
    </dgm:pt>
    <dgm:pt modelId="{0ED2AECC-C1F7-4D7A-8960-804679368AE2}">
      <dgm:prSet/>
      <dgm:spPr/>
      <dgm:t>
        <a:bodyPr/>
        <a:lstStyle/>
        <a:p>
          <a:pPr>
            <a:lnSpc>
              <a:spcPct val="100000"/>
            </a:lnSpc>
          </a:pPr>
          <a:r>
            <a:rPr lang="en-US"/>
            <a:t>Leverage high session volume (389,543) for potential conversion improvements.</a:t>
          </a:r>
        </a:p>
      </dgm:t>
    </dgm:pt>
    <dgm:pt modelId="{5B91B088-A388-46EB-BC3D-F7CB6F59CAF5}" type="parTrans" cxnId="{D3670852-897B-4AFA-9A08-AB529ED1BDB6}">
      <dgm:prSet/>
      <dgm:spPr/>
      <dgm:t>
        <a:bodyPr/>
        <a:lstStyle/>
        <a:p>
          <a:endParaRPr lang="en-US"/>
        </a:p>
      </dgm:t>
    </dgm:pt>
    <dgm:pt modelId="{4D87C5D2-2842-43D5-AEA7-4139EEA9A736}" type="sibTrans" cxnId="{D3670852-897B-4AFA-9A08-AB529ED1BDB6}">
      <dgm:prSet/>
      <dgm:spPr/>
      <dgm:t>
        <a:bodyPr/>
        <a:lstStyle/>
        <a:p>
          <a:endParaRPr lang="en-US"/>
        </a:p>
      </dgm:t>
    </dgm:pt>
    <dgm:pt modelId="{D34F5D35-B486-44D1-9FA0-012EAF11C6B4}">
      <dgm:prSet/>
      <dgm:spPr/>
      <dgm:t>
        <a:bodyPr/>
        <a:lstStyle/>
        <a:p>
          <a:pPr>
            <a:lnSpc>
              <a:spcPct val="100000"/>
            </a:lnSpc>
            <a:defRPr b="1"/>
          </a:pPr>
          <a:r>
            <a:rPr lang="en-US" b="1"/>
            <a:t>Enhance Mobile User Experience:</a:t>
          </a:r>
          <a:endParaRPr lang="en-US"/>
        </a:p>
      </dgm:t>
    </dgm:pt>
    <dgm:pt modelId="{88C72728-218B-4747-9EDE-5641CC8E042C}" type="parTrans" cxnId="{40617F5B-68BE-4CAA-9313-443CB9304B39}">
      <dgm:prSet/>
      <dgm:spPr/>
      <dgm:t>
        <a:bodyPr/>
        <a:lstStyle/>
        <a:p>
          <a:endParaRPr lang="en-US"/>
        </a:p>
      </dgm:t>
    </dgm:pt>
    <dgm:pt modelId="{F18D8803-84D6-44C2-9790-68430D9E4206}" type="sibTrans" cxnId="{40617F5B-68BE-4CAA-9313-443CB9304B39}">
      <dgm:prSet/>
      <dgm:spPr/>
      <dgm:t>
        <a:bodyPr/>
        <a:lstStyle/>
        <a:p>
          <a:endParaRPr lang="en-US"/>
        </a:p>
      </dgm:t>
    </dgm:pt>
    <dgm:pt modelId="{C261C2B1-8000-42E3-9557-A94C8ABA3C96}">
      <dgm:prSet/>
      <dgm:spPr/>
      <dgm:t>
        <a:bodyPr/>
        <a:lstStyle/>
        <a:p>
          <a:pPr>
            <a:lnSpc>
              <a:spcPct val="100000"/>
            </a:lnSpc>
          </a:pPr>
          <a:r>
            <a:rPr lang="en-US"/>
            <a:t>Conversion Rate: 3.09%.</a:t>
          </a:r>
        </a:p>
      </dgm:t>
    </dgm:pt>
    <dgm:pt modelId="{BD00E644-3DE1-4BE1-BCF8-3BB97E33F9C4}" type="parTrans" cxnId="{EACD365B-78EA-424E-BEB1-2410867FEDB5}">
      <dgm:prSet/>
      <dgm:spPr/>
      <dgm:t>
        <a:bodyPr/>
        <a:lstStyle/>
        <a:p>
          <a:endParaRPr lang="en-US"/>
        </a:p>
      </dgm:t>
    </dgm:pt>
    <dgm:pt modelId="{A38EDB4A-418E-4EA6-AAE9-A2106FEDDF75}" type="sibTrans" cxnId="{EACD365B-78EA-424E-BEB1-2410867FEDB5}">
      <dgm:prSet/>
      <dgm:spPr/>
      <dgm:t>
        <a:bodyPr/>
        <a:lstStyle/>
        <a:p>
          <a:endParaRPr lang="en-US"/>
        </a:p>
      </dgm:t>
    </dgm:pt>
    <dgm:pt modelId="{E58BA5E7-E462-4557-81C5-5A0A153B168E}">
      <dgm:prSet/>
      <dgm:spPr/>
      <dgm:t>
        <a:bodyPr/>
        <a:lstStyle/>
        <a:p>
          <a:pPr>
            <a:lnSpc>
              <a:spcPct val="100000"/>
            </a:lnSpc>
          </a:pPr>
          <a:r>
            <a:rPr lang="en-US"/>
            <a:t>Focus on enhancing mobile user experience to capitalize on significant mobile traffic volume.</a:t>
          </a:r>
        </a:p>
      </dgm:t>
    </dgm:pt>
    <dgm:pt modelId="{B5367E38-4E34-4C45-9888-38EB5E54B861}" type="parTrans" cxnId="{2EC2F87E-5B50-4142-B92C-DB23A405B152}">
      <dgm:prSet/>
      <dgm:spPr/>
      <dgm:t>
        <a:bodyPr/>
        <a:lstStyle/>
        <a:p>
          <a:endParaRPr lang="en-US"/>
        </a:p>
      </dgm:t>
    </dgm:pt>
    <dgm:pt modelId="{E13BB438-B77F-4ED4-BD33-33D03EE854EB}" type="sibTrans" cxnId="{2EC2F87E-5B50-4142-B92C-DB23A405B152}">
      <dgm:prSet/>
      <dgm:spPr/>
      <dgm:t>
        <a:bodyPr/>
        <a:lstStyle/>
        <a:p>
          <a:endParaRPr lang="en-US"/>
        </a:p>
      </dgm:t>
    </dgm:pt>
    <dgm:pt modelId="{9CAC2205-3318-42C2-AB3B-5752B96365D0}">
      <dgm:prSet/>
      <dgm:spPr/>
      <dgm:t>
        <a:bodyPr/>
        <a:lstStyle/>
        <a:p>
          <a:pPr>
            <a:lnSpc>
              <a:spcPct val="100000"/>
            </a:lnSpc>
            <a:defRPr b="1"/>
          </a:pPr>
          <a:r>
            <a:rPr lang="en-US" b="1"/>
            <a:t>Optimize Campaigns for Mid-Range Performers: </a:t>
          </a:r>
          <a:r>
            <a:rPr lang="en-US" b="1" err="1"/>
            <a:t>bsearch</a:t>
          </a:r>
          <a:endParaRPr lang="en-US" err="1"/>
        </a:p>
      </dgm:t>
    </dgm:pt>
    <dgm:pt modelId="{95B7FAB6-7D31-4193-B8AA-3DEA04AC6750}" type="parTrans" cxnId="{F0920027-4B1A-44D8-9A60-989C790A2A7A}">
      <dgm:prSet/>
      <dgm:spPr/>
      <dgm:t>
        <a:bodyPr/>
        <a:lstStyle/>
        <a:p>
          <a:endParaRPr lang="en-US"/>
        </a:p>
      </dgm:t>
    </dgm:pt>
    <dgm:pt modelId="{CF37BA8E-9DA5-4BDA-A992-2CCF9D8285A3}" type="sibTrans" cxnId="{F0920027-4B1A-44D8-9A60-989C790A2A7A}">
      <dgm:prSet/>
      <dgm:spPr/>
      <dgm:t>
        <a:bodyPr/>
        <a:lstStyle/>
        <a:p>
          <a:endParaRPr lang="en-US"/>
        </a:p>
      </dgm:t>
    </dgm:pt>
    <dgm:pt modelId="{BA15BAD5-F8DA-4129-9E44-052A65F46A47}">
      <dgm:prSet/>
      <dgm:spPr/>
      <dgm:t>
        <a:bodyPr/>
        <a:lstStyle/>
        <a:p>
          <a:pPr>
            <a:lnSpc>
              <a:spcPct val="100000"/>
            </a:lnSpc>
          </a:pPr>
          <a:r>
            <a:rPr lang="en-US"/>
            <a:t>Evaluate and optimize campaigns to improve performance and conversion rates.</a:t>
          </a:r>
        </a:p>
      </dgm:t>
    </dgm:pt>
    <dgm:pt modelId="{920A502C-7A61-46B0-9C74-1A1C9A3BB956}" type="parTrans" cxnId="{F81FCDD8-D2B7-4609-8857-4EBF03D566CD}">
      <dgm:prSet/>
      <dgm:spPr/>
      <dgm:t>
        <a:bodyPr/>
        <a:lstStyle/>
        <a:p>
          <a:endParaRPr lang="en-US"/>
        </a:p>
      </dgm:t>
    </dgm:pt>
    <dgm:pt modelId="{CE932E46-0CA7-449F-8517-D392691F7AC7}" type="sibTrans" cxnId="{F81FCDD8-D2B7-4609-8857-4EBF03D566CD}">
      <dgm:prSet/>
      <dgm:spPr/>
      <dgm:t>
        <a:bodyPr/>
        <a:lstStyle/>
        <a:p>
          <a:endParaRPr lang="en-US"/>
        </a:p>
      </dgm:t>
    </dgm:pt>
    <dgm:pt modelId="{89C0489E-59E6-4CB4-AF95-5DE0EAFFB95E}">
      <dgm:prSet/>
      <dgm:spPr/>
      <dgm:t>
        <a:bodyPr/>
        <a:lstStyle/>
        <a:p>
          <a:pPr>
            <a:lnSpc>
              <a:spcPct val="100000"/>
            </a:lnSpc>
          </a:pPr>
          <a:r>
            <a:rPr lang="en-US"/>
            <a:t>Focus on increasing mobile traffic engagement.</a:t>
          </a:r>
        </a:p>
      </dgm:t>
    </dgm:pt>
    <dgm:pt modelId="{65C7EDD8-4C71-449A-9A1C-3DC1CC597BDB}" type="parTrans" cxnId="{FBAB1A7E-DF8A-44D0-BA71-20408D57A224}">
      <dgm:prSet/>
      <dgm:spPr/>
      <dgm:t>
        <a:bodyPr/>
        <a:lstStyle/>
        <a:p>
          <a:endParaRPr lang="en-US"/>
        </a:p>
      </dgm:t>
    </dgm:pt>
    <dgm:pt modelId="{CC176BDE-CE07-4CE8-9D6E-84C895746825}" type="sibTrans" cxnId="{FBAB1A7E-DF8A-44D0-BA71-20408D57A224}">
      <dgm:prSet/>
      <dgm:spPr/>
      <dgm:t>
        <a:bodyPr/>
        <a:lstStyle/>
        <a:p>
          <a:endParaRPr lang="en-US"/>
        </a:p>
      </dgm:t>
    </dgm:pt>
    <dgm:pt modelId="{04274CD1-2644-4A32-92EF-B4CAC7F69EE9}">
      <dgm:prSet/>
      <dgm:spPr/>
      <dgm:t>
        <a:bodyPr/>
        <a:lstStyle/>
        <a:p>
          <a:pPr>
            <a:lnSpc>
              <a:spcPct val="100000"/>
            </a:lnSpc>
            <a:defRPr b="1"/>
          </a:pPr>
          <a:r>
            <a:rPr lang="en-US" b="1"/>
            <a:t>Explore High Potential Channels: </a:t>
          </a:r>
          <a:r>
            <a:rPr lang="en-US" b="1" err="1"/>
            <a:t>socialbook</a:t>
          </a:r>
          <a:endParaRPr lang="en-US" err="1"/>
        </a:p>
      </dgm:t>
    </dgm:pt>
    <dgm:pt modelId="{394E9EF1-BE8B-422A-A6EB-F248AD2A554A}" type="parTrans" cxnId="{BA318217-F923-4EC9-B5D2-158DB5BB8DF5}">
      <dgm:prSet/>
      <dgm:spPr/>
      <dgm:t>
        <a:bodyPr/>
        <a:lstStyle/>
        <a:p>
          <a:endParaRPr lang="en-US"/>
        </a:p>
      </dgm:t>
    </dgm:pt>
    <dgm:pt modelId="{F624BAB1-CDEC-4030-8CB4-082228AB0156}" type="sibTrans" cxnId="{BA318217-F923-4EC9-B5D2-158DB5BB8DF5}">
      <dgm:prSet/>
      <dgm:spPr/>
      <dgm:t>
        <a:bodyPr/>
        <a:lstStyle/>
        <a:p>
          <a:endParaRPr lang="en-US"/>
        </a:p>
      </dgm:t>
    </dgm:pt>
    <dgm:pt modelId="{10004389-75D1-474F-A97A-ABF125CD1C81}">
      <dgm:prSet/>
      <dgm:spPr/>
      <dgm:t>
        <a:bodyPr/>
        <a:lstStyle/>
        <a:p>
          <a:pPr>
            <a:lnSpc>
              <a:spcPct val="100000"/>
            </a:lnSpc>
          </a:pPr>
          <a:r>
            <a:rPr lang="en-US"/>
            <a:t>Implement targeted campaigns to increase engagement and conversion rates.</a:t>
          </a:r>
        </a:p>
      </dgm:t>
    </dgm:pt>
    <dgm:pt modelId="{A45AF5F9-7744-4657-B28A-9F6249DFDF45}" type="parTrans" cxnId="{34DC5C71-D177-4D99-93C0-031655D0CB47}">
      <dgm:prSet/>
      <dgm:spPr/>
      <dgm:t>
        <a:bodyPr/>
        <a:lstStyle/>
        <a:p>
          <a:endParaRPr lang="en-US"/>
        </a:p>
      </dgm:t>
    </dgm:pt>
    <dgm:pt modelId="{8CE30D3C-C64A-480E-BA6F-9845C3EE27A6}" type="sibTrans" cxnId="{34DC5C71-D177-4D99-93C0-031655D0CB47}">
      <dgm:prSet/>
      <dgm:spPr/>
      <dgm:t>
        <a:bodyPr/>
        <a:lstStyle/>
        <a:p>
          <a:endParaRPr lang="en-US"/>
        </a:p>
      </dgm:t>
    </dgm:pt>
    <dgm:pt modelId="{883571CB-0A96-4997-A658-7CE4B509E325}">
      <dgm:prSet/>
      <dgm:spPr/>
      <dgm:t>
        <a:bodyPr/>
        <a:lstStyle/>
        <a:p>
          <a:pPr>
            <a:lnSpc>
              <a:spcPct val="100000"/>
            </a:lnSpc>
          </a:pPr>
          <a:r>
            <a:rPr lang="en-US"/>
            <a:t>Explore opportunities to boost sessions and orders given its late entry but potential for growth.</a:t>
          </a:r>
        </a:p>
      </dgm:t>
    </dgm:pt>
    <dgm:pt modelId="{5380DDB9-3ECF-4460-AC43-D1A284A9F08F}" type="parTrans" cxnId="{6C277664-2D12-454F-8602-AD7B26DDC2C0}">
      <dgm:prSet/>
      <dgm:spPr/>
      <dgm:t>
        <a:bodyPr/>
        <a:lstStyle/>
        <a:p>
          <a:endParaRPr lang="en-US"/>
        </a:p>
      </dgm:t>
    </dgm:pt>
    <dgm:pt modelId="{0B818609-FA5F-4E69-B5BE-2CB68062B7EF}" type="sibTrans" cxnId="{6C277664-2D12-454F-8602-AD7B26DDC2C0}">
      <dgm:prSet/>
      <dgm:spPr/>
      <dgm:t>
        <a:bodyPr/>
        <a:lstStyle/>
        <a:p>
          <a:endParaRPr lang="en-US"/>
        </a:p>
      </dgm:t>
    </dgm:pt>
    <dgm:pt modelId="{3CA5D04D-C4C2-4637-99DC-2744EF5AFD10}">
      <dgm:prSet/>
      <dgm:spPr/>
      <dgm:t>
        <a:bodyPr/>
        <a:lstStyle/>
        <a:p>
          <a:pPr>
            <a:lnSpc>
              <a:spcPct val="100000"/>
            </a:lnSpc>
            <a:defRPr b="1"/>
          </a:pPr>
          <a:r>
            <a:rPr lang="en-US" b="1"/>
            <a:t>Leverage Free Traffic Effectively:</a:t>
          </a:r>
          <a:endParaRPr lang="en-US"/>
        </a:p>
      </dgm:t>
    </dgm:pt>
    <dgm:pt modelId="{052DBB49-63DD-41C0-B658-41E05A0AA864}" type="parTrans" cxnId="{72FC0778-8300-458F-A470-0F79C7944E9F}">
      <dgm:prSet/>
      <dgm:spPr/>
      <dgm:t>
        <a:bodyPr/>
        <a:lstStyle/>
        <a:p>
          <a:endParaRPr lang="en-US"/>
        </a:p>
      </dgm:t>
    </dgm:pt>
    <dgm:pt modelId="{AE46E7BF-1E92-440D-8421-1C6C77C98E94}" type="sibTrans" cxnId="{72FC0778-8300-458F-A470-0F79C7944E9F}">
      <dgm:prSet/>
      <dgm:spPr/>
      <dgm:t>
        <a:bodyPr/>
        <a:lstStyle/>
        <a:p>
          <a:endParaRPr lang="en-US"/>
        </a:p>
      </dgm:t>
    </dgm:pt>
    <dgm:pt modelId="{F24CCCDB-B018-4B21-A377-E1AF7E0A6FDD}">
      <dgm:prSet/>
      <dgm:spPr/>
      <dgm:t>
        <a:bodyPr/>
        <a:lstStyle/>
        <a:p>
          <a:pPr>
            <a:lnSpc>
              <a:spcPct val="100000"/>
            </a:lnSpc>
          </a:pPr>
          <a:r>
            <a:rPr lang="en-US"/>
            <a:t>Despite lower volume, free traffic has a higher conversion rate (7.34%).</a:t>
          </a:r>
        </a:p>
      </dgm:t>
    </dgm:pt>
    <dgm:pt modelId="{5CAEBDC8-9A12-49CA-8563-665FA388B746}" type="parTrans" cxnId="{EA8E21A6-5A07-4E4A-9187-DD5D02C71D48}">
      <dgm:prSet/>
      <dgm:spPr/>
      <dgm:t>
        <a:bodyPr/>
        <a:lstStyle/>
        <a:p>
          <a:endParaRPr lang="en-US"/>
        </a:p>
      </dgm:t>
    </dgm:pt>
    <dgm:pt modelId="{01CFCCCD-D9F6-4A2B-B20F-A4BACA35A0C7}" type="sibTrans" cxnId="{EA8E21A6-5A07-4E4A-9187-DD5D02C71D48}">
      <dgm:prSet/>
      <dgm:spPr/>
      <dgm:t>
        <a:bodyPr/>
        <a:lstStyle/>
        <a:p>
          <a:endParaRPr lang="en-US"/>
        </a:p>
      </dgm:t>
    </dgm:pt>
    <dgm:pt modelId="{3022F69E-4FF4-4600-9205-8BB49F256413}">
      <dgm:prSet/>
      <dgm:spPr/>
      <dgm:t>
        <a:bodyPr/>
        <a:lstStyle/>
        <a:p>
          <a:pPr>
            <a:lnSpc>
              <a:spcPct val="100000"/>
            </a:lnSpc>
          </a:pPr>
          <a:r>
            <a:rPr lang="en-US"/>
            <a:t>Consider strategies to increase free traffic sessions while maintaining high conversion rates.</a:t>
          </a:r>
        </a:p>
      </dgm:t>
    </dgm:pt>
    <dgm:pt modelId="{D7C4D1B3-C9A1-46D4-89A4-79637CEC89FA}" type="parTrans" cxnId="{1A610809-B71C-418D-9CBC-37A9C48576AF}">
      <dgm:prSet/>
      <dgm:spPr/>
      <dgm:t>
        <a:bodyPr/>
        <a:lstStyle/>
        <a:p>
          <a:endParaRPr lang="en-US"/>
        </a:p>
      </dgm:t>
    </dgm:pt>
    <dgm:pt modelId="{EE98BB77-5246-46CB-B098-ED6D904EEC9D}" type="sibTrans" cxnId="{1A610809-B71C-418D-9CBC-37A9C48576AF}">
      <dgm:prSet/>
      <dgm:spPr/>
      <dgm:t>
        <a:bodyPr/>
        <a:lstStyle/>
        <a:p>
          <a:endParaRPr lang="en-US"/>
        </a:p>
      </dgm:t>
    </dgm:pt>
    <dgm:pt modelId="{1492B95B-611A-43C2-97D0-42B69D037B06}" type="pres">
      <dgm:prSet presAssocID="{131615C4-B187-436C-BCDA-CBA832A96678}" presName="root" presStyleCnt="0">
        <dgm:presLayoutVars>
          <dgm:dir/>
          <dgm:resizeHandles val="exact"/>
        </dgm:presLayoutVars>
      </dgm:prSet>
      <dgm:spPr/>
    </dgm:pt>
    <dgm:pt modelId="{F9BB222E-95BA-4E70-9131-4AFF44DE8D57}" type="pres">
      <dgm:prSet presAssocID="{CBC53F94-8D02-483E-BF1E-6210F1B68BBD}" presName="compNode" presStyleCnt="0"/>
      <dgm:spPr/>
    </dgm:pt>
    <dgm:pt modelId="{EB27A5B5-3D4A-4403-B8BE-C9C6004D9EBF}" type="pres">
      <dgm:prSet presAssocID="{CBC53F94-8D02-483E-BF1E-6210F1B68BB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egaphone"/>
        </a:ext>
      </dgm:extLst>
    </dgm:pt>
    <dgm:pt modelId="{D281A374-9EF4-4462-9D0E-4CEF404C29C9}" type="pres">
      <dgm:prSet presAssocID="{CBC53F94-8D02-483E-BF1E-6210F1B68BBD}" presName="iconSpace" presStyleCnt="0"/>
      <dgm:spPr/>
    </dgm:pt>
    <dgm:pt modelId="{D4E4646B-3D52-4667-BE3F-2432BE1CD33A}" type="pres">
      <dgm:prSet presAssocID="{CBC53F94-8D02-483E-BF1E-6210F1B68BBD}" presName="parTx" presStyleLbl="revTx" presStyleIdx="0" presStyleCnt="12">
        <dgm:presLayoutVars>
          <dgm:chMax val="0"/>
          <dgm:chPref val="0"/>
        </dgm:presLayoutVars>
      </dgm:prSet>
      <dgm:spPr/>
    </dgm:pt>
    <dgm:pt modelId="{91EB8553-A96C-4FC8-A44B-F6B2D8ED5B0D}" type="pres">
      <dgm:prSet presAssocID="{CBC53F94-8D02-483E-BF1E-6210F1B68BBD}" presName="txSpace" presStyleCnt="0"/>
      <dgm:spPr/>
    </dgm:pt>
    <dgm:pt modelId="{8BDA1C7A-FB91-4062-868B-AA6BFC84A2DA}" type="pres">
      <dgm:prSet presAssocID="{CBC53F94-8D02-483E-BF1E-6210F1B68BBD}" presName="desTx" presStyleLbl="revTx" presStyleIdx="1" presStyleCnt="12">
        <dgm:presLayoutVars/>
      </dgm:prSet>
      <dgm:spPr/>
    </dgm:pt>
    <dgm:pt modelId="{BD9C267B-5853-40E0-98D7-E695F6477BE9}" type="pres">
      <dgm:prSet presAssocID="{515DC220-ECBE-4AD4-A001-8CCB6E3F7CA9}" presName="sibTrans" presStyleCnt="0"/>
      <dgm:spPr/>
    </dgm:pt>
    <dgm:pt modelId="{8919EAD0-54C4-4D3D-A0DD-97F078AAD51B}" type="pres">
      <dgm:prSet presAssocID="{336EF25D-5057-43B2-A422-1A14ADEFE9C1}" presName="compNode" presStyleCnt="0"/>
      <dgm:spPr/>
    </dgm:pt>
    <dgm:pt modelId="{E845D962-5162-4FAA-BC76-B4CD40D5D43F}" type="pres">
      <dgm:prSet presAssocID="{336EF25D-5057-43B2-A422-1A14ADEFE9C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ilter"/>
        </a:ext>
      </dgm:extLst>
    </dgm:pt>
    <dgm:pt modelId="{F2761767-B792-4D26-A6FC-4773AB98AEAE}" type="pres">
      <dgm:prSet presAssocID="{336EF25D-5057-43B2-A422-1A14ADEFE9C1}" presName="iconSpace" presStyleCnt="0"/>
      <dgm:spPr/>
    </dgm:pt>
    <dgm:pt modelId="{75D70018-8957-4513-AA9F-60E02C985E34}" type="pres">
      <dgm:prSet presAssocID="{336EF25D-5057-43B2-A422-1A14ADEFE9C1}" presName="parTx" presStyleLbl="revTx" presStyleIdx="2" presStyleCnt="12">
        <dgm:presLayoutVars>
          <dgm:chMax val="0"/>
          <dgm:chPref val="0"/>
        </dgm:presLayoutVars>
      </dgm:prSet>
      <dgm:spPr/>
    </dgm:pt>
    <dgm:pt modelId="{A7942D8D-E69A-4E48-AC89-08467FF73467}" type="pres">
      <dgm:prSet presAssocID="{336EF25D-5057-43B2-A422-1A14ADEFE9C1}" presName="txSpace" presStyleCnt="0"/>
      <dgm:spPr/>
    </dgm:pt>
    <dgm:pt modelId="{B5160899-8782-4B68-AF55-F9DA253E7240}" type="pres">
      <dgm:prSet presAssocID="{336EF25D-5057-43B2-A422-1A14ADEFE9C1}" presName="desTx" presStyleLbl="revTx" presStyleIdx="3" presStyleCnt="12">
        <dgm:presLayoutVars/>
      </dgm:prSet>
      <dgm:spPr/>
    </dgm:pt>
    <dgm:pt modelId="{F02103ED-CCF7-4518-A3C9-ADDA3101E193}" type="pres">
      <dgm:prSet presAssocID="{77FEB68B-D9A4-459B-9763-0DC732D443BC}" presName="sibTrans" presStyleCnt="0"/>
      <dgm:spPr/>
    </dgm:pt>
    <dgm:pt modelId="{011C7419-3EF3-4A31-9677-39C621F03366}" type="pres">
      <dgm:prSet presAssocID="{D34F5D35-B486-44D1-9FA0-012EAF11C6B4}" presName="compNode" presStyleCnt="0"/>
      <dgm:spPr/>
    </dgm:pt>
    <dgm:pt modelId="{A1EDC2E1-BF6E-4A10-AF31-F1AE92C0E0B0}" type="pres">
      <dgm:prSet presAssocID="{D34F5D35-B486-44D1-9FA0-012EAF11C6B4}"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aximize"/>
        </a:ext>
      </dgm:extLst>
    </dgm:pt>
    <dgm:pt modelId="{AB958F22-E710-495D-A884-6813E9FBC961}" type="pres">
      <dgm:prSet presAssocID="{D34F5D35-B486-44D1-9FA0-012EAF11C6B4}" presName="iconSpace" presStyleCnt="0"/>
      <dgm:spPr/>
    </dgm:pt>
    <dgm:pt modelId="{5ACB438B-AFD0-443A-9494-A0C810405FEC}" type="pres">
      <dgm:prSet presAssocID="{D34F5D35-B486-44D1-9FA0-012EAF11C6B4}" presName="parTx" presStyleLbl="revTx" presStyleIdx="4" presStyleCnt="12">
        <dgm:presLayoutVars>
          <dgm:chMax val="0"/>
          <dgm:chPref val="0"/>
        </dgm:presLayoutVars>
      </dgm:prSet>
      <dgm:spPr/>
    </dgm:pt>
    <dgm:pt modelId="{D597B730-A437-43A9-BF4A-7B73ADB0FAD7}" type="pres">
      <dgm:prSet presAssocID="{D34F5D35-B486-44D1-9FA0-012EAF11C6B4}" presName="txSpace" presStyleCnt="0"/>
      <dgm:spPr/>
    </dgm:pt>
    <dgm:pt modelId="{6ABE64E3-EFE2-487E-AE4E-56F07AEB8040}" type="pres">
      <dgm:prSet presAssocID="{D34F5D35-B486-44D1-9FA0-012EAF11C6B4}" presName="desTx" presStyleLbl="revTx" presStyleIdx="5" presStyleCnt="12">
        <dgm:presLayoutVars/>
      </dgm:prSet>
      <dgm:spPr/>
    </dgm:pt>
    <dgm:pt modelId="{5601700A-EFD8-4641-A5DB-1787223AC9DF}" type="pres">
      <dgm:prSet presAssocID="{F18D8803-84D6-44C2-9790-68430D9E4206}" presName="sibTrans" presStyleCnt="0"/>
      <dgm:spPr/>
    </dgm:pt>
    <dgm:pt modelId="{8B186562-2FD0-49EE-9EF7-9A87814EBABE}" type="pres">
      <dgm:prSet presAssocID="{9CAC2205-3318-42C2-AB3B-5752B96365D0}" presName="compNode" presStyleCnt="0"/>
      <dgm:spPr/>
    </dgm:pt>
    <dgm:pt modelId="{0B19151C-8342-49A8-BDE5-09F5F3D4C7A2}" type="pres">
      <dgm:prSet presAssocID="{9CAC2205-3318-42C2-AB3B-5752B96365D0}"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auge"/>
        </a:ext>
      </dgm:extLst>
    </dgm:pt>
    <dgm:pt modelId="{0AB30316-CA30-4D90-9D31-913BD4A75650}" type="pres">
      <dgm:prSet presAssocID="{9CAC2205-3318-42C2-AB3B-5752B96365D0}" presName="iconSpace" presStyleCnt="0"/>
      <dgm:spPr/>
    </dgm:pt>
    <dgm:pt modelId="{4D4B19ED-64AC-41F1-9C3F-4B46450DDA4C}" type="pres">
      <dgm:prSet presAssocID="{9CAC2205-3318-42C2-AB3B-5752B96365D0}" presName="parTx" presStyleLbl="revTx" presStyleIdx="6" presStyleCnt="12">
        <dgm:presLayoutVars>
          <dgm:chMax val="0"/>
          <dgm:chPref val="0"/>
        </dgm:presLayoutVars>
      </dgm:prSet>
      <dgm:spPr/>
    </dgm:pt>
    <dgm:pt modelId="{1B8908ED-BDEA-4517-A27D-4EE6F9DE80A6}" type="pres">
      <dgm:prSet presAssocID="{9CAC2205-3318-42C2-AB3B-5752B96365D0}" presName="txSpace" presStyleCnt="0"/>
      <dgm:spPr/>
    </dgm:pt>
    <dgm:pt modelId="{A183AE2D-F350-4DCD-99F0-498F1165E24A}" type="pres">
      <dgm:prSet presAssocID="{9CAC2205-3318-42C2-AB3B-5752B96365D0}" presName="desTx" presStyleLbl="revTx" presStyleIdx="7" presStyleCnt="12">
        <dgm:presLayoutVars/>
      </dgm:prSet>
      <dgm:spPr/>
    </dgm:pt>
    <dgm:pt modelId="{2D0CCD83-1EF2-46EC-A22B-91F99FAD9F72}" type="pres">
      <dgm:prSet presAssocID="{CF37BA8E-9DA5-4BDA-A992-2CCF9D8285A3}" presName="sibTrans" presStyleCnt="0"/>
      <dgm:spPr/>
    </dgm:pt>
    <dgm:pt modelId="{7F7DFDA9-F528-4550-84DD-BA81DDE9127F}" type="pres">
      <dgm:prSet presAssocID="{04274CD1-2644-4A32-92EF-B4CAC7F69EE9}" presName="compNode" presStyleCnt="0"/>
      <dgm:spPr/>
    </dgm:pt>
    <dgm:pt modelId="{BC46887A-51E6-470D-8CE2-0D47BA5D7AA2}" type="pres">
      <dgm:prSet presAssocID="{04274CD1-2644-4A32-92EF-B4CAC7F69EE9}"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Kiosk"/>
        </a:ext>
      </dgm:extLst>
    </dgm:pt>
    <dgm:pt modelId="{B12BDF07-C6A8-485B-9B4D-F1326857EE85}" type="pres">
      <dgm:prSet presAssocID="{04274CD1-2644-4A32-92EF-B4CAC7F69EE9}" presName="iconSpace" presStyleCnt="0"/>
      <dgm:spPr/>
    </dgm:pt>
    <dgm:pt modelId="{275BDCAB-F99B-4355-AB01-A9B4040CA20C}" type="pres">
      <dgm:prSet presAssocID="{04274CD1-2644-4A32-92EF-B4CAC7F69EE9}" presName="parTx" presStyleLbl="revTx" presStyleIdx="8" presStyleCnt="12">
        <dgm:presLayoutVars>
          <dgm:chMax val="0"/>
          <dgm:chPref val="0"/>
        </dgm:presLayoutVars>
      </dgm:prSet>
      <dgm:spPr/>
    </dgm:pt>
    <dgm:pt modelId="{4A6396B2-DD17-47EF-A31A-EC7C6E8905DF}" type="pres">
      <dgm:prSet presAssocID="{04274CD1-2644-4A32-92EF-B4CAC7F69EE9}" presName="txSpace" presStyleCnt="0"/>
      <dgm:spPr/>
    </dgm:pt>
    <dgm:pt modelId="{0848A387-1FE1-444A-BD08-F31DEC224D64}" type="pres">
      <dgm:prSet presAssocID="{04274CD1-2644-4A32-92EF-B4CAC7F69EE9}" presName="desTx" presStyleLbl="revTx" presStyleIdx="9" presStyleCnt="12">
        <dgm:presLayoutVars/>
      </dgm:prSet>
      <dgm:spPr/>
    </dgm:pt>
    <dgm:pt modelId="{7ABBE5E1-EF1A-4535-88BB-967991B6D408}" type="pres">
      <dgm:prSet presAssocID="{F624BAB1-CDEC-4030-8CB4-082228AB0156}" presName="sibTrans" presStyleCnt="0"/>
      <dgm:spPr/>
    </dgm:pt>
    <dgm:pt modelId="{1A2FA26F-2DA1-47EA-B7A7-AC2959FB5B50}" type="pres">
      <dgm:prSet presAssocID="{3CA5D04D-C4C2-4637-99DC-2744EF5AFD10}" presName="compNode" presStyleCnt="0"/>
      <dgm:spPr/>
    </dgm:pt>
    <dgm:pt modelId="{B89E0443-B6C9-49A8-9BBE-F2770D30D455}" type="pres">
      <dgm:prSet presAssocID="{3CA5D04D-C4C2-4637-99DC-2744EF5AFD10}"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Traffic Light"/>
        </a:ext>
      </dgm:extLst>
    </dgm:pt>
    <dgm:pt modelId="{AE0A5FEE-59EB-4BC2-A232-A754315EC344}" type="pres">
      <dgm:prSet presAssocID="{3CA5D04D-C4C2-4637-99DC-2744EF5AFD10}" presName="iconSpace" presStyleCnt="0"/>
      <dgm:spPr/>
    </dgm:pt>
    <dgm:pt modelId="{54DBE653-5656-4EE0-9B05-A4D1C553D501}" type="pres">
      <dgm:prSet presAssocID="{3CA5D04D-C4C2-4637-99DC-2744EF5AFD10}" presName="parTx" presStyleLbl="revTx" presStyleIdx="10" presStyleCnt="12">
        <dgm:presLayoutVars>
          <dgm:chMax val="0"/>
          <dgm:chPref val="0"/>
        </dgm:presLayoutVars>
      </dgm:prSet>
      <dgm:spPr/>
    </dgm:pt>
    <dgm:pt modelId="{D169F799-D6B7-4A6B-80B4-5DC13A6E20C9}" type="pres">
      <dgm:prSet presAssocID="{3CA5D04D-C4C2-4637-99DC-2744EF5AFD10}" presName="txSpace" presStyleCnt="0"/>
      <dgm:spPr/>
    </dgm:pt>
    <dgm:pt modelId="{1760BC53-306E-482F-853C-D04440756B81}" type="pres">
      <dgm:prSet presAssocID="{3CA5D04D-C4C2-4637-99DC-2744EF5AFD10}" presName="desTx" presStyleLbl="revTx" presStyleIdx="11" presStyleCnt="12">
        <dgm:presLayoutVars/>
      </dgm:prSet>
      <dgm:spPr/>
    </dgm:pt>
  </dgm:ptLst>
  <dgm:cxnLst>
    <dgm:cxn modelId="{1A610809-B71C-418D-9CBC-37A9C48576AF}" srcId="{3CA5D04D-C4C2-4637-99DC-2744EF5AFD10}" destId="{3022F69E-4FF4-4600-9205-8BB49F256413}" srcOrd="1" destOrd="0" parTransId="{D7C4D1B3-C9A1-46D4-89A4-79637CEC89FA}" sibTransId="{EE98BB77-5246-46CB-B098-ED6D904EEC9D}"/>
    <dgm:cxn modelId="{BDBD950B-1056-47E2-A952-241E1908CEB3}" type="presOf" srcId="{3CA5D04D-C4C2-4637-99DC-2744EF5AFD10}" destId="{54DBE653-5656-4EE0-9B05-A4D1C553D501}" srcOrd="0" destOrd="0" presId="urn:microsoft.com/office/officeart/2018/5/layout/CenteredIconLabelDescriptionList"/>
    <dgm:cxn modelId="{BA318217-F923-4EC9-B5D2-158DB5BB8DF5}" srcId="{131615C4-B187-436C-BCDA-CBA832A96678}" destId="{04274CD1-2644-4A32-92EF-B4CAC7F69EE9}" srcOrd="4" destOrd="0" parTransId="{394E9EF1-BE8B-422A-A6EB-F248AD2A554A}" sibTransId="{F624BAB1-CDEC-4030-8CB4-082228AB0156}"/>
    <dgm:cxn modelId="{7026A819-405E-4F67-AC5F-35438AD6564E}" type="presOf" srcId="{3022F69E-4FF4-4600-9205-8BB49F256413}" destId="{1760BC53-306E-482F-853C-D04440756B81}" srcOrd="0" destOrd="1" presId="urn:microsoft.com/office/officeart/2018/5/layout/CenteredIconLabelDescriptionList"/>
    <dgm:cxn modelId="{F0920027-4B1A-44D8-9A60-989C790A2A7A}" srcId="{131615C4-B187-436C-BCDA-CBA832A96678}" destId="{9CAC2205-3318-42C2-AB3B-5752B96365D0}" srcOrd="3" destOrd="0" parTransId="{95B7FAB6-7D31-4193-B8AA-3DEA04AC6750}" sibTransId="{CF37BA8E-9DA5-4BDA-A992-2CCF9D8285A3}"/>
    <dgm:cxn modelId="{24805231-08AF-4272-A487-62AE7316D6EE}" type="presOf" srcId="{131615C4-B187-436C-BCDA-CBA832A96678}" destId="{1492B95B-611A-43C2-97D0-42B69D037B06}" srcOrd="0" destOrd="0" presId="urn:microsoft.com/office/officeart/2018/5/layout/CenteredIconLabelDescriptionList"/>
    <dgm:cxn modelId="{EACD365B-78EA-424E-BEB1-2410867FEDB5}" srcId="{D34F5D35-B486-44D1-9FA0-012EAF11C6B4}" destId="{C261C2B1-8000-42E3-9557-A94C8ABA3C96}" srcOrd="0" destOrd="0" parTransId="{BD00E644-3DE1-4BE1-BCF8-3BB97E33F9C4}" sibTransId="{A38EDB4A-418E-4EA6-AAE9-A2106FEDDF75}"/>
    <dgm:cxn modelId="{1C1A635B-B71D-4F3E-93C3-7E626A95A553}" type="presOf" srcId="{C39FD998-6BA0-49C3-82F4-0193816F9300}" destId="{8BDA1C7A-FB91-4062-868B-AA6BFC84A2DA}" srcOrd="0" destOrd="1" presId="urn:microsoft.com/office/officeart/2018/5/layout/CenteredIconLabelDescriptionList"/>
    <dgm:cxn modelId="{40617F5B-68BE-4CAA-9313-443CB9304B39}" srcId="{131615C4-B187-436C-BCDA-CBA832A96678}" destId="{D34F5D35-B486-44D1-9FA0-012EAF11C6B4}" srcOrd="2" destOrd="0" parTransId="{88C72728-218B-4747-9EDE-5641CC8E042C}" sibTransId="{F18D8803-84D6-44C2-9790-68430D9E4206}"/>
    <dgm:cxn modelId="{5A553844-0EE1-4B7E-AA72-E257D64EFA39}" srcId="{CBC53F94-8D02-483E-BF1E-6210F1B68BBD}" destId="{8CB79287-FEEA-40EA-8486-D584B1791337}" srcOrd="0" destOrd="0" parTransId="{69CBAC99-AA23-4DCC-B272-E267F5DA8CDF}" sibTransId="{D4019731-C426-4924-A1FD-D79C68F3A7E7}"/>
    <dgm:cxn modelId="{6C277664-2D12-454F-8602-AD7B26DDC2C0}" srcId="{04274CD1-2644-4A32-92EF-B4CAC7F69EE9}" destId="{883571CB-0A96-4997-A658-7CE4B509E325}" srcOrd="1" destOrd="0" parTransId="{5380DDB9-3ECF-4460-AC43-D1A284A9F08F}" sibTransId="{0B818609-FA5F-4E69-B5BE-2CB68062B7EF}"/>
    <dgm:cxn modelId="{222E9268-CBEB-40B9-A6F4-6B5FC93B7EAF}" type="presOf" srcId="{CBC53F94-8D02-483E-BF1E-6210F1B68BBD}" destId="{D4E4646B-3D52-4667-BE3F-2432BE1CD33A}" srcOrd="0" destOrd="0" presId="urn:microsoft.com/office/officeart/2018/5/layout/CenteredIconLabelDescriptionList"/>
    <dgm:cxn modelId="{34DC5C71-D177-4D99-93C0-031655D0CB47}" srcId="{04274CD1-2644-4A32-92EF-B4CAC7F69EE9}" destId="{10004389-75D1-474F-A97A-ABF125CD1C81}" srcOrd="0" destOrd="0" parTransId="{A45AF5F9-7744-4657-B28A-9F6249DFDF45}" sibTransId="{8CE30D3C-C64A-480E-BA6F-9845C3EE27A6}"/>
    <dgm:cxn modelId="{D3670852-897B-4AFA-9A08-AB529ED1BDB6}" srcId="{336EF25D-5057-43B2-A422-1A14ADEFE9C1}" destId="{0ED2AECC-C1F7-4D7A-8960-804679368AE2}" srcOrd="1" destOrd="0" parTransId="{5B91B088-A388-46EB-BC3D-F7CB6F59CAF5}" sibTransId="{4D87C5D2-2842-43D5-AEA7-4139EEA9A736}"/>
    <dgm:cxn modelId="{72FC0778-8300-458F-A470-0F79C7944E9F}" srcId="{131615C4-B187-436C-BCDA-CBA832A96678}" destId="{3CA5D04D-C4C2-4637-99DC-2744EF5AFD10}" srcOrd="5" destOrd="0" parTransId="{052DBB49-63DD-41C0-B658-41E05A0AA864}" sibTransId="{AE46E7BF-1E92-440D-8421-1C6C77C98E94}"/>
    <dgm:cxn modelId="{FBAB1A7E-DF8A-44D0-BA71-20408D57A224}" srcId="{9CAC2205-3318-42C2-AB3B-5752B96365D0}" destId="{89C0489E-59E6-4CB4-AF95-5DE0EAFFB95E}" srcOrd="1" destOrd="0" parTransId="{65C7EDD8-4C71-449A-9A1C-3DC1CC597BDB}" sibTransId="{CC176BDE-CE07-4CE8-9D6E-84C895746825}"/>
    <dgm:cxn modelId="{2EC2F87E-5B50-4142-B92C-DB23A405B152}" srcId="{D34F5D35-B486-44D1-9FA0-012EAF11C6B4}" destId="{E58BA5E7-E462-4557-81C5-5A0A153B168E}" srcOrd="1" destOrd="0" parTransId="{B5367E38-4E34-4C45-9888-38EB5E54B861}" sibTransId="{E13BB438-B77F-4ED4-BD33-33D03EE854EB}"/>
    <dgm:cxn modelId="{A7AA1095-B390-4D3B-B0B5-202E34FB2264}" type="presOf" srcId="{883571CB-0A96-4997-A658-7CE4B509E325}" destId="{0848A387-1FE1-444A-BD08-F31DEC224D64}" srcOrd="0" destOrd="1" presId="urn:microsoft.com/office/officeart/2018/5/layout/CenteredIconLabelDescriptionList"/>
    <dgm:cxn modelId="{F169F3A1-C6F8-42ED-85C9-EC9656FFB65A}" type="presOf" srcId="{BA15BAD5-F8DA-4129-9E44-052A65F46A47}" destId="{A183AE2D-F350-4DCD-99F0-498F1165E24A}" srcOrd="0" destOrd="0" presId="urn:microsoft.com/office/officeart/2018/5/layout/CenteredIconLabelDescriptionList"/>
    <dgm:cxn modelId="{CF9D9FA2-6691-4CAB-987C-24968DE8EF7C}" type="presOf" srcId="{9CAC2205-3318-42C2-AB3B-5752B96365D0}" destId="{4D4B19ED-64AC-41F1-9C3F-4B46450DDA4C}" srcOrd="0" destOrd="0" presId="urn:microsoft.com/office/officeart/2018/5/layout/CenteredIconLabelDescriptionList"/>
    <dgm:cxn modelId="{971CAFA3-48A8-4C07-B8C6-35845DDF7A22}" type="presOf" srcId="{336EF25D-5057-43B2-A422-1A14ADEFE9C1}" destId="{75D70018-8957-4513-AA9F-60E02C985E34}" srcOrd="0" destOrd="0" presId="urn:microsoft.com/office/officeart/2018/5/layout/CenteredIconLabelDescriptionList"/>
    <dgm:cxn modelId="{1B2635A4-B731-4415-AF90-A4D6CF280894}" type="presOf" srcId="{89C0489E-59E6-4CB4-AF95-5DE0EAFFB95E}" destId="{A183AE2D-F350-4DCD-99F0-498F1165E24A}" srcOrd="0" destOrd="1" presId="urn:microsoft.com/office/officeart/2018/5/layout/CenteredIconLabelDescriptionList"/>
    <dgm:cxn modelId="{EA8E21A6-5A07-4E4A-9187-DD5D02C71D48}" srcId="{3CA5D04D-C4C2-4637-99DC-2744EF5AFD10}" destId="{F24CCCDB-B018-4B21-A377-E1AF7E0A6FDD}" srcOrd="0" destOrd="0" parTransId="{5CAEBDC8-9A12-49CA-8563-665FA388B746}" sibTransId="{01CFCCCD-D9F6-4A2B-B20F-A4BACA35A0C7}"/>
    <dgm:cxn modelId="{D7EAD7A7-A520-45C1-A278-91270198BA60}" srcId="{131615C4-B187-436C-BCDA-CBA832A96678}" destId="{CBC53F94-8D02-483E-BF1E-6210F1B68BBD}" srcOrd="0" destOrd="0" parTransId="{3810A372-BED9-4667-B13E-78DD121BE433}" sibTransId="{515DC220-ECBE-4AD4-A001-8CCB6E3F7CA9}"/>
    <dgm:cxn modelId="{9EEE69A8-FD7A-47C5-93F1-52A070226BD1}" srcId="{131615C4-B187-436C-BCDA-CBA832A96678}" destId="{336EF25D-5057-43B2-A422-1A14ADEFE9C1}" srcOrd="1" destOrd="0" parTransId="{ED851405-D8AC-40CC-9E1C-385602AF8BE1}" sibTransId="{77FEB68B-D9A4-459B-9763-0DC732D443BC}"/>
    <dgm:cxn modelId="{E70343BA-188F-4C8B-A95C-D84B9370FE24}" type="presOf" srcId="{D34F5D35-B486-44D1-9FA0-012EAF11C6B4}" destId="{5ACB438B-AFD0-443A-9494-A0C810405FEC}" srcOrd="0" destOrd="0" presId="urn:microsoft.com/office/officeart/2018/5/layout/CenteredIconLabelDescriptionList"/>
    <dgm:cxn modelId="{58BC6FBB-F2EF-4707-BB5C-0DCA4F125FBF}" type="presOf" srcId="{C261C2B1-8000-42E3-9557-A94C8ABA3C96}" destId="{6ABE64E3-EFE2-487E-AE4E-56F07AEB8040}" srcOrd="0" destOrd="0" presId="urn:microsoft.com/office/officeart/2018/5/layout/CenteredIconLabelDescriptionList"/>
    <dgm:cxn modelId="{ABBB39C1-B940-4FD3-B593-0E121C6E462D}" type="presOf" srcId="{E58BA5E7-E462-4557-81C5-5A0A153B168E}" destId="{6ABE64E3-EFE2-487E-AE4E-56F07AEB8040}" srcOrd="0" destOrd="1" presId="urn:microsoft.com/office/officeart/2018/5/layout/CenteredIconLabelDescriptionList"/>
    <dgm:cxn modelId="{94E560CA-2EC5-449D-BD5F-D43705A35328}" srcId="{CBC53F94-8D02-483E-BF1E-6210F1B68BBD}" destId="{C39FD998-6BA0-49C3-82F4-0193816F9300}" srcOrd="1" destOrd="0" parTransId="{7185D3ED-087E-4270-8117-2978D56D687F}" sibTransId="{75566A43-DB97-4C16-93EB-902B13E0D3DB}"/>
    <dgm:cxn modelId="{54CD1DD6-FE78-4AC7-856D-6E1EB44645D0}" type="presOf" srcId="{10004389-75D1-474F-A97A-ABF125CD1C81}" destId="{0848A387-1FE1-444A-BD08-F31DEC224D64}" srcOrd="0" destOrd="0" presId="urn:microsoft.com/office/officeart/2018/5/layout/CenteredIconLabelDescriptionList"/>
    <dgm:cxn modelId="{F81FCDD8-D2B7-4609-8857-4EBF03D566CD}" srcId="{9CAC2205-3318-42C2-AB3B-5752B96365D0}" destId="{BA15BAD5-F8DA-4129-9E44-052A65F46A47}" srcOrd="0" destOrd="0" parTransId="{920A502C-7A61-46B0-9C74-1A1C9A3BB956}" sibTransId="{CE932E46-0CA7-449F-8517-D392691F7AC7}"/>
    <dgm:cxn modelId="{58AFA3DC-02F5-4D56-A13F-FF283CE0EEC7}" type="presOf" srcId="{8CB79287-FEEA-40EA-8486-D584B1791337}" destId="{8BDA1C7A-FB91-4062-868B-AA6BFC84A2DA}" srcOrd="0" destOrd="0" presId="urn:microsoft.com/office/officeart/2018/5/layout/CenteredIconLabelDescriptionList"/>
    <dgm:cxn modelId="{230A1CE0-F4A8-410C-8523-4311C0FE3B45}" srcId="{336EF25D-5057-43B2-A422-1A14ADEFE9C1}" destId="{8D7CDD80-D165-4D46-B9AC-0149F76595B4}" srcOrd="0" destOrd="0" parTransId="{EF15D9B3-D443-4A2E-847D-216692A0B8F4}" sibTransId="{F5F22E43-2B64-4D13-860B-4FD22F913E1A}"/>
    <dgm:cxn modelId="{F46F95EB-4F4E-47CB-B393-DA89B034016E}" type="presOf" srcId="{8D7CDD80-D165-4D46-B9AC-0149F76595B4}" destId="{B5160899-8782-4B68-AF55-F9DA253E7240}" srcOrd="0" destOrd="0" presId="urn:microsoft.com/office/officeart/2018/5/layout/CenteredIconLabelDescriptionList"/>
    <dgm:cxn modelId="{12C9A0F2-D3F8-4F44-B730-3CFB8C8B8D47}" type="presOf" srcId="{04274CD1-2644-4A32-92EF-B4CAC7F69EE9}" destId="{275BDCAB-F99B-4355-AB01-A9B4040CA20C}" srcOrd="0" destOrd="0" presId="urn:microsoft.com/office/officeart/2018/5/layout/CenteredIconLabelDescriptionList"/>
    <dgm:cxn modelId="{D68F2DF3-641D-44DC-BB34-3B6296C8B09F}" type="presOf" srcId="{F24CCCDB-B018-4B21-A377-E1AF7E0A6FDD}" destId="{1760BC53-306E-482F-853C-D04440756B81}" srcOrd="0" destOrd="0" presId="urn:microsoft.com/office/officeart/2018/5/layout/CenteredIconLabelDescriptionList"/>
    <dgm:cxn modelId="{4E799BF4-DF83-42ED-9751-A38877F048CE}" type="presOf" srcId="{0ED2AECC-C1F7-4D7A-8960-804679368AE2}" destId="{B5160899-8782-4B68-AF55-F9DA253E7240}" srcOrd="0" destOrd="1" presId="urn:microsoft.com/office/officeart/2018/5/layout/CenteredIconLabelDescriptionList"/>
    <dgm:cxn modelId="{E28E2FCD-2339-4CA4-9715-555D6F24E370}" type="presParOf" srcId="{1492B95B-611A-43C2-97D0-42B69D037B06}" destId="{F9BB222E-95BA-4E70-9131-4AFF44DE8D57}" srcOrd="0" destOrd="0" presId="urn:microsoft.com/office/officeart/2018/5/layout/CenteredIconLabelDescriptionList"/>
    <dgm:cxn modelId="{8D8857F9-6DF8-436C-8179-AFED7E14B1C6}" type="presParOf" srcId="{F9BB222E-95BA-4E70-9131-4AFF44DE8D57}" destId="{EB27A5B5-3D4A-4403-B8BE-C9C6004D9EBF}" srcOrd="0" destOrd="0" presId="urn:microsoft.com/office/officeart/2018/5/layout/CenteredIconLabelDescriptionList"/>
    <dgm:cxn modelId="{0B69C2A9-900D-417C-B603-0289CE71A279}" type="presParOf" srcId="{F9BB222E-95BA-4E70-9131-4AFF44DE8D57}" destId="{D281A374-9EF4-4462-9D0E-4CEF404C29C9}" srcOrd="1" destOrd="0" presId="urn:microsoft.com/office/officeart/2018/5/layout/CenteredIconLabelDescriptionList"/>
    <dgm:cxn modelId="{93951F00-BAF7-45E7-9079-1D0D768015F8}" type="presParOf" srcId="{F9BB222E-95BA-4E70-9131-4AFF44DE8D57}" destId="{D4E4646B-3D52-4667-BE3F-2432BE1CD33A}" srcOrd="2" destOrd="0" presId="urn:microsoft.com/office/officeart/2018/5/layout/CenteredIconLabelDescriptionList"/>
    <dgm:cxn modelId="{730D45FF-4145-4E27-AC89-3C6F158B3CFE}" type="presParOf" srcId="{F9BB222E-95BA-4E70-9131-4AFF44DE8D57}" destId="{91EB8553-A96C-4FC8-A44B-F6B2D8ED5B0D}" srcOrd="3" destOrd="0" presId="urn:microsoft.com/office/officeart/2018/5/layout/CenteredIconLabelDescriptionList"/>
    <dgm:cxn modelId="{EF2E664D-8A2C-40F4-A013-9DEDF57DBB47}" type="presParOf" srcId="{F9BB222E-95BA-4E70-9131-4AFF44DE8D57}" destId="{8BDA1C7A-FB91-4062-868B-AA6BFC84A2DA}" srcOrd="4" destOrd="0" presId="urn:microsoft.com/office/officeart/2018/5/layout/CenteredIconLabelDescriptionList"/>
    <dgm:cxn modelId="{D274C473-39E8-4518-861B-FD2E0FE1803F}" type="presParOf" srcId="{1492B95B-611A-43C2-97D0-42B69D037B06}" destId="{BD9C267B-5853-40E0-98D7-E695F6477BE9}" srcOrd="1" destOrd="0" presId="urn:microsoft.com/office/officeart/2018/5/layout/CenteredIconLabelDescriptionList"/>
    <dgm:cxn modelId="{B37FEB8C-173E-400D-B4A9-7750D6B4C744}" type="presParOf" srcId="{1492B95B-611A-43C2-97D0-42B69D037B06}" destId="{8919EAD0-54C4-4D3D-A0DD-97F078AAD51B}" srcOrd="2" destOrd="0" presId="urn:microsoft.com/office/officeart/2018/5/layout/CenteredIconLabelDescriptionList"/>
    <dgm:cxn modelId="{3BE2D82E-D23B-4D54-AC08-A598BD87D0EB}" type="presParOf" srcId="{8919EAD0-54C4-4D3D-A0DD-97F078AAD51B}" destId="{E845D962-5162-4FAA-BC76-B4CD40D5D43F}" srcOrd="0" destOrd="0" presId="urn:microsoft.com/office/officeart/2018/5/layout/CenteredIconLabelDescriptionList"/>
    <dgm:cxn modelId="{9B4EC36A-AE71-4C3F-9E1C-46BF0DB957DB}" type="presParOf" srcId="{8919EAD0-54C4-4D3D-A0DD-97F078AAD51B}" destId="{F2761767-B792-4D26-A6FC-4773AB98AEAE}" srcOrd="1" destOrd="0" presId="urn:microsoft.com/office/officeart/2018/5/layout/CenteredIconLabelDescriptionList"/>
    <dgm:cxn modelId="{C7F0A8DB-4908-45A5-94EC-BBF4F2FE3592}" type="presParOf" srcId="{8919EAD0-54C4-4D3D-A0DD-97F078AAD51B}" destId="{75D70018-8957-4513-AA9F-60E02C985E34}" srcOrd="2" destOrd="0" presId="urn:microsoft.com/office/officeart/2018/5/layout/CenteredIconLabelDescriptionList"/>
    <dgm:cxn modelId="{996E88B2-A56A-4C3F-A5EA-0F64F8584DB8}" type="presParOf" srcId="{8919EAD0-54C4-4D3D-A0DD-97F078AAD51B}" destId="{A7942D8D-E69A-4E48-AC89-08467FF73467}" srcOrd="3" destOrd="0" presId="urn:microsoft.com/office/officeart/2018/5/layout/CenteredIconLabelDescriptionList"/>
    <dgm:cxn modelId="{57567881-D39A-436B-AA53-C7BA835118A4}" type="presParOf" srcId="{8919EAD0-54C4-4D3D-A0DD-97F078AAD51B}" destId="{B5160899-8782-4B68-AF55-F9DA253E7240}" srcOrd="4" destOrd="0" presId="urn:microsoft.com/office/officeart/2018/5/layout/CenteredIconLabelDescriptionList"/>
    <dgm:cxn modelId="{1B6E2BD8-548C-466E-8208-AAD9407FEFFF}" type="presParOf" srcId="{1492B95B-611A-43C2-97D0-42B69D037B06}" destId="{F02103ED-CCF7-4518-A3C9-ADDA3101E193}" srcOrd="3" destOrd="0" presId="urn:microsoft.com/office/officeart/2018/5/layout/CenteredIconLabelDescriptionList"/>
    <dgm:cxn modelId="{EB41B842-54CA-4A3F-BFB7-79E452BE6B43}" type="presParOf" srcId="{1492B95B-611A-43C2-97D0-42B69D037B06}" destId="{011C7419-3EF3-4A31-9677-39C621F03366}" srcOrd="4" destOrd="0" presId="urn:microsoft.com/office/officeart/2018/5/layout/CenteredIconLabelDescriptionList"/>
    <dgm:cxn modelId="{58F2D021-1D7A-42B7-89B8-A71FFD3BB10B}" type="presParOf" srcId="{011C7419-3EF3-4A31-9677-39C621F03366}" destId="{A1EDC2E1-BF6E-4A10-AF31-F1AE92C0E0B0}" srcOrd="0" destOrd="0" presId="urn:microsoft.com/office/officeart/2018/5/layout/CenteredIconLabelDescriptionList"/>
    <dgm:cxn modelId="{49F6D6C3-7C52-4F06-AD4C-098CBED6355B}" type="presParOf" srcId="{011C7419-3EF3-4A31-9677-39C621F03366}" destId="{AB958F22-E710-495D-A884-6813E9FBC961}" srcOrd="1" destOrd="0" presId="urn:microsoft.com/office/officeart/2018/5/layout/CenteredIconLabelDescriptionList"/>
    <dgm:cxn modelId="{B31A521F-4EAF-44FD-A3D6-4F7797753DCD}" type="presParOf" srcId="{011C7419-3EF3-4A31-9677-39C621F03366}" destId="{5ACB438B-AFD0-443A-9494-A0C810405FEC}" srcOrd="2" destOrd="0" presId="urn:microsoft.com/office/officeart/2018/5/layout/CenteredIconLabelDescriptionList"/>
    <dgm:cxn modelId="{3211A67B-87A9-42DD-A167-664AD17349EC}" type="presParOf" srcId="{011C7419-3EF3-4A31-9677-39C621F03366}" destId="{D597B730-A437-43A9-BF4A-7B73ADB0FAD7}" srcOrd="3" destOrd="0" presId="urn:microsoft.com/office/officeart/2018/5/layout/CenteredIconLabelDescriptionList"/>
    <dgm:cxn modelId="{BE33012D-4B93-411D-92E8-AC4827CC0144}" type="presParOf" srcId="{011C7419-3EF3-4A31-9677-39C621F03366}" destId="{6ABE64E3-EFE2-487E-AE4E-56F07AEB8040}" srcOrd="4" destOrd="0" presId="urn:microsoft.com/office/officeart/2018/5/layout/CenteredIconLabelDescriptionList"/>
    <dgm:cxn modelId="{2D820754-11C9-47DC-A344-BF661BDE76F7}" type="presParOf" srcId="{1492B95B-611A-43C2-97D0-42B69D037B06}" destId="{5601700A-EFD8-4641-A5DB-1787223AC9DF}" srcOrd="5" destOrd="0" presId="urn:microsoft.com/office/officeart/2018/5/layout/CenteredIconLabelDescriptionList"/>
    <dgm:cxn modelId="{4463DAB4-B2ED-4101-888B-358F7DF5E482}" type="presParOf" srcId="{1492B95B-611A-43C2-97D0-42B69D037B06}" destId="{8B186562-2FD0-49EE-9EF7-9A87814EBABE}" srcOrd="6" destOrd="0" presId="urn:microsoft.com/office/officeart/2018/5/layout/CenteredIconLabelDescriptionList"/>
    <dgm:cxn modelId="{3BCB746E-CEAC-489C-89C7-289189291342}" type="presParOf" srcId="{8B186562-2FD0-49EE-9EF7-9A87814EBABE}" destId="{0B19151C-8342-49A8-BDE5-09F5F3D4C7A2}" srcOrd="0" destOrd="0" presId="urn:microsoft.com/office/officeart/2018/5/layout/CenteredIconLabelDescriptionList"/>
    <dgm:cxn modelId="{84DD8230-1CCF-43D1-BEA0-EA22198806A8}" type="presParOf" srcId="{8B186562-2FD0-49EE-9EF7-9A87814EBABE}" destId="{0AB30316-CA30-4D90-9D31-913BD4A75650}" srcOrd="1" destOrd="0" presId="urn:microsoft.com/office/officeart/2018/5/layout/CenteredIconLabelDescriptionList"/>
    <dgm:cxn modelId="{E108B491-BAAD-47C8-83B5-E464AFB803EC}" type="presParOf" srcId="{8B186562-2FD0-49EE-9EF7-9A87814EBABE}" destId="{4D4B19ED-64AC-41F1-9C3F-4B46450DDA4C}" srcOrd="2" destOrd="0" presId="urn:microsoft.com/office/officeart/2018/5/layout/CenteredIconLabelDescriptionList"/>
    <dgm:cxn modelId="{7049CB7E-1EBE-45EF-9426-6669F5A3D987}" type="presParOf" srcId="{8B186562-2FD0-49EE-9EF7-9A87814EBABE}" destId="{1B8908ED-BDEA-4517-A27D-4EE6F9DE80A6}" srcOrd="3" destOrd="0" presId="urn:microsoft.com/office/officeart/2018/5/layout/CenteredIconLabelDescriptionList"/>
    <dgm:cxn modelId="{B7FC84F6-8F2B-447E-AD28-CFD0CE6D671A}" type="presParOf" srcId="{8B186562-2FD0-49EE-9EF7-9A87814EBABE}" destId="{A183AE2D-F350-4DCD-99F0-498F1165E24A}" srcOrd="4" destOrd="0" presId="urn:microsoft.com/office/officeart/2018/5/layout/CenteredIconLabelDescriptionList"/>
    <dgm:cxn modelId="{1F9F4697-FF47-47EB-9457-42C096104B3D}" type="presParOf" srcId="{1492B95B-611A-43C2-97D0-42B69D037B06}" destId="{2D0CCD83-1EF2-46EC-A22B-91F99FAD9F72}" srcOrd="7" destOrd="0" presId="urn:microsoft.com/office/officeart/2018/5/layout/CenteredIconLabelDescriptionList"/>
    <dgm:cxn modelId="{57360B65-EE08-4A25-BF7D-24301D651305}" type="presParOf" srcId="{1492B95B-611A-43C2-97D0-42B69D037B06}" destId="{7F7DFDA9-F528-4550-84DD-BA81DDE9127F}" srcOrd="8" destOrd="0" presId="urn:microsoft.com/office/officeart/2018/5/layout/CenteredIconLabelDescriptionList"/>
    <dgm:cxn modelId="{8AC7DE22-3237-4F46-9476-B01BF8725C49}" type="presParOf" srcId="{7F7DFDA9-F528-4550-84DD-BA81DDE9127F}" destId="{BC46887A-51E6-470D-8CE2-0D47BA5D7AA2}" srcOrd="0" destOrd="0" presId="urn:microsoft.com/office/officeart/2018/5/layout/CenteredIconLabelDescriptionList"/>
    <dgm:cxn modelId="{F10DB682-1B04-4AA5-9832-5C09ABDA7ACF}" type="presParOf" srcId="{7F7DFDA9-F528-4550-84DD-BA81DDE9127F}" destId="{B12BDF07-C6A8-485B-9B4D-F1326857EE85}" srcOrd="1" destOrd="0" presId="urn:microsoft.com/office/officeart/2018/5/layout/CenteredIconLabelDescriptionList"/>
    <dgm:cxn modelId="{FDB32329-4421-4E61-A211-66F0ADC52DFC}" type="presParOf" srcId="{7F7DFDA9-F528-4550-84DD-BA81DDE9127F}" destId="{275BDCAB-F99B-4355-AB01-A9B4040CA20C}" srcOrd="2" destOrd="0" presId="urn:microsoft.com/office/officeart/2018/5/layout/CenteredIconLabelDescriptionList"/>
    <dgm:cxn modelId="{1DB131F2-1B5E-47AF-B94B-DD214F1D86EE}" type="presParOf" srcId="{7F7DFDA9-F528-4550-84DD-BA81DDE9127F}" destId="{4A6396B2-DD17-47EF-A31A-EC7C6E8905DF}" srcOrd="3" destOrd="0" presId="urn:microsoft.com/office/officeart/2018/5/layout/CenteredIconLabelDescriptionList"/>
    <dgm:cxn modelId="{F0C6ECCE-88E9-42C3-A324-2D013B9D1028}" type="presParOf" srcId="{7F7DFDA9-F528-4550-84DD-BA81DDE9127F}" destId="{0848A387-1FE1-444A-BD08-F31DEC224D64}" srcOrd="4" destOrd="0" presId="urn:microsoft.com/office/officeart/2018/5/layout/CenteredIconLabelDescriptionList"/>
    <dgm:cxn modelId="{91224D6A-B58C-4BF0-8D02-9C3D98247BCE}" type="presParOf" srcId="{1492B95B-611A-43C2-97D0-42B69D037B06}" destId="{7ABBE5E1-EF1A-4535-88BB-967991B6D408}" srcOrd="9" destOrd="0" presId="urn:microsoft.com/office/officeart/2018/5/layout/CenteredIconLabelDescriptionList"/>
    <dgm:cxn modelId="{1CCB44E5-5076-43FA-BD6A-DA943BB26AA8}" type="presParOf" srcId="{1492B95B-611A-43C2-97D0-42B69D037B06}" destId="{1A2FA26F-2DA1-47EA-B7A7-AC2959FB5B50}" srcOrd="10" destOrd="0" presId="urn:microsoft.com/office/officeart/2018/5/layout/CenteredIconLabelDescriptionList"/>
    <dgm:cxn modelId="{067EBBD8-DC15-4B84-AA82-F6CD69F4E884}" type="presParOf" srcId="{1A2FA26F-2DA1-47EA-B7A7-AC2959FB5B50}" destId="{B89E0443-B6C9-49A8-9BBE-F2770D30D455}" srcOrd="0" destOrd="0" presId="urn:microsoft.com/office/officeart/2018/5/layout/CenteredIconLabelDescriptionList"/>
    <dgm:cxn modelId="{30DEA7FF-E18F-4053-94CC-9C8FCB54C191}" type="presParOf" srcId="{1A2FA26F-2DA1-47EA-B7A7-AC2959FB5B50}" destId="{AE0A5FEE-59EB-4BC2-A232-A754315EC344}" srcOrd="1" destOrd="0" presId="urn:microsoft.com/office/officeart/2018/5/layout/CenteredIconLabelDescriptionList"/>
    <dgm:cxn modelId="{BFBCD28E-3BDF-4D6F-BB49-3CDBF750E063}" type="presParOf" srcId="{1A2FA26F-2DA1-47EA-B7A7-AC2959FB5B50}" destId="{54DBE653-5656-4EE0-9B05-A4D1C553D501}" srcOrd="2" destOrd="0" presId="urn:microsoft.com/office/officeart/2018/5/layout/CenteredIconLabelDescriptionList"/>
    <dgm:cxn modelId="{5C1A5604-DF7F-4F2D-9E13-FAD597231533}" type="presParOf" srcId="{1A2FA26F-2DA1-47EA-B7A7-AC2959FB5B50}" destId="{D169F799-D6B7-4A6B-80B4-5DC13A6E20C9}" srcOrd="3" destOrd="0" presId="urn:microsoft.com/office/officeart/2018/5/layout/CenteredIconLabelDescriptionList"/>
    <dgm:cxn modelId="{E7E6A546-A138-4CC9-9422-77A4BA6A38A4}" type="presParOf" srcId="{1A2FA26F-2DA1-47EA-B7A7-AC2959FB5B50}" destId="{1760BC53-306E-482F-853C-D04440756B81}"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08D9A30-8DCB-4FE0-8AD8-F8E7D943BEE9}"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99EACBCF-6E76-47A5-82E0-B19D98A83966}">
      <dgm:prSet/>
      <dgm:spPr/>
      <dgm:t>
        <a:bodyPr/>
        <a:lstStyle/>
        <a:p>
          <a:r>
            <a:rPr lang="en-US" b="1"/>
            <a:t>Weekly Trend Analysis</a:t>
          </a:r>
          <a:r>
            <a:rPr lang="en-US"/>
            <a:t>:</a:t>
          </a:r>
        </a:p>
      </dgm:t>
    </dgm:pt>
    <dgm:pt modelId="{CCB413EA-A01D-436A-863B-CFCB7470966C}" type="parTrans" cxnId="{DEF55C8D-998D-45A6-B3C3-7057A617544F}">
      <dgm:prSet/>
      <dgm:spPr/>
      <dgm:t>
        <a:bodyPr/>
        <a:lstStyle/>
        <a:p>
          <a:endParaRPr lang="en-US"/>
        </a:p>
      </dgm:t>
    </dgm:pt>
    <dgm:pt modelId="{5D669D58-D043-40D2-833D-05F81AD5BA29}" type="sibTrans" cxnId="{DEF55C8D-998D-45A6-B3C3-7057A617544F}">
      <dgm:prSet/>
      <dgm:spPr/>
      <dgm:t>
        <a:bodyPr/>
        <a:lstStyle/>
        <a:p>
          <a:endParaRPr lang="en-US"/>
        </a:p>
      </dgm:t>
    </dgm:pt>
    <dgm:pt modelId="{A4DDACF1-5F4B-4CF3-B540-3A9E5482A588}">
      <dgm:prSet/>
      <dgm:spPr/>
      <dgm:t>
        <a:bodyPr/>
        <a:lstStyle/>
        <a:p>
          <a:r>
            <a:rPr lang="en-US" b="1"/>
            <a:t>Growth Trajectory</a:t>
          </a:r>
          <a:r>
            <a:rPr lang="en-US"/>
            <a:t>: Since the launch, both gsearch and bsearch have shown steady session volumes. While gsearch remains dominant, bsearch is gaining traction.</a:t>
          </a:r>
        </a:p>
      </dgm:t>
    </dgm:pt>
    <dgm:pt modelId="{CE46DEC0-2043-44D1-B155-404E5A16F57A}" type="parTrans" cxnId="{D80F0CF3-EAC7-4BBE-8E66-4EDAFA52749C}">
      <dgm:prSet/>
      <dgm:spPr/>
      <dgm:t>
        <a:bodyPr/>
        <a:lstStyle/>
        <a:p>
          <a:endParaRPr lang="en-US"/>
        </a:p>
      </dgm:t>
    </dgm:pt>
    <dgm:pt modelId="{DA4045C3-5422-4CDC-B82E-F619035C6C57}" type="sibTrans" cxnId="{D80F0CF3-EAC7-4BBE-8E66-4EDAFA52749C}">
      <dgm:prSet/>
      <dgm:spPr/>
      <dgm:t>
        <a:bodyPr/>
        <a:lstStyle/>
        <a:p>
          <a:endParaRPr lang="en-US"/>
        </a:p>
      </dgm:t>
    </dgm:pt>
    <dgm:pt modelId="{1023D1EC-2FD8-449F-A400-9594AD2E9787}">
      <dgm:prSet/>
      <dgm:spPr/>
      <dgm:t>
        <a:bodyPr/>
        <a:lstStyle/>
        <a:p>
          <a:r>
            <a:rPr lang="en-US" b="1"/>
            <a:t>Significant Growth Periods</a:t>
          </a:r>
          <a:r>
            <a:rPr lang="en-US"/>
            <a:t>: Notable increases in session volumes are observed in October and November for both channels, indicating effective campaigns or seasonal trends.</a:t>
          </a:r>
        </a:p>
      </dgm:t>
    </dgm:pt>
    <dgm:pt modelId="{8E270D05-1EC4-4061-BA00-404AAE1FDD2A}" type="parTrans" cxnId="{C3E077B5-12F0-4DBA-8164-2757061F8B04}">
      <dgm:prSet/>
      <dgm:spPr/>
      <dgm:t>
        <a:bodyPr/>
        <a:lstStyle/>
        <a:p>
          <a:endParaRPr lang="en-US"/>
        </a:p>
      </dgm:t>
    </dgm:pt>
    <dgm:pt modelId="{65216A4A-DE09-438E-B223-25A46F83E63E}" type="sibTrans" cxnId="{C3E077B5-12F0-4DBA-8164-2757061F8B04}">
      <dgm:prSet/>
      <dgm:spPr/>
      <dgm:t>
        <a:bodyPr/>
        <a:lstStyle/>
        <a:p>
          <a:endParaRPr lang="en-US"/>
        </a:p>
      </dgm:t>
    </dgm:pt>
    <dgm:pt modelId="{03BF3466-0A3E-4663-9277-50809D8701B3}">
      <dgm:prSet/>
      <dgm:spPr/>
      <dgm:t>
        <a:bodyPr/>
        <a:lstStyle/>
        <a:p>
          <a:r>
            <a:rPr lang="en-US" b="1"/>
            <a:t>High Traffic Periods</a:t>
          </a:r>
          <a:r>
            <a:rPr lang="en-US"/>
            <a:t>: The highest session volumes for both channels occur in mid-November (week 13), potentially due to pre-holiday campaigns.</a:t>
          </a:r>
        </a:p>
      </dgm:t>
    </dgm:pt>
    <dgm:pt modelId="{E42E9D58-1339-4A8E-B3B7-F40835D21C10}" type="parTrans" cxnId="{2A4CA059-80D0-4822-A67B-CD9432A00D77}">
      <dgm:prSet/>
      <dgm:spPr/>
      <dgm:t>
        <a:bodyPr/>
        <a:lstStyle/>
        <a:p>
          <a:endParaRPr lang="en-US"/>
        </a:p>
      </dgm:t>
    </dgm:pt>
    <dgm:pt modelId="{C79A9933-6F0E-4080-8693-1B13FE7AFA95}" type="sibTrans" cxnId="{2A4CA059-80D0-4822-A67B-CD9432A00D77}">
      <dgm:prSet/>
      <dgm:spPr/>
      <dgm:t>
        <a:bodyPr/>
        <a:lstStyle/>
        <a:p>
          <a:endParaRPr lang="en-US"/>
        </a:p>
      </dgm:t>
    </dgm:pt>
    <dgm:pt modelId="{AFED1096-0FE4-4FE9-832A-40303AA1BB49}">
      <dgm:prSet/>
      <dgm:spPr/>
      <dgm:t>
        <a:bodyPr/>
        <a:lstStyle/>
        <a:p>
          <a:r>
            <a:rPr lang="en-US" b="1"/>
            <a:t>Channel Contribution</a:t>
          </a:r>
          <a:r>
            <a:rPr lang="en-US"/>
            <a:t>:</a:t>
          </a:r>
        </a:p>
      </dgm:t>
    </dgm:pt>
    <dgm:pt modelId="{C92BB985-D3FF-493C-A776-6F7DB1ADE454}" type="parTrans" cxnId="{BA45138B-416F-4749-AD75-075B7444CB5D}">
      <dgm:prSet/>
      <dgm:spPr/>
      <dgm:t>
        <a:bodyPr/>
        <a:lstStyle/>
        <a:p>
          <a:endParaRPr lang="en-US"/>
        </a:p>
      </dgm:t>
    </dgm:pt>
    <dgm:pt modelId="{02E9D78F-572E-45E9-93BA-376A2BDE7F7A}" type="sibTrans" cxnId="{BA45138B-416F-4749-AD75-075B7444CB5D}">
      <dgm:prSet/>
      <dgm:spPr/>
      <dgm:t>
        <a:bodyPr/>
        <a:lstStyle/>
        <a:p>
          <a:endParaRPr lang="en-US"/>
        </a:p>
      </dgm:t>
    </dgm:pt>
    <dgm:pt modelId="{B0998879-BA9D-4FAD-9689-D7C9CA7EED0C}">
      <dgm:prSet/>
      <dgm:spPr/>
      <dgm:t>
        <a:bodyPr/>
        <a:lstStyle/>
        <a:p>
          <a:r>
            <a:rPr lang="en-US" b="1"/>
            <a:t>bsearch Performance</a:t>
          </a:r>
          <a:r>
            <a:rPr lang="en-US"/>
            <a:t>: bsearch consistently contributes about a third of the session volume compared to gsearch. This ratio suggests that while gsearch is the primary driver, bsearch plays a substantial role.</a:t>
          </a:r>
        </a:p>
      </dgm:t>
    </dgm:pt>
    <dgm:pt modelId="{62724358-701B-45C1-AD34-980BD0D965CD}" type="parTrans" cxnId="{EED5E776-AF7E-4C4C-A0C3-6D847610E933}">
      <dgm:prSet/>
      <dgm:spPr/>
      <dgm:t>
        <a:bodyPr/>
        <a:lstStyle/>
        <a:p>
          <a:endParaRPr lang="en-US"/>
        </a:p>
      </dgm:t>
    </dgm:pt>
    <dgm:pt modelId="{18769244-F31B-42E5-BD93-F49A0F517DC4}" type="sibTrans" cxnId="{EED5E776-AF7E-4C4C-A0C3-6D847610E933}">
      <dgm:prSet/>
      <dgm:spPr/>
      <dgm:t>
        <a:bodyPr/>
        <a:lstStyle/>
        <a:p>
          <a:endParaRPr lang="en-US"/>
        </a:p>
      </dgm:t>
    </dgm:pt>
    <dgm:pt modelId="{38994A61-7127-4CEC-B1A9-CBB6FE0DAE89}">
      <dgm:prSet/>
      <dgm:spPr/>
      <dgm:t>
        <a:bodyPr/>
        <a:lstStyle/>
        <a:p>
          <a:r>
            <a:rPr lang="en-US" b="1"/>
            <a:t>Session Volumes</a:t>
          </a:r>
          <a:r>
            <a:rPr lang="en-US"/>
            <a:t>: The spike in gsearch sessions in mid-November (3508 sessions) and bsearch (1093 sessions) indicates high engagement during this period.</a:t>
          </a:r>
        </a:p>
      </dgm:t>
    </dgm:pt>
    <dgm:pt modelId="{DC276798-D24B-44C6-9CEC-481CF762CCAA}" type="parTrans" cxnId="{28DC7EAA-EDDF-4BB2-BBDD-CE5EFC78CC76}">
      <dgm:prSet/>
      <dgm:spPr/>
      <dgm:t>
        <a:bodyPr/>
        <a:lstStyle/>
        <a:p>
          <a:endParaRPr lang="en-US"/>
        </a:p>
      </dgm:t>
    </dgm:pt>
    <dgm:pt modelId="{2964AE07-1EC3-4DBF-8A13-F585E64EE8FC}" type="sibTrans" cxnId="{28DC7EAA-EDDF-4BB2-BBDD-CE5EFC78CC76}">
      <dgm:prSet/>
      <dgm:spPr/>
      <dgm:t>
        <a:bodyPr/>
        <a:lstStyle/>
        <a:p>
          <a:endParaRPr lang="en-US"/>
        </a:p>
      </dgm:t>
    </dgm:pt>
    <dgm:pt modelId="{1E37D26B-B8EC-4056-962B-37DE68FBC4CF}">
      <dgm:prSet/>
      <dgm:spPr/>
      <dgm:t>
        <a:bodyPr/>
        <a:lstStyle/>
        <a:p>
          <a:r>
            <a:rPr lang="en-US" b="1"/>
            <a:t>Channel Stability</a:t>
          </a:r>
          <a:r>
            <a:rPr lang="en-US"/>
            <a:t>:</a:t>
          </a:r>
        </a:p>
      </dgm:t>
    </dgm:pt>
    <dgm:pt modelId="{1246E2AE-1399-41E8-B221-E7512C841AF7}" type="parTrans" cxnId="{6FE235DA-8ACE-4FB3-B2E0-C4E83DB7BDC1}">
      <dgm:prSet/>
      <dgm:spPr/>
      <dgm:t>
        <a:bodyPr/>
        <a:lstStyle/>
        <a:p>
          <a:endParaRPr lang="en-US"/>
        </a:p>
      </dgm:t>
    </dgm:pt>
    <dgm:pt modelId="{23485CAF-2884-49CD-B0D2-CC4CE806295A}" type="sibTrans" cxnId="{6FE235DA-8ACE-4FB3-B2E0-C4E83DB7BDC1}">
      <dgm:prSet/>
      <dgm:spPr/>
      <dgm:t>
        <a:bodyPr/>
        <a:lstStyle/>
        <a:p>
          <a:endParaRPr lang="en-US"/>
        </a:p>
      </dgm:t>
    </dgm:pt>
    <dgm:pt modelId="{8554E741-4F95-4613-B1A2-874BD1C9D6A6}">
      <dgm:prSet/>
      <dgm:spPr/>
      <dgm:t>
        <a:bodyPr/>
        <a:lstStyle/>
        <a:p>
          <a:r>
            <a:rPr lang="en-US" b="1"/>
            <a:t>Consistent Performance</a:t>
          </a:r>
          <a:r>
            <a:rPr lang="en-US"/>
            <a:t>: Both channels show relatively stable session volumes week-over-week with occasional spikes, implying consistent performance and audience engagement.</a:t>
          </a:r>
        </a:p>
      </dgm:t>
    </dgm:pt>
    <dgm:pt modelId="{EDCDDC3A-9D58-4E3E-BF46-D677C6CB1008}" type="parTrans" cxnId="{0BDBB78B-C1BA-4355-A6A7-D032CC87D764}">
      <dgm:prSet/>
      <dgm:spPr/>
      <dgm:t>
        <a:bodyPr/>
        <a:lstStyle/>
        <a:p>
          <a:endParaRPr lang="en-US"/>
        </a:p>
      </dgm:t>
    </dgm:pt>
    <dgm:pt modelId="{8841039E-6849-4362-BAF0-4ECBFE39C5A7}" type="sibTrans" cxnId="{0BDBB78B-C1BA-4355-A6A7-D032CC87D764}">
      <dgm:prSet/>
      <dgm:spPr/>
      <dgm:t>
        <a:bodyPr/>
        <a:lstStyle/>
        <a:p>
          <a:endParaRPr lang="en-US"/>
        </a:p>
      </dgm:t>
    </dgm:pt>
    <dgm:pt modelId="{8F0971EC-A8BF-46A7-BB9B-14080BFFB46F}">
      <dgm:prSet/>
      <dgm:spPr/>
      <dgm:t>
        <a:bodyPr/>
        <a:lstStyle/>
        <a:p>
          <a:r>
            <a:rPr lang="en-US" b="1"/>
            <a:t>Scalability</a:t>
          </a:r>
          <a:r>
            <a:rPr lang="en-US"/>
            <a:t>: The consistent ratio between the channels suggests that bsearch can potentially scale further, given its significant share of the traffic.</a:t>
          </a:r>
        </a:p>
      </dgm:t>
    </dgm:pt>
    <dgm:pt modelId="{D91AD1F7-5EDB-4833-B9D8-D10C7CBF9F04}" type="parTrans" cxnId="{5150EFAF-FF0B-404D-8589-793C31864EFE}">
      <dgm:prSet/>
      <dgm:spPr/>
      <dgm:t>
        <a:bodyPr/>
        <a:lstStyle/>
        <a:p>
          <a:endParaRPr lang="en-US"/>
        </a:p>
      </dgm:t>
    </dgm:pt>
    <dgm:pt modelId="{C59FA8E3-F36E-4C01-A7A8-C30C062C0819}" type="sibTrans" cxnId="{5150EFAF-FF0B-404D-8589-793C31864EFE}">
      <dgm:prSet/>
      <dgm:spPr/>
      <dgm:t>
        <a:bodyPr/>
        <a:lstStyle/>
        <a:p>
          <a:endParaRPr lang="en-US"/>
        </a:p>
      </dgm:t>
    </dgm:pt>
    <dgm:pt modelId="{97519382-1611-475C-94D0-09E055628CD7}" type="pres">
      <dgm:prSet presAssocID="{808D9A30-8DCB-4FE0-8AD8-F8E7D943BEE9}" presName="linear" presStyleCnt="0">
        <dgm:presLayoutVars>
          <dgm:animLvl val="lvl"/>
          <dgm:resizeHandles val="exact"/>
        </dgm:presLayoutVars>
      </dgm:prSet>
      <dgm:spPr/>
    </dgm:pt>
    <dgm:pt modelId="{A75978CC-DA9E-488B-9511-A9F4E324BB49}" type="pres">
      <dgm:prSet presAssocID="{99EACBCF-6E76-47A5-82E0-B19D98A83966}" presName="parentText" presStyleLbl="node1" presStyleIdx="0" presStyleCnt="3">
        <dgm:presLayoutVars>
          <dgm:chMax val="0"/>
          <dgm:bulletEnabled val="1"/>
        </dgm:presLayoutVars>
      </dgm:prSet>
      <dgm:spPr/>
    </dgm:pt>
    <dgm:pt modelId="{812865D3-2B4A-4BC5-AE43-97F493F3F3FD}" type="pres">
      <dgm:prSet presAssocID="{99EACBCF-6E76-47A5-82E0-B19D98A83966}" presName="childText" presStyleLbl="revTx" presStyleIdx="0" presStyleCnt="3">
        <dgm:presLayoutVars>
          <dgm:bulletEnabled val="1"/>
        </dgm:presLayoutVars>
      </dgm:prSet>
      <dgm:spPr/>
    </dgm:pt>
    <dgm:pt modelId="{208C914B-072B-4D70-B8E5-8792C3268069}" type="pres">
      <dgm:prSet presAssocID="{AFED1096-0FE4-4FE9-832A-40303AA1BB49}" presName="parentText" presStyleLbl="node1" presStyleIdx="1" presStyleCnt="3">
        <dgm:presLayoutVars>
          <dgm:chMax val="0"/>
          <dgm:bulletEnabled val="1"/>
        </dgm:presLayoutVars>
      </dgm:prSet>
      <dgm:spPr/>
    </dgm:pt>
    <dgm:pt modelId="{3F6E254F-9500-449C-B51F-59F326779B33}" type="pres">
      <dgm:prSet presAssocID="{AFED1096-0FE4-4FE9-832A-40303AA1BB49}" presName="childText" presStyleLbl="revTx" presStyleIdx="1" presStyleCnt="3">
        <dgm:presLayoutVars>
          <dgm:bulletEnabled val="1"/>
        </dgm:presLayoutVars>
      </dgm:prSet>
      <dgm:spPr/>
    </dgm:pt>
    <dgm:pt modelId="{C197819F-2066-406C-ADCE-8E28FD278756}" type="pres">
      <dgm:prSet presAssocID="{1E37D26B-B8EC-4056-962B-37DE68FBC4CF}" presName="parentText" presStyleLbl="node1" presStyleIdx="2" presStyleCnt="3">
        <dgm:presLayoutVars>
          <dgm:chMax val="0"/>
          <dgm:bulletEnabled val="1"/>
        </dgm:presLayoutVars>
      </dgm:prSet>
      <dgm:spPr/>
    </dgm:pt>
    <dgm:pt modelId="{1192239D-A4B6-4409-ADB2-C122B0E4851F}" type="pres">
      <dgm:prSet presAssocID="{1E37D26B-B8EC-4056-962B-37DE68FBC4CF}" presName="childText" presStyleLbl="revTx" presStyleIdx="2" presStyleCnt="3">
        <dgm:presLayoutVars>
          <dgm:bulletEnabled val="1"/>
        </dgm:presLayoutVars>
      </dgm:prSet>
      <dgm:spPr/>
    </dgm:pt>
  </dgm:ptLst>
  <dgm:cxnLst>
    <dgm:cxn modelId="{D7CF530E-7D1C-4575-8161-51F9E9C0420A}" type="presOf" srcId="{808D9A30-8DCB-4FE0-8AD8-F8E7D943BEE9}" destId="{97519382-1611-475C-94D0-09E055628CD7}" srcOrd="0" destOrd="0" presId="urn:microsoft.com/office/officeart/2005/8/layout/vList2"/>
    <dgm:cxn modelId="{DDDD5B1B-E486-451F-9F5C-EC36FFA16B1E}" type="presOf" srcId="{B0998879-BA9D-4FAD-9689-D7C9CA7EED0C}" destId="{3F6E254F-9500-449C-B51F-59F326779B33}" srcOrd="0" destOrd="0" presId="urn:microsoft.com/office/officeart/2005/8/layout/vList2"/>
    <dgm:cxn modelId="{D667D32A-CAE3-4048-B220-5784D7F0989C}" type="presOf" srcId="{AFED1096-0FE4-4FE9-832A-40303AA1BB49}" destId="{208C914B-072B-4D70-B8E5-8792C3268069}" srcOrd="0" destOrd="0" presId="urn:microsoft.com/office/officeart/2005/8/layout/vList2"/>
    <dgm:cxn modelId="{82F3143B-5C17-43D3-AD60-1AC14D9375BC}" type="presOf" srcId="{38994A61-7127-4CEC-B1A9-CBB6FE0DAE89}" destId="{3F6E254F-9500-449C-B51F-59F326779B33}" srcOrd="0" destOrd="1" presId="urn:microsoft.com/office/officeart/2005/8/layout/vList2"/>
    <dgm:cxn modelId="{A5775661-440E-47A6-9D86-4B6D508C93C9}" type="presOf" srcId="{8F0971EC-A8BF-46A7-BB9B-14080BFFB46F}" destId="{1192239D-A4B6-4409-ADB2-C122B0E4851F}" srcOrd="0" destOrd="1" presId="urn:microsoft.com/office/officeart/2005/8/layout/vList2"/>
    <dgm:cxn modelId="{DCDE7049-B648-46EF-837E-239862F07997}" type="presOf" srcId="{A4DDACF1-5F4B-4CF3-B540-3A9E5482A588}" destId="{812865D3-2B4A-4BC5-AE43-97F493F3F3FD}" srcOrd="0" destOrd="0" presId="urn:microsoft.com/office/officeart/2005/8/layout/vList2"/>
    <dgm:cxn modelId="{EED5E776-AF7E-4C4C-A0C3-6D847610E933}" srcId="{AFED1096-0FE4-4FE9-832A-40303AA1BB49}" destId="{B0998879-BA9D-4FAD-9689-D7C9CA7EED0C}" srcOrd="0" destOrd="0" parTransId="{62724358-701B-45C1-AD34-980BD0D965CD}" sibTransId="{18769244-F31B-42E5-BD93-F49A0F517DC4}"/>
    <dgm:cxn modelId="{34841677-4AB9-4C4A-9818-732C4DAD72B5}" type="presOf" srcId="{1023D1EC-2FD8-449F-A400-9594AD2E9787}" destId="{812865D3-2B4A-4BC5-AE43-97F493F3F3FD}" srcOrd="0" destOrd="1" presId="urn:microsoft.com/office/officeart/2005/8/layout/vList2"/>
    <dgm:cxn modelId="{2A4CA059-80D0-4822-A67B-CD9432A00D77}" srcId="{99EACBCF-6E76-47A5-82E0-B19D98A83966}" destId="{03BF3466-0A3E-4663-9277-50809D8701B3}" srcOrd="2" destOrd="0" parTransId="{E42E9D58-1339-4A8E-B3B7-F40835D21C10}" sibTransId="{C79A9933-6F0E-4080-8693-1B13FE7AFA95}"/>
    <dgm:cxn modelId="{CE87F688-A651-4A1D-8634-2268E966A81D}" type="presOf" srcId="{99EACBCF-6E76-47A5-82E0-B19D98A83966}" destId="{A75978CC-DA9E-488B-9511-A9F4E324BB49}" srcOrd="0" destOrd="0" presId="urn:microsoft.com/office/officeart/2005/8/layout/vList2"/>
    <dgm:cxn modelId="{BA45138B-416F-4749-AD75-075B7444CB5D}" srcId="{808D9A30-8DCB-4FE0-8AD8-F8E7D943BEE9}" destId="{AFED1096-0FE4-4FE9-832A-40303AA1BB49}" srcOrd="1" destOrd="0" parTransId="{C92BB985-D3FF-493C-A776-6F7DB1ADE454}" sibTransId="{02E9D78F-572E-45E9-93BA-376A2BDE7F7A}"/>
    <dgm:cxn modelId="{0BDBB78B-C1BA-4355-A6A7-D032CC87D764}" srcId="{1E37D26B-B8EC-4056-962B-37DE68FBC4CF}" destId="{8554E741-4F95-4613-B1A2-874BD1C9D6A6}" srcOrd="0" destOrd="0" parTransId="{EDCDDC3A-9D58-4E3E-BF46-D677C6CB1008}" sibTransId="{8841039E-6849-4362-BAF0-4ECBFE39C5A7}"/>
    <dgm:cxn modelId="{DEF55C8D-998D-45A6-B3C3-7057A617544F}" srcId="{808D9A30-8DCB-4FE0-8AD8-F8E7D943BEE9}" destId="{99EACBCF-6E76-47A5-82E0-B19D98A83966}" srcOrd="0" destOrd="0" parTransId="{CCB413EA-A01D-436A-863B-CFCB7470966C}" sibTransId="{5D669D58-D043-40D2-833D-05F81AD5BA29}"/>
    <dgm:cxn modelId="{28DC7EAA-EDDF-4BB2-BBDD-CE5EFC78CC76}" srcId="{AFED1096-0FE4-4FE9-832A-40303AA1BB49}" destId="{38994A61-7127-4CEC-B1A9-CBB6FE0DAE89}" srcOrd="1" destOrd="0" parTransId="{DC276798-D24B-44C6-9CEC-481CF762CCAA}" sibTransId="{2964AE07-1EC3-4DBF-8A13-F585E64EE8FC}"/>
    <dgm:cxn modelId="{5150EFAF-FF0B-404D-8589-793C31864EFE}" srcId="{1E37D26B-B8EC-4056-962B-37DE68FBC4CF}" destId="{8F0971EC-A8BF-46A7-BB9B-14080BFFB46F}" srcOrd="1" destOrd="0" parTransId="{D91AD1F7-5EDB-4833-B9D8-D10C7CBF9F04}" sibTransId="{C59FA8E3-F36E-4C01-A7A8-C30C062C0819}"/>
    <dgm:cxn modelId="{C3E077B5-12F0-4DBA-8164-2757061F8B04}" srcId="{99EACBCF-6E76-47A5-82E0-B19D98A83966}" destId="{1023D1EC-2FD8-449F-A400-9594AD2E9787}" srcOrd="1" destOrd="0" parTransId="{8E270D05-1EC4-4061-BA00-404AAE1FDD2A}" sibTransId="{65216A4A-DE09-438E-B223-25A46F83E63E}"/>
    <dgm:cxn modelId="{7D1A25B6-29C0-4E24-A96C-11337E609F65}" type="presOf" srcId="{03BF3466-0A3E-4663-9277-50809D8701B3}" destId="{812865D3-2B4A-4BC5-AE43-97F493F3F3FD}" srcOrd="0" destOrd="2" presId="urn:microsoft.com/office/officeart/2005/8/layout/vList2"/>
    <dgm:cxn modelId="{9EF15DBC-87FF-4362-B18F-0BE4C02ABBB4}" type="presOf" srcId="{1E37D26B-B8EC-4056-962B-37DE68FBC4CF}" destId="{C197819F-2066-406C-ADCE-8E28FD278756}" srcOrd="0" destOrd="0" presId="urn:microsoft.com/office/officeart/2005/8/layout/vList2"/>
    <dgm:cxn modelId="{959AF6D3-24A8-4BD3-B314-EA5369871280}" type="presOf" srcId="{8554E741-4F95-4613-B1A2-874BD1C9D6A6}" destId="{1192239D-A4B6-4409-ADB2-C122B0E4851F}" srcOrd="0" destOrd="0" presId="urn:microsoft.com/office/officeart/2005/8/layout/vList2"/>
    <dgm:cxn modelId="{6FE235DA-8ACE-4FB3-B2E0-C4E83DB7BDC1}" srcId="{808D9A30-8DCB-4FE0-8AD8-F8E7D943BEE9}" destId="{1E37D26B-B8EC-4056-962B-37DE68FBC4CF}" srcOrd="2" destOrd="0" parTransId="{1246E2AE-1399-41E8-B221-E7512C841AF7}" sibTransId="{23485CAF-2884-49CD-B0D2-CC4CE806295A}"/>
    <dgm:cxn modelId="{D80F0CF3-EAC7-4BBE-8E66-4EDAFA52749C}" srcId="{99EACBCF-6E76-47A5-82E0-B19D98A83966}" destId="{A4DDACF1-5F4B-4CF3-B540-3A9E5482A588}" srcOrd="0" destOrd="0" parTransId="{CE46DEC0-2043-44D1-B155-404E5A16F57A}" sibTransId="{DA4045C3-5422-4CDC-B82E-F619035C6C57}"/>
    <dgm:cxn modelId="{59757783-95E9-4CFE-A2BF-5674E4C0B856}" type="presParOf" srcId="{97519382-1611-475C-94D0-09E055628CD7}" destId="{A75978CC-DA9E-488B-9511-A9F4E324BB49}" srcOrd="0" destOrd="0" presId="urn:microsoft.com/office/officeart/2005/8/layout/vList2"/>
    <dgm:cxn modelId="{A2768212-1118-4D7A-8668-0284F33DF11B}" type="presParOf" srcId="{97519382-1611-475C-94D0-09E055628CD7}" destId="{812865D3-2B4A-4BC5-AE43-97F493F3F3FD}" srcOrd="1" destOrd="0" presId="urn:microsoft.com/office/officeart/2005/8/layout/vList2"/>
    <dgm:cxn modelId="{9BEBA306-2562-459A-A302-64A6114D19DC}" type="presParOf" srcId="{97519382-1611-475C-94D0-09E055628CD7}" destId="{208C914B-072B-4D70-B8E5-8792C3268069}" srcOrd="2" destOrd="0" presId="urn:microsoft.com/office/officeart/2005/8/layout/vList2"/>
    <dgm:cxn modelId="{11A84301-C857-4C12-BCC3-CF3FF03E8356}" type="presParOf" srcId="{97519382-1611-475C-94D0-09E055628CD7}" destId="{3F6E254F-9500-449C-B51F-59F326779B33}" srcOrd="3" destOrd="0" presId="urn:microsoft.com/office/officeart/2005/8/layout/vList2"/>
    <dgm:cxn modelId="{13F9E58D-9549-44B9-8F55-793BB5BFB11A}" type="presParOf" srcId="{97519382-1611-475C-94D0-09E055628CD7}" destId="{C197819F-2066-406C-ADCE-8E28FD278756}" srcOrd="4" destOrd="0" presId="urn:microsoft.com/office/officeart/2005/8/layout/vList2"/>
    <dgm:cxn modelId="{C340F3E1-A2BD-4023-935E-72DDB74B2C58}" type="presParOf" srcId="{97519382-1611-475C-94D0-09E055628CD7}" destId="{1192239D-A4B6-4409-ADB2-C122B0E4851F}"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20F7BC75-393E-4974-A820-D9CAAC6B0031}"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9FF047CA-D98F-483A-84A0-4DD2E8D7C031}">
      <dgm:prSet/>
      <dgm:spPr/>
      <dgm:t>
        <a:bodyPr/>
        <a:lstStyle/>
        <a:p>
          <a:r>
            <a:rPr lang="en-US" b="1"/>
            <a:t>Optimize bsearch Campaigns</a:t>
          </a:r>
          <a:r>
            <a:rPr lang="en-US"/>
            <a:t>:</a:t>
          </a:r>
        </a:p>
      </dgm:t>
    </dgm:pt>
    <dgm:pt modelId="{0866C5F7-D685-4C07-8701-2CE86E5CF26A}" type="parTrans" cxnId="{A96B552D-6BAB-450E-BBC1-D40781935582}">
      <dgm:prSet/>
      <dgm:spPr/>
      <dgm:t>
        <a:bodyPr/>
        <a:lstStyle/>
        <a:p>
          <a:endParaRPr lang="en-US"/>
        </a:p>
      </dgm:t>
    </dgm:pt>
    <dgm:pt modelId="{BD627E2D-072E-4477-A6F7-F871FA894901}" type="sibTrans" cxnId="{A96B552D-6BAB-450E-BBC1-D40781935582}">
      <dgm:prSet/>
      <dgm:spPr/>
      <dgm:t>
        <a:bodyPr/>
        <a:lstStyle/>
        <a:p>
          <a:endParaRPr lang="en-US"/>
        </a:p>
      </dgm:t>
    </dgm:pt>
    <dgm:pt modelId="{599019B3-3ACA-4994-8866-7CA9424040D6}">
      <dgm:prSet/>
      <dgm:spPr/>
      <dgm:t>
        <a:bodyPr/>
        <a:lstStyle/>
        <a:p>
          <a:r>
            <a:rPr lang="en-US" b="1"/>
            <a:t>Targeted Campaigns</a:t>
          </a:r>
          <a:r>
            <a:rPr lang="en-US"/>
            <a:t>: Develop specific campaigns for bsearch to exploit its growing user base. Focus on keywords and ad creatives that resonate with the bsearch audience.</a:t>
          </a:r>
        </a:p>
      </dgm:t>
    </dgm:pt>
    <dgm:pt modelId="{43216A7A-CEE3-42DC-BBC3-A6ACD46281A4}" type="parTrans" cxnId="{A650DF62-91E6-4335-90AB-DAAB54E8DC6D}">
      <dgm:prSet/>
      <dgm:spPr/>
      <dgm:t>
        <a:bodyPr/>
        <a:lstStyle/>
        <a:p>
          <a:endParaRPr lang="en-US"/>
        </a:p>
      </dgm:t>
    </dgm:pt>
    <dgm:pt modelId="{4D301996-DA09-41CC-89A1-1294BB979FAA}" type="sibTrans" cxnId="{A650DF62-91E6-4335-90AB-DAAB54E8DC6D}">
      <dgm:prSet/>
      <dgm:spPr/>
      <dgm:t>
        <a:bodyPr/>
        <a:lstStyle/>
        <a:p>
          <a:endParaRPr lang="en-US"/>
        </a:p>
      </dgm:t>
    </dgm:pt>
    <dgm:pt modelId="{50135AEF-3F9D-46E7-B64B-4B2606E2C418}">
      <dgm:prSet/>
      <dgm:spPr/>
      <dgm:t>
        <a:bodyPr/>
        <a:lstStyle/>
        <a:p>
          <a:r>
            <a:rPr lang="en-US" b="1"/>
            <a:t>Performance Analysis</a:t>
          </a:r>
          <a:r>
            <a:rPr lang="en-US"/>
            <a:t>: Regularly analyze bsearch metrics to identify high-performing segments and allocate more budget to these areas.</a:t>
          </a:r>
        </a:p>
      </dgm:t>
    </dgm:pt>
    <dgm:pt modelId="{D61629DC-8074-433F-BC6F-658FD17C8A50}" type="parTrans" cxnId="{3820467E-8C66-4431-80CA-0504D2E9D3C1}">
      <dgm:prSet/>
      <dgm:spPr/>
      <dgm:t>
        <a:bodyPr/>
        <a:lstStyle/>
        <a:p>
          <a:endParaRPr lang="en-US"/>
        </a:p>
      </dgm:t>
    </dgm:pt>
    <dgm:pt modelId="{35B869B0-E500-43A5-ADF0-D60A089DEADE}" type="sibTrans" cxnId="{3820467E-8C66-4431-80CA-0504D2E9D3C1}">
      <dgm:prSet/>
      <dgm:spPr/>
      <dgm:t>
        <a:bodyPr/>
        <a:lstStyle/>
        <a:p>
          <a:endParaRPr lang="en-US"/>
        </a:p>
      </dgm:t>
    </dgm:pt>
    <dgm:pt modelId="{A3D00019-A605-4B3A-9872-760C4F04B9DF}">
      <dgm:prSet/>
      <dgm:spPr/>
      <dgm:t>
        <a:bodyPr/>
        <a:lstStyle/>
        <a:p>
          <a:r>
            <a:rPr lang="en-US" b="1"/>
            <a:t>Cross-Channel Strategies</a:t>
          </a:r>
          <a:r>
            <a:rPr lang="en-US"/>
            <a:t>:</a:t>
          </a:r>
        </a:p>
      </dgm:t>
    </dgm:pt>
    <dgm:pt modelId="{C2EF021D-3A50-44C4-BCC8-5449DAC433B3}" type="parTrans" cxnId="{56A3FA78-BDFD-4B80-B6E6-8485D4891401}">
      <dgm:prSet/>
      <dgm:spPr/>
      <dgm:t>
        <a:bodyPr/>
        <a:lstStyle/>
        <a:p>
          <a:endParaRPr lang="en-US"/>
        </a:p>
      </dgm:t>
    </dgm:pt>
    <dgm:pt modelId="{F3DA0BEC-038C-4AB8-B09C-21E01B09C397}" type="sibTrans" cxnId="{56A3FA78-BDFD-4B80-B6E6-8485D4891401}">
      <dgm:prSet/>
      <dgm:spPr/>
      <dgm:t>
        <a:bodyPr/>
        <a:lstStyle/>
        <a:p>
          <a:endParaRPr lang="en-US"/>
        </a:p>
      </dgm:t>
    </dgm:pt>
    <dgm:pt modelId="{A273FDB9-4220-4E2C-B3EE-2E97E1D2ADC7}">
      <dgm:prSet/>
      <dgm:spPr/>
      <dgm:t>
        <a:bodyPr/>
        <a:lstStyle/>
        <a:p>
          <a:r>
            <a:rPr lang="en-US" b="1"/>
            <a:t>Integrated Campaigns</a:t>
          </a:r>
          <a:r>
            <a:rPr lang="en-US"/>
            <a:t>: Design campaigns that leverage both gsearch and bsearch, ensuring a cohesive strategy that maximizes reach and engagement.</a:t>
          </a:r>
        </a:p>
      </dgm:t>
    </dgm:pt>
    <dgm:pt modelId="{051B7C86-FC6D-4166-B551-2DDFE467DC87}" type="parTrans" cxnId="{81EE6DEE-49E2-4BDE-882D-FA0F823A608E}">
      <dgm:prSet/>
      <dgm:spPr/>
      <dgm:t>
        <a:bodyPr/>
        <a:lstStyle/>
        <a:p>
          <a:endParaRPr lang="en-US"/>
        </a:p>
      </dgm:t>
    </dgm:pt>
    <dgm:pt modelId="{D5606630-0230-418E-A29D-42A0AC84C5D5}" type="sibTrans" cxnId="{81EE6DEE-49E2-4BDE-882D-FA0F823A608E}">
      <dgm:prSet/>
      <dgm:spPr/>
      <dgm:t>
        <a:bodyPr/>
        <a:lstStyle/>
        <a:p>
          <a:endParaRPr lang="en-US"/>
        </a:p>
      </dgm:t>
    </dgm:pt>
    <dgm:pt modelId="{AEA4BCBD-2B93-4158-91A4-C96C64874489}">
      <dgm:prSet/>
      <dgm:spPr/>
      <dgm:t>
        <a:bodyPr/>
        <a:lstStyle/>
        <a:p>
          <a:r>
            <a:rPr lang="en-US" b="1"/>
            <a:t>Comparative Analysis</a:t>
          </a:r>
          <a:r>
            <a:rPr lang="en-US"/>
            <a:t>: Conduct detailed comparative analysis to understand differences in user behavior and optimize strategies for each channel.</a:t>
          </a:r>
        </a:p>
      </dgm:t>
    </dgm:pt>
    <dgm:pt modelId="{78BA569B-989A-441A-816C-0881390581C8}" type="parTrans" cxnId="{E50B3E38-87D4-4613-BDDB-424EBC6F09D3}">
      <dgm:prSet/>
      <dgm:spPr/>
      <dgm:t>
        <a:bodyPr/>
        <a:lstStyle/>
        <a:p>
          <a:endParaRPr lang="en-US"/>
        </a:p>
      </dgm:t>
    </dgm:pt>
    <dgm:pt modelId="{E63FE11F-B25A-4497-9D45-2D3FEC795332}" type="sibTrans" cxnId="{E50B3E38-87D4-4613-BDDB-424EBC6F09D3}">
      <dgm:prSet/>
      <dgm:spPr/>
      <dgm:t>
        <a:bodyPr/>
        <a:lstStyle/>
        <a:p>
          <a:endParaRPr lang="en-US"/>
        </a:p>
      </dgm:t>
    </dgm:pt>
    <dgm:pt modelId="{3E860332-DC92-4EF1-A999-B1C8C09F5D8B}">
      <dgm:prSet/>
      <dgm:spPr/>
      <dgm:t>
        <a:bodyPr/>
        <a:lstStyle/>
        <a:p>
          <a:r>
            <a:rPr lang="en-US" b="1"/>
            <a:t>Seasonal Campaign Planning</a:t>
          </a:r>
          <a:r>
            <a:rPr lang="en-US"/>
            <a:t>:</a:t>
          </a:r>
        </a:p>
      </dgm:t>
    </dgm:pt>
    <dgm:pt modelId="{A76CCF8B-D613-4377-81B0-CCDDFE0699E8}" type="parTrans" cxnId="{87A12719-B6FE-45AC-8B49-82C007703BAA}">
      <dgm:prSet/>
      <dgm:spPr/>
      <dgm:t>
        <a:bodyPr/>
        <a:lstStyle/>
        <a:p>
          <a:endParaRPr lang="en-US"/>
        </a:p>
      </dgm:t>
    </dgm:pt>
    <dgm:pt modelId="{0D8EE308-7A4D-4306-9F5C-8ED084ED81C1}" type="sibTrans" cxnId="{87A12719-B6FE-45AC-8B49-82C007703BAA}">
      <dgm:prSet/>
      <dgm:spPr/>
      <dgm:t>
        <a:bodyPr/>
        <a:lstStyle/>
        <a:p>
          <a:endParaRPr lang="en-US"/>
        </a:p>
      </dgm:t>
    </dgm:pt>
    <dgm:pt modelId="{2E227100-AC70-478D-AF48-09D1C8CC140A}">
      <dgm:prSet/>
      <dgm:spPr/>
      <dgm:t>
        <a:bodyPr/>
        <a:lstStyle/>
        <a:p>
          <a:r>
            <a:rPr lang="en-US" b="1"/>
            <a:t>Pre-Holiday Promotions</a:t>
          </a:r>
          <a:r>
            <a:rPr lang="en-US"/>
            <a:t>: Based on the November peak, plan and execute robust pre-holiday campaigns to maximize traffic and conversions.</a:t>
          </a:r>
        </a:p>
      </dgm:t>
    </dgm:pt>
    <dgm:pt modelId="{CAA1A141-56E2-4F22-9515-7F2083AF2A66}" type="parTrans" cxnId="{0CD43473-4536-4999-840E-ECD1922C36E1}">
      <dgm:prSet/>
      <dgm:spPr/>
      <dgm:t>
        <a:bodyPr/>
        <a:lstStyle/>
        <a:p>
          <a:endParaRPr lang="en-US"/>
        </a:p>
      </dgm:t>
    </dgm:pt>
    <dgm:pt modelId="{E8693BF6-1292-41AC-AE89-E7F82ABE445B}" type="sibTrans" cxnId="{0CD43473-4536-4999-840E-ECD1922C36E1}">
      <dgm:prSet/>
      <dgm:spPr/>
      <dgm:t>
        <a:bodyPr/>
        <a:lstStyle/>
        <a:p>
          <a:endParaRPr lang="en-US"/>
        </a:p>
      </dgm:t>
    </dgm:pt>
    <dgm:pt modelId="{84F16469-99B5-4107-AAFF-B8022C102E34}">
      <dgm:prSet/>
      <dgm:spPr/>
      <dgm:t>
        <a:bodyPr/>
        <a:lstStyle/>
        <a:p>
          <a:r>
            <a:rPr lang="en-US" b="1"/>
            <a:t>Continuous Engagement</a:t>
          </a:r>
          <a:r>
            <a:rPr lang="en-US"/>
            <a:t>: Maintain engagement during off-peak seasons with special offers, loyalty programs, and targeted promotions.</a:t>
          </a:r>
        </a:p>
      </dgm:t>
    </dgm:pt>
    <dgm:pt modelId="{49664A35-CCCF-4E86-9413-AA1155C74ACA}" type="parTrans" cxnId="{455D4E9D-91E5-4458-904C-7BF1680C6477}">
      <dgm:prSet/>
      <dgm:spPr/>
      <dgm:t>
        <a:bodyPr/>
        <a:lstStyle/>
        <a:p>
          <a:endParaRPr lang="en-US"/>
        </a:p>
      </dgm:t>
    </dgm:pt>
    <dgm:pt modelId="{44D3DE5D-BE0C-4441-9665-79947B701356}" type="sibTrans" cxnId="{455D4E9D-91E5-4458-904C-7BF1680C6477}">
      <dgm:prSet/>
      <dgm:spPr/>
      <dgm:t>
        <a:bodyPr/>
        <a:lstStyle/>
        <a:p>
          <a:endParaRPr lang="en-US"/>
        </a:p>
      </dgm:t>
    </dgm:pt>
    <dgm:pt modelId="{F06F2442-E0CC-475C-B33B-D9C488E07153}">
      <dgm:prSet/>
      <dgm:spPr/>
      <dgm:t>
        <a:bodyPr/>
        <a:lstStyle/>
        <a:p>
          <a:r>
            <a:rPr lang="en-US" b="1"/>
            <a:t>Data-Driven Decisions</a:t>
          </a:r>
          <a:r>
            <a:rPr lang="en-US"/>
            <a:t>:</a:t>
          </a:r>
        </a:p>
      </dgm:t>
    </dgm:pt>
    <dgm:pt modelId="{3945817B-BE6C-4947-B43F-240379A05494}" type="parTrans" cxnId="{EDB7B83C-D17C-41A9-8EE1-A62B218BB037}">
      <dgm:prSet/>
      <dgm:spPr/>
      <dgm:t>
        <a:bodyPr/>
        <a:lstStyle/>
        <a:p>
          <a:endParaRPr lang="en-US"/>
        </a:p>
      </dgm:t>
    </dgm:pt>
    <dgm:pt modelId="{ED54C7D8-C2E0-4B61-A8FE-F28E555A41E7}" type="sibTrans" cxnId="{EDB7B83C-D17C-41A9-8EE1-A62B218BB037}">
      <dgm:prSet/>
      <dgm:spPr/>
      <dgm:t>
        <a:bodyPr/>
        <a:lstStyle/>
        <a:p>
          <a:endParaRPr lang="en-US"/>
        </a:p>
      </dgm:t>
    </dgm:pt>
    <dgm:pt modelId="{A53C672F-5110-4EEC-A60C-23221A5CC97D}">
      <dgm:prSet/>
      <dgm:spPr/>
      <dgm:t>
        <a:bodyPr/>
        <a:lstStyle/>
        <a:p>
          <a:r>
            <a:rPr lang="en-US" b="1"/>
            <a:t>Continuous Monitoring</a:t>
          </a:r>
          <a:r>
            <a:rPr lang="en-US"/>
            <a:t>: Set up regular monitoring and reporting to track the performance of both channels. Use insights to make informed decisions and adjust strategies dynamically.</a:t>
          </a:r>
        </a:p>
      </dgm:t>
    </dgm:pt>
    <dgm:pt modelId="{574D5F76-A4BF-4CA9-BD4E-2603885970B7}" type="parTrans" cxnId="{B83D53DD-2EF4-4C95-A838-154B8B8F9F5A}">
      <dgm:prSet/>
      <dgm:spPr/>
      <dgm:t>
        <a:bodyPr/>
        <a:lstStyle/>
        <a:p>
          <a:endParaRPr lang="en-US"/>
        </a:p>
      </dgm:t>
    </dgm:pt>
    <dgm:pt modelId="{0C9A0739-A3C3-4CE8-9A35-A7E2315FA1D1}" type="sibTrans" cxnId="{B83D53DD-2EF4-4C95-A838-154B8B8F9F5A}">
      <dgm:prSet/>
      <dgm:spPr/>
      <dgm:t>
        <a:bodyPr/>
        <a:lstStyle/>
        <a:p>
          <a:endParaRPr lang="en-US"/>
        </a:p>
      </dgm:t>
    </dgm:pt>
    <dgm:pt modelId="{7C7C8FC7-746C-4C05-95AB-895FE56162C9}">
      <dgm:prSet/>
      <dgm:spPr/>
      <dgm:t>
        <a:bodyPr/>
        <a:lstStyle/>
        <a:p>
          <a:r>
            <a:rPr lang="en-US" b="1"/>
            <a:t>User Segmentation</a:t>
          </a:r>
          <a:r>
            <a:rPr lang="en-US"/>
            <a:t>: Segment the audience based on behavior and preferences in each channel to deliver personalized experiences.</a:t>
          </a:r>
        </a:p>
      </dgm:t>
    </dgm:pt>
    <dgm:pt modelId="{DEDB4985-ACF6-4271-8D78-FA491905685F}" type="parTrans" cxnId="{7548227D-182C-4F1F-A6EC-263853ABC337}">
      <dgm:prSet/>
      <dgm:spPr/>
      <dgm:t>
        <a:bodyPr/>
        <a:lstStyle/>
        <a:p>
          <a:endParaRPr lang="en-US"/>
        </a:p>
      </dgm:t>
    </dgm:pt>
    <dgm:pt modelId="{E14930DA-07D7-4A62-8B73-E21BC8EBF719}" type="sibTrans" cxnId="{7548227D-182C-4F1F-A6EC-263853ABC337}">
      <dgm:prSet/>
      <dgm:spPr/>
      <dgm:t>
        <a:bodyPr/>
        <a:lstStyle/>
        <a:p>
          <a:endParaRPr lang="en-US"/>
        </a:p>
      </dgm:t>
    </dgm:pt>
    <dgm:pt modelId="{7E05C93A-D04B-4A3D-9EF5-6AAFCA7E67B9}" type="pres">
      <dgm:prSet presAssocID="{20F7BC75-393E-4974-A820-D9CAAC6B0031}" presName="linear" presStyleCnt="0">
        <dgm:presLayoutVars>
          <dgm:animLvl val="lvl"/>
          <dgm:resizeHandles val="exact"/>
        </dgm:presLayoutVars>
      </dgm:prSet>
      <dgm:spPr/>
    </dgm:pt>
    <dgm:pt modelId="{1354825D-0A66-4D10-8DCC-2A56C8D3D6BE}" type="pres">
      <dgm:prSet presAssocID="{9FF047CA-D98F-483A-84A0-4DD2E8D7C031}" presName="parentText" presStyleLbl="node1" presStyleIdx="0" presStyleCnt="4">
        <dgm:presLayoutVars>
          <dgm:chMax val="0"/>
          <dgm:bulletEnabled val="1"/>
        </dgm:presLayoutVars>
      </dgm:prSet>
      <dgm:spPr/>
    </dgm:pt>
    <dgm:pt modelId="{861882E6-C91E-49B8-BBDD-646031BFD026}" type="pres">
      <dgm:prSet presAssocID="{9FF047CA-D98F-483A-84A0-4DD2E8D7C031}" presName="childText" presStyleLbl="revTx" presStyleIdx="0" presStyleCnt="4">
        <dgm:presLayoutVars>
          <dgm:bulletEnabled val="1"/>
        </dgm:presLayoutVars>
      </dgm:prSet>
      <dgm:spPr/>
    </dgm:pt>
    <dgm:pt modelId="{3BB5DCB8-2B91-41BF-9E9A-5384359D7450}" type="pres">
      <dgm:prSet presAssocID="{A3D00019-A605-4B3A-9872-760C4F04B9DF}" presName="parentText" presStyleLbl="node1" presStyleIdx="1" presStyleCnt="4">
        <dgm:presLayoutVars>
          <dgm:chMax val="0"/>
          <dgm:bulletEnabled val="1"/>
        </dgm:presLayoutVars>
      </dgm:prSet>
      <dgm:spPr/>
    </dgm:pt>
    <dgm:pt modelId="{5EC91DCC-24D1-4269-8F42-436910303A88}" type="pres">
      <dgm:prSet presAssocID="{A3D00019-A605-4B3A-9872-760C4F04B9DF}" presName="childText" presStyleLbl="revTx" presStyleIdx="1" presStyleCnt="4">
        <dgm:presLayoutVars>
          <dgm:bulletEnabled val="1"/>
        </dgm:presLayoutVars>
      </dgm:prSet>
      <dgm:spPr/>
    </dgm:pt>
    <dgm:pt modelId="{54A6F579-4C63-4BC3-80F3-A934BE40042B}" type="pres">
      <dgm:prSet presAssocID="{3E860332-DC92-4EF1-A999-B1C8C09F5D8B}" presName="parentText" presStyleLbl="node1" presStyleIdx="2" presStyleCnt="4">
        <dgm:presLayoutVars>
          <dgm:chMax val="0"/>
          <dgm:bulletEnabled val="1"/>
        </dgm:presLayoutVars>
      </dgm:prSet>
      <dgm:spPr/>
    </dgm:pt>
    <dgm:pt modelId="{25041083-BFE2-42D3-BC57-4B322FD6C49A}" type="pres">
      <dgm:prSet presAssocID="{3E860332-DC92-4EF1-A999-B1C8C09F5D8B}" presName="childText" presStyleLbl="revTx" presStyleIdx="2" presStyleCnt="4">
        <dgm:presLayoutVars>
          <dgm:bulletEnabled val="1"/>
        </dgm:presLayoutVars>
      </dgm:prSet>
      <dgm:spPr/>
    </dgm:pt>
    <dgm:pt modelId="{F7886A18-FED1-4510-85F3-FA243EC4B607}" type="pres">
      <dgm:prSet presAssocID="{F06F2442-E0CC-475C-B33B-D9C488E07153}" presName="parentText" presStyleLbl="node1" presStyleIdx="3" presStyleCnt="4">
        <dgm:presLayoutVars>
          <dgm:chMax val="0"/>
          <dgm:bulletEnabled val="1"/>
        </dgm:presLayoutVars>
      </dgm:prSet>
      <dgm:spPr/>
    </dgm:pt>
    <dgm:pt modelId="{45D1693C-6803-45CF-8A2D-E90393BCC55A}" type="pres">
      <dgm:prSet presAssocID="{F06F2442-E0CC-475C-B33B-D9C488E07153}" presName="childText" presStyleLbl="revTx" presStyleIdx="3" presStyleCnt="4">
        <dgm:presLayoutVars>
          <dgm:bulletEnabled val="1"/>
        </dgm:presLayoutVars>
      </dgm:prSet>
      <dgm:spPr/>
    </dgm:pt>
  </dgm:ptLst>
  <dgm:cxnLst>
    <dgm:cxn modelId="{87A12719-B6FE-45AC-8B49-82C007703BAA}" srcId="{20F7BC75-393E-4974-A820-D9CAAC6B0031}" destId="{3E860332-DC92-4EF1-A999-B1C8C09F5D8B}" srcOrd="2" destOrd="0" parTransId="{A76CCF8B-D613-4377-81B0-CCDDFE0699E8}" sibTransId="{0D8EE308-7A4D-4306-9F5C-8ED084ED81C1}"/>
    <dgm:cxn modelId="{52DB691B-4BEA-4570-A966-2726E72C1AB7}" type="presOf" srcId="{A273FDB9-4220-4E2C-B3EE-2E97E1D2ADC7}" destId="{5EC91DCC-24D1-4269-8F42-436910303A88}" srcOrd="0" destOrd="0" presId="urn:microsoft.com/office/officeart/2005/8/layout/vList2"/>
    <dgm:cxn modelId="{A96B552D-6BAB-450E-BBC1-D40781935582}" srcId="{20F7BC75-393E-4974-A820-D9CAAC6B0031}" destId="{9FF047CA-D98F-483A-84A0-4DD2E8D7C031}" srcOrd="0" destOrd="0" parTransId="{0866C5F7-D685-4C07-8701-2CE86E5CF26A}" sibTransId="{BD627E2D-072E-4477-A6F7-F871FA894901}"/>
    <dgm:cxn modelId="{E50B3E38-87D4-4613-BDDB-424EBC6F09D3}" srcId="{A3D00019-A605-4B3A-9872-760C4F04B9DF}" destId="{AEA4BCBD-2B93-4158-91A4-C96C64874489}" srcOrd="1" destOrd="0" parTransId="{78BA569B-989A-441A-816C-0881390581C8}" sibTransId="{E63FE11F-B25A-4497-9D45-2D3FEC795332}"/>
    <dgm:cxn modelId="{A444EC3B-C2BF-461B-BFE1-8C75FB9FC9A7}" type="presOf" srcId="{2E227100-AC70-478D-AF48-09D1C8CC140A}" destId="{25041083-BFE2-42D3-BC57-4B322FD6C49A}" srcOrd="0" destOrd="0" presId="urn:microsoft.com/office/officeart/2005/8/layout/vList2"/>
    <dgm:cxn modelId="{EDB7B83C-D17C-41A9-8EE1-A62B218BB037}" srcId="{20F7BC75-393E-4974-A820-D9CAAC6B0031}" destId="{F06F2442-E0CC-475C-B33B-D9C488E07153}" srcOrd="3" destOrd="0" parTransId="{3945817B-BE6C-4947-B43F-240379A05494}" sibTransId="{ED54C7D8-C2E0-4B61-A8FE-F28E555A41E7}"/>
    <dgm:cxn modelId="{4E295A5D-BB65-4F00-AC63-3D5BCD88A77E}" type="presOf" srcId="{9FF047CA-D98F-483A-84A0-4DD2E8D7C031}" destId="{1354825D-0A66-4D10-8DCC-2A56C8D3D6BE}" srcOrd="0" destOrd="0" presId="urn:microsoft.com/office/officeart/2005/8/layout/vList2"/>
    <dgm:cxn modelId="{A650DF62-91E6-4335-90AB-DAAB54E8DC6D}" srcId="{9FF047CA-D98F-483A-84A0-4DD2E8D7C031}" destId="{599019B3-3ACA-4994-8866-7CA9424040D6}" srcOrd="0" destOrd="0" parTransId="{43216A7A-CEE3-42DC-BBC3-A6ACD46281A4}" sibTransId="{4D301996-DA09-41CC-89A1-1294BB979FAA}"/>
    <dgm:cxn modelId="{655E7D48-F237-4688-BFDF-872442CE38E2}" type="presOf" srcId="{3E860332-DC92-4EF1-A999-B1C8C09F5D8B}" destId="{54A6F579-4C63-4BC3-80F3-A934BE40042B}" srcOrd="0" destOrd="0" presId="urn:microsoft.com/office/officeart/2005/8/layout/vList2"/>
    <dgm:cxn modelId="{AFA8A249-3C70-499D-9E4C-2D525CD6440E}" type="presOf" srcId="{7C7C8FC7-746C-4C05-95AB-895FE56162C9}" destId="{45D1693C-6803-45CF-8A2D-E90393BCC55A}" srcOrd="0" destOrd="1" presId="urn:microsoft.com/office/officeart/2005/8/layout/vList2"/>
    <dgm:cxn modelId="{AE959E4E-2533-4F0E-A867-ACA28B6A64BB}" type="presOf" srcId="{A3D00019-A605-4B3A-9872-760C4F04B9DF}" destId="{3BB5DCB8-2B91-41BF-9E9A-5384359D7450}" srcOrd="0" destOrd="0" presId="urn:microsoft.com/office/officeart/2005/8/layout/vList2"/>
    <dgm:cxn modelId="{0CD43473-4536-4999-840E-ECD1922C36E1}" srcId="{3E860332-DC92-4EF1-A999-B1C8C09F5D8B}" destId="{2E227100-AC70-478D-AF48-09D1C8CC140A}" srcOrd="0" destOrd="0" parTransId="{CAA1A141-56E2-4F22-9515-7F2083AF2A66}" sibTransId="{E8693BF6-1292-41AC-AE89-E7F82ABE445B}"/>
    <dgm:cxn modelId="{81E26658-D072-48CB-80FD-985A30259BF0}" type="presOf" srcId="{20F7BC75-393E-4974-A820-D9CAAC6B0031}" destId="{7E05C93A-D04B-4A3D-9EF5-6AAFCA7E67B9}" srcOrd="0" destOrd="0" presId="urn:microsoft.com/office/officeart/2005/8/layout/vList2"/>
    <dgm:cxn modelId="{56A3FA78-BDFD-4B80-B6E6-8485D4891401}" srcId="{20F7BC75-393E-4974-A820-D9CAAC6B0031}" destId="{A3D00019-A605-4B3A-9872-760C4F04B9DF}" srcOrd="1" destOrd="0" parTransId="{C2EF021D-3A50-44C4-BCC8-5449DAC433B3}" sibTransId="{F3DA0BEC-038C-4AB8-B09C-21E01B09C397}"/>
    <dgm:cxn modelId="{7548227D-182C-4F1F-A6EC-263853ABC337}" srcId="{F06F2442-E0CC-475C-B33B-D9C488E07153}" destId="{7C7C8FC7-746C-4C05-95AB-895FE56162C9}" srcOrd="1" destOrd="0" parTransId="{DEDB4985-ACF6-4271-8D78-FA491905685F}" sibTransId="{E14930DA-07D7-4A62-8B73-E21BC8EBF719}"/>
    <dgm:cxn modelId="{3820467E-8C66-4431-80CA-0504D2E9D3C1}" srcId="{9FF047CA-D98F-483A-84A0-4DD2E8D7C031}" destId="{50135AEF-3F9D-46E7-B64B-4B2606E2C418}" srcOrd="1" destOrd="0" parTransId="{D61629DC-8074-433F-BC6F-658FD17C8A50}" sibTransId="{35B869B0-E500-43A5-ADF0-D60A089DEADE}"/>
    <dgm:cxn modelId="{321FCF7E-E978-4B7C-8771-D620A8A25325}" type="presOf" srcId="{F06F2442-E0CC-475C-B33B-D9C488E07153}" destId="{F7886A18-FED1-4510-85F3-FA243EC4B607}" srcOrd="0" destOrd="0" presId="urn:microsoft.com/office/officeart/2005/8/layout/vList2"/>
    <dgm:cxn modelId="{12B31186-727E-4BAF-95E3-32755469717C}" type="presOf" srcId="{50135AEF-3F9D-46E7-B64B-4B2606E2C418}" destId="{861882E6-C91E-49B8-BBDD-646031BFD026}" srcOrd="0" destOrd="1" presId="urn:microsoft.com/office/officeart/2005/8/layout/vList2"/>
    <dgm:cxn modelId="{14F73F97-E319-43FE-AFC6-E460380A1475}" type="presOf" srcId="{599019B3-3ACA-4994-8866-7CA9424040D6}" destId="{861882E6-C91E-49B8-BBDD-646031BFD026}" srcOrd="0" destOrd="0" presId="urn:microsoft.com/office/officeart/2005/8/layout/vList2"/>
    <dgm:cxn modelId="{455D4E9D-91E5-4458-904C-7BF1680C6477}" srcId="{3E860332-DC92-4EF1-A999-B1C8C09F5D8B}" destId="{84F16469-99B5-4107-AAFF-B8022C102E34}" srcOrd="1" destOrd="0" parTransId="{49664A35-CCCF-4E86-9413-AA1155C74ACA}" sibTransId="{44D3DE5D-BE0C-4441-9665-79947B701356}"/>
    <dgm:cxn modelId="{FE2B0DB7-BE8F-462A-91B7-81641C1CC1C5}" type="presOf" srcId="{84F16469-99B5-4107-AAFF-B8022C102E34}" destId="{25041083-BFE2-42D3-BC57-4B322FD6C49A}" srcOrd="0" destOrd="1" presId="urn:microsoft.com/office/officeart/2005/8/layout/vList2"/>
    <dgm:cxn modelId="{5F3BBACF-9B5C-4DE2-B495-B99988303450}" type="presOf" srcId="{A53C672F-5110-4EEC-A60C-23221A5CC97D}" destId="{45D1693C-6803-45CF-8A2D-E90393BCC55A}" srcOrd="0" destOrd="0" presId="urn:microsoft.com/office/officeart/2005/8/layout/vList2"/>
    <dgm:cxn modelId="{B83D53DD-2EF4-4C95-A838-154B8B8F9F5A}" srcId="{F06F2442-E0CC-475C-B33B-D9C488E07153}" destId="{A53C672F-5110-4EEC-A60C-23221A5CC97D}" srcOrd="0" destOrd="0" parTransId="{574D5F76-A4BF-4CA9-BD4E-2603885970B7}" sibTransId="{0C9A0739-A3C3-4CE8-9A35-A7E2315FA1D1}"/>
    <dgm:cxn modelId="{81EE6DEE-49E2-4BDE-882D-FA0F823A608E}" srcId="{A3D00019-A605-4B3A-9872-760C4F04B9DF}" destId="{A273FDB9-4220-4E2C-B3EE-2E97E1D2ADC7}" srcOrd="0" destOrd="0" parTransId="{051B7C86-FC6D-4166-B551-2DDFE467DC87}" sibTransId="{D5606630-0230-418E-A29D-42A0AC84C5D5}"/>
    <dgm:cxn modelId="{73797EF5-7466-4C47-9708-695F839F9870}" type="presOf" srcId="{AEA4BCBD-2B93-4158-91A4-C96C64874489}" destId="{5EC91DCC-24D1-4269-8F42-436910303A88}" srcOrd="0" destOrd="1" presId="urn:microsoft.com/office/officeart/2005/8/layout/vList2"/>
    <dgm:cxn modelId="{6BDBA605-1FFB-4A17-ADB6-91110BD24BB8}" type="presParOf" srcId="{7E05C93A-D04B-4A3D-9EF5-6AAFCA7E67B9}" destId="{1354825D-0A66-4D10-8DCC-2A56C8D3D6BE}" srcOrd="0" destOrd="0" presId="urn:microsoft.com/office/officeart/2005/8/layout/vList2"/>
    <dgm:cxn modelId="{8E44F620-A358-4EDE-8234-79CE9F6411D1}" type="presParOf" srcId="{7E05C93A-D04B-4A3D-9EF5-6AAFCA7E67B9}" destId="{861882E6-C91E-49B8-BBDD-646031BFD026}" srcOrd="1" destOrd="0" presId="urn:microsoft.com/office/officeart/2005/8/layout/vList2"/>
    <dgm:cxn modelId="{CBF8E5AC-4D74-4666-8347-5815BC88819F}" type="presParOf" srcId="{7E05C93A-D04B-4A3D-9EF5-6AAFCA7E67B9}" destId="{3BB5DCB8-2B91-41BF-9E9A-5384359D7450}" srcOrd="2" destOrd="0" presId="urn:microsoft.com/office/officeart/2005/8/layout/vList2"/>
    <dgm:cxn modelId="{773D408A-35C7-479F-8329-B6F23EDEF187}" type="presParOf" srcId="{7E05C93A-D04B-4A3D-9EF5-6AAFCA7E67B9}" destId="{5EC91DCC-24D1-4269-8F42-436910303A88}" srcOrd="3" destOrd="0" presId="urn:microsoft.com/office/officeart/2005/8/layout/vList2"/>
    <dgm:cxn modelId="{FEC1A206-2635-415A-A760-5FA41F0B6CE2}" type="presParOf" srcId="{7E05C93A-D04B-4A3D-9EF5-6AAFCA7E67B9}" destId="{54A6F579-4C63-4BC3-80F3-A934BE40042B}" srcOrd="4" destOrd="0" presId="urn:microsoft.com/office/officeart/2005/8/layout/vList2"/>
    <dgm:cxn modelId="{4E373DC3-A2A7-4251-A99F-D4D7F29CF24D}" type="presParOf" srcId="{7E05C93A-D04B-4A3D-9EF5-6AAFCA7E67B9}" destId="{25041083-BFE2-42D3-BC57-4B322FD6C49A}" srcOrd="5" destOrd="0" presId="urn:microsoft.com/office/officeart/2005/8/layout/vList2"/>
    <dgm:cxn modelId="{5C49151A-B9C3-4A84-9842-D54F942D8A6D}" type="presParOf" srcId="{7E05C93A-D04B-4A3D-9EF5-6AAFCA7E67B9}" destId="{F7886A18-FED1-4510-85F3-FA243EC4B607}" srcOrd="6" destOrd="0" presId="urn:microsoft.com/office/officeart/2005/8/layout/vList2"/>
    <dgm:cxn modelId="{C6449512-91A3-4DB2-8FC3-7599C2A2659B}" type="presParOf" srcId="{7E05C93A-D04B-4A3D-9EF5-6AAFCA7E67B9}" destId="{45D1693C-6803-45CF-8A2D-E90393BCC55A}"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D0A441E0-B783-46CB-96CA-AFADC924812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1F1E0DF-ECE4-42EF-B524-D1C10AFE29C2}">
      <dgm:prSet/>
      <dgm:spPr/>
      <dgm:t>
        <a:bodyPr/>
        <a:lstStyle/>
        <a:p>
          <a:pPr>
            <a:lnSpc>
              <a:spcPct val="100000"/>
            </a:lnSpc>
          </a:pPr>
          <a:r>
            <a:rPr lang="en-US"/>
            <a:t>Since the launch of the Love Bear product, the percentage of clicks from the /products page to the Mr. Fuzzy product page has decreased.</a:t>
          </a:r>
        </a:p>
      </dgm:t>
    </dgm:pt>
    <dgm:pt modelId="{A67305CA-8EB3-4B48-8A65-2CDCE0795FCB}" type="parTrans" cxnId="{F8D6DFF9-0589-4E49-A133-E1EAAF7AC6BA}">
      <dgm:prSet/>
      <dgm:spPr/>
      <dgm:t>
        <a:bodyPr/>
        <a:lstStyle/>
        <a:p>
          <a:endParaRPr lang="en-US"/>
        </a:p>
      </dgm:t>
    </dgm:pt>
    <dgm:pt modelId="{D268D077-B60C-41BE-84A0-5705ECBC738F}" type="sibTrans" cxnId="{F8D6DFF9-0589-4E49-A133-E1EAAF7AC6BA}">
      <dgm:prSet/>
      <dgm:spPr/>
      <dgm:t>
        <a:bodyPr/>
        <a:lstStyle/>
        <a:p>
          <a:endParaRPr lang="en-US"/>
        </a:p>
      </dgm:t>
    </dgm:pt>
    <dgm:pt modelId="{ED2C7361-A303-4AF1-94FF-48FF8B67721E}">
      <dgm:prSet/>
      <dgm:spPr/>
      <dgm:t>
        <a:bodyPr/>
        <a:lstStyle/>
        <a:p>
          <a:pPr>
            <a:lnSpc>
              <a:spcPct val="100000"/>
            </a:lnSpc>
          </a:pPr>
          <a:r>
            <a:rPr lang="en-US"/>
            <a:t>However, the overall click-through rate for the /products page has increased.</a:t>
          </a:r>
        </a:p>
      </dgm:t>
    </dgm:pt>
    <dgm:pt modelId="{F207D466-FB07-42AA-8DF7-93B1162B8EB5}" type="parTrans" cxnId="{D142A115-929F-4F01-A97C-328883EF3035}">
      <dgm:prSet/>
      <dgm:spPr/>
      <dgm:t>
        <a:bodyPr/>
        <a:lstStyle/>
        <a:p>
          <a:endParaRPr lang="en-US"/>
        </a:p>
      </dgm:t>
    </dgm:pt>
    <dgm:pt modelId="{93D41074-85A6-4213-8965-22CF418D0000}" type="sibTrans" cxnId="{D142A115-929F-4F01-A97C-328883EF3035}">
      <dgm:prSet/>
      <dgm:spPr/>
      <dgm:t>
        <a:bodyPr/>
        <a:lstStyle/>
        <a:p>
          <a:endParaRPr lang="en-US"/>
        </a:p>
      </dgm:t>
    </dgm:pt>
    <dgm:pt modelId="{567F0908-5E89-427F-B3B4-EC96418565F0}">
      <dgm:prSet/>
      <dgm:spPr/>
      <dgm:t>
        <a:bodyPr/>
        <a:lstStyle/>
        <a:p>
          <a:pPr>
            <a:lnSpc>
              <a:spcPct val="100000"/>
            </a:lnSpc>
          </a:pPr>
          <a:r>
            <a:rPr lang="en-US"/>
            <a:t>This suggests that the Love Bear product is generating additional interest in products overall.</a:t>
          </a:r>
        </a:p>
      </dgm:t>
    </dgm:pt>
    <dgm:pt modelId="{397470E2-ECD8-4DE6-A855-D4F2DB4ADD19}" type="parTrans" cxnId="{21718896-B42F-4646-B5AE-3AE29EA24433}">
      <dgm:prSet/>
      <dgm:spPr/>
      <dgm:t>
        <a:bodyPr/>
        <a:lstStyle/>
        <a:p>
          <a:endParaRPr lang="en-US"/>
        </a:p>
      </dgm:t>
    </dgm:pt>
    <dgm:pt modelId="{371E6798-844C-4AB1-B23D-F4931E773153}" type="sibTrans" cxnId="{21718896-B42F-4646-B5AE-3AE29EA24433}">
      <dgm:prSet/>
      <dgm:spPr/>
      <dgm:t>
        <a:bodyPr/>
        <a:lstStyle/>
        <a:p>
          <a:endParaRPr lang="en-US"/>
        </a:p>
      </dgm:t>
    </dgm:pt>
    <dgm:pt modelId="{B20E9CEF-CC69-4EA2-9BDC-D7A8A613B7BD}">
      <dgm:prSet/>
      <dgm:spPr/>
      <dgm:t>
        <a:bodyPr/>
        <a:lstStyle/>
        <a:p>
          <a:pPr>
            <a:lnSpc>
              <a:spcPct val="100000"/>
            </a:lnSpc>
          </a:pPr>
          <a:r>
            <a:rPr lang="en-US"/>
            <a:t>It is recommended that the conversion funnels for each product be investigated individually to better understand how the Love Bear product is impacting customer behavior.</a:t>
          </a:r>
        </a:p>
      </dgm:t>
    </dgm:pt>
    <dgm:pt modelId="{46C0A79B-5EAA-4352-8E7D-8D8339160DA0}" type="parTrans" cxnId="{0CF63823-D47E-41C9-9CAA-A65E98A56B9F}">
      <dgm:prSet/>
      <dgm:spPr/>
      <dgm:t>
        <a:bodyPr/>
        <a:lstStyle/>
        <a:p>
          <a:endParaRPr lang="en-US"/>
        </a:p>
      </dgm:t>
    </dgm:pt>
    <dgm:pt modelId="{AF236DE4-2746-4A5C-8801-B42A9575E98A}" type="sibTrans" cxnId="{0CF63823-D47E-41C9-9CAA-A65E98A56B9F}">
      <dgm:prSet/>
      <dgm:spPr/>
      <dgm:t>
        <a:bodyPr/>
        <a:lstStyle/>
        <a:p>
          <a:endParaRPr lang="en-US"/>
        </a:p>
      </dgm:t>
    </dgm:pt>
    <dgm:pt modelId="{671C4062-2E57-4FC0-9160-173C1D18ADD1}" type="pres">
      <dgm:prSet presAssocID="{D0A441E0-B783-46CB-96CA-AFADC9248127}" presName="root" presStyleCnt="0">
        <dgm:presLayoutVars>
          <dgm:dir/>
          <dgm:resizeHandles val="exact"/>
        </dgm:presLayoutVars>
      </dgm:prSet>
      <dgm:spPr/>
    </dgm:pt>
    <dgm:pt modelId="{DFABB9B9-93D4-454F-BD84-8585526C5A96}" type="pres">
      <dgm:prSet presAssocID="{31F1E0DF-ECE4-42EF-B524-D1C10AFE29C2}" presName="compNode" presStyleCnt="0"/>
      <dgm:spPr/>
    </dgm:pt>
    <dgm:pt modelId="{B070B749-7E05-4FD0-A3CB-F64F66A8E023}" type="pres">
      <dgm:prSet presAssocID="{31F1E0DF-ECE4-42EF-B524-D1C10AFE29C2}" presName="bgRect" presStyleLbl="bgShp" presStyleIdx="0" presStyleCnt="4"/>
      <dgm:spPr/>
    </dgm:pt>
    <dgm:pt modelId="{589983ED-1AF7-48AC-9E8D-68008AFAFAC3}" type="pres">
      <dgm:prSet presAssocID="{31F1E0DF-ECE4-42EF-B524-D1C10AFE29C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Kiosk"/>
        </a:ext>
      </dgm:extLst>
    </dgm:pt>
    <dgm:pt modelId="{2F4D8D8A-63BB-4CFE-8551-7DAF88D01367}" type="pres">
      <dgm:prSet presAssocID="{31F1E0DF-ECE4-42EF-B524-D1C10AFE29C2}" presName="spaceRect" presStyleCnt="0"/>
      <dgm:spPr/>
    </dgm:pt>
    <dgm:pt modelId="{EECC8671-57AE-4A96-B5C6-B1836A18E2D2}" type="pres">
      <dgm:prSet presAssocID="{31F1E0DF-ECE4-42EF-B524-D1C10AFE29C2}" presName="parTx" presStyleLbl="revTx" presStyleIdx="0" presStyleCnt="4">
        <dgm:presLayoutVars>
          <dgm:chMax val="0"/>
          <dgm:chPref val="0"/>
        </dgm:presLayoutVars>
      </dgm:prSet>
      <dgm:spPr/>
    </dgm:pt>
    <dgm:pt modelId="{0C1DAB17-44D0-477E-9864-93FEDBF40E47}" type="pres">
      <dgm:prSet presAssocID="{D268D077-B60C-41BE-84A0-5705ECBC738F}" presName="sibTrans" presStyleCnt="0"/>
      <dgm:spPr/>
    </dgm:pt>
    <dgm:pt modelId="{121FF417-27FF-4763-90C6-94EBF49687C5}" type="pres">
      <dgm:prSet presAssocID="{ED2C7361-A303-4AF1-94FF-48FF8B67721E}" presName="compNode" presStyleCnt="0"/>
      <dgm:spPr/>
    </dgm:pt>
    <dgm:pt modelId="{6791F0D8-A2BF-425F-B173-B7DE1B5E979D}" type="pres">
      <dgm:prSet presAssocID="{ED2C7361-A303-4AF1-94FF-48FF8B67721E}" presName="bgRect" presStyleLbl="bgShp" presStyleIdx="1" presStyleCnt="4"/>
      <dgm:spPr/>
    </dgm:pt>
    <dgm:pt modelId="{55200EA0-83C3-4014-9609-A1FCCCC1A97D}" type="pres">
      <dgm:prSet presAssocID="{ED2C7361-A303-4AF1-94FF-48FF8B67721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hare"/>
        </a:ext>
      </dgm:extLst>
    </dgm:pt>
    <dgm:pt modelId="{CEA56B82-F735-4A1C-852A-91C799882F3F}" type="pres">
      <dgm:prSet presAssocID="{ED2C7361-A303-4AF1-94FF-48FF8B67721E}" presName="spaceRect" presStyleCnt="0"/>
      <dgm:spPr/>
    </dgm:pt>
    <dgm:pt modelId="{8383DB5B-FA85-4106-9DF6-7CEEE8C75512}" type="pres">
      <dgm:prSet presAssocID="{ED2C7361-A303-4AF1-94FF-48FF8B67721E}" presName="parTx" presStyleLbl="revTx" presStyleIdx="1" presStyleCnt="4">
        <dgm:presLayoutVars>
          <dgm:chMax val="0"/>
          <dgm:chPref val="0"/>
        </dgm:presLayoutVars>
      </dgm:prSet>
      <dgm:spPr/>
    </dgm:pt>
    <dgm:pt modelId="{EAA9E091-0F18-478D-A4B1-69F52F131CDD}" type="pres">
      <dgm:prSet presAssocID="{93D41074-85A6-4213-8965-22CF418D0000}" presName="sibTrans" presStyleCnt="0"/>
      <dgm:spPr/>
    </dgm:pt>
    <dgm:pt modelId="{F008E9BA-BBCA-4D9B-A30E-4AC992F05D40}" type="pres">
      <dgm:prSet presAssocID="{567F0908-5E89-427F-B3B4-EC96418565F0}" presName="compNode" presStyleCnt="0"/>
      <dgm:spPr/>
    </dgm:pt>
    <dgm:pt modelId="{B27EA66F-8430-4A79-81C9-2CEDD2326136}" type="pres">
      <dgm:prSet presAssocID="{567F0908-5E89-427F-B3B4-EC96418565F0}" presName="bgRect" presStyleLbl="bgShp" presStyleIdx="2" presStyleCnt="4"/>
      <dgm:spPr/>
    </dgm:pt>
    <dgm:pt modelId="{C483C95D-0B82-46A3-ACAB-B519DF3D8098}" type="pres">
      <dgm:prSet presAssocID="{567F0908-5E89-427F-B3B4-EC96418565F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rt"/>
        </a:ext>
      </dgm:extLst>
    </dgm:pt>
    <dgm:pt modelId="{9D9AAE28-9B96-4125-9FDE-091FDCE3B1E2}" type="pres">
      <dgm:prSet presAssocID="{567F0908-5E89-427F-B3B4-EC96418565F0}" presName="spaceRect" presStyleCnt="0"/>
      <dgm:spPr/>
    </dgm:pt>
    <dgm:pt modelId="{3CD0AB69-5777-4F24-BB24-5FACBDC8ADC3}" type="pres">
      <dgm:prSet presAssocID="{567F0908-5E89-427F-B3B4-EC96418565F0}" presName="parTx" presStyleLbl="revTx" presStyleIdx="2" presStyleCnt="4">
        <dgm:presLayoutVars>
          <dgm:chMax val="0"/>
          <dgm:chPref val="0"/>
        </dgm:presLayoutVars>
      </dgm:prSet>
      <dgm:spPr/>
    </dgm:pt>
    <dgm:pt modelId="{D898BF87-A06F-4F44-9697-BBD1E16E0179}" type="pres">
      <dgm:prSet presAssocID="{371E6798-844C-4AB1-B23D-F4931E773153}" presName="sibTrans" presStyleCnt="0"/>
      <dgm:spPr/>
    </dgm:pt>
    <dgm:pt modelId="{E3B797A4-B0C3-4FB3-B0BC-D7D6A028FCFE}" type="pres">
      <dgm:prSet presAssocID="{B20E9CEF-CC69-4EA2-9BDC-D7A8A613B7BD}" presName="compNode" presStyleCnt="0"/>
      <dgm:spPr/>
    </dgm:pt>
    <dgm:pt modelId="{DCB47C03-0487-4DE7-ADE6-44F77A791F6F}" type="pres">
      <dgm:prSet presAssocID="{B20E9CEF-CC69-4EA2-9BDC-D7A8A613B7BD}" presName="bgRect" presStyleLbl="bgShp" presStyleIdx="3" presStyleCnt="4"/>
      <dgm:spPr/>
    </dgm:pt>
    <dgm:pt modelId="{5A716478-F5B3-4CEC-B232-444F7DBFE620}" type="pres">
      <dgm:prSet presAssocID="{B20E9CEF-CC69-4EA2-9BDC-D7A8A613B7B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ilter"/>
        </a:ext>
      </dgm:extLst>
    </dgm:pt>
    <dgm:pt modelId="{1B6E332A-360F-4207-8077-599DE92A2F81}" type="pres">
      <dgm:prSet presAssocID="{B20E9CEF-CC69-4EA2-9BDC-D7A8A613B7BD}" presName="spaceRect" presStyleCnt="0"/>
      <dgm:spPr/>
    </dgm:pt>
    <dgm:pt modelId="{23C0E8BF-4388-4F51-8811-4BE71779F2C0}" type="pres">
      <dgm:prSet presAssocID="{B20E9CEF-CC69-4EA2-9BDC-D7A8A613B7BD}" presName="parTx" presStyleLbl="revTx" presStyleIdx="3" presStyleCnt="4">
        <dgm:presLayoutVars>
          <dgm:chMax val="0"/>
          <dgm:chPref val="0"/>
        </dgm:presLayoutVars>
      </dgm:prSet>
      <dgm:spPr/>
    </dgm:pt>
  </dgm:ptLst>
  <dgm:cxnLst>
    <dgm:cxn modelId="{D142A115-929F-4F01-A97C-328883EF3035}" srcId="{D0A441E0-B783-46CB-96CA-AFADC9248127}" destId="{ED2C7361-A303-4AF1-94FF-48FF8B67721E}" srcOrd="1" destOrd="0" parTransId="{F207D466-FB07-42AA-8DF7-93B1162B8EB5}" sibTransId="{93D41074-85A6-4213-8965-22CF418D0000}"/>
    <dgm:cxn modelId="{0CF63823-D47E-41C9-9CAA-A65E98A56B9F}" srcId="{D0A441E0-B783-46CB-96CA-AFADC9248127}" destId="{B20E9CEF-CC69-4EA2-9BDC-D7A8A613B7BD}" srcOrd="3" destOrd="0" parTransId="{46C0A79B-5EAA-4352-8E7D-8D8339160DA0}" sibTransId="{AF236DE4-2746-4A5C-8801-B42A9575E98A}"/>
    <dgm:cxn modelId="{21D91465-946B-4BF4-A9A9-C8926512CE4F}" type="presOf" srcId="{31F1E0DF-ECE4-42EF-B524-D1C10AFE29C2}" destId="{EECC8671-57AE-4A96-B5C6-B1836A18E2D2}" srcOrd="0" destOrd="0" presId="urn:microsoft.com/office/officeart/2018/2/layout/IconVerticalSolidList"/>
    <dgm:cxn modelId="{9B8CE94B-5553-4659-A049-12664255DBA0}" type="presOf" srcId="{ED2C7361-A303-4AF1-94FF-48FF8B67721E}" destId="{8383DB5B-FA85-4106-9DF6-7CEEE8C75512}" srcOrd="0" destOrd="0" presId="urn:microsoft.com/office/officeart/2018/2/layout/IconVerticalSolidList"/>
    <dgm:cxn modelId="{2B78E48E-2D9F-4A96-AE19-C3F2CAB930F5}" type="presOf" srcId="{B20E9CEF-CC69-4EA2-9BDC-D7A8A613B7BD}" destId="{23C0E8BF-4388-4F51-8811-4BE71779F2C0}" srcOrd="0" destOrd="0" presId="urn:microsoft.com/office/officeart/2018/2/layout/IconVerticalSolidList"/>
    <dgm:cxn modelId="{21718896-B42F-4646-B5AE-3AE29EA24433}" srcId="{D0A441E0-B783-46CB-96CA-AFADC9248127}" destId="{567F0908-5E89-427F-B3B4-EC96418565F0}" srcOrd="2" destOrd="0" parTransId="{397470E2-ECD8-4DE6-A855-D4F2DB4ADD19}" sibTransId="{371E6798-844C-4AB1-B23D-F4931E773153}"/>
    <dgm:cxn modelId="{1694D1BE-9B76-42E2-92F3-84EB884B5143}" type="presOf" srcId="{D0A441E0-B783-46CB-96CA-AFADC9248127}" destId="{671C4062-2E57-4FC0-9160-173C1D18ADD1}" srcOrd="0" destOrd="0" presId="urn:microsoft.com/office/officeart/2018/2/layout/IconVerticalSolidList"/>
    <dgm:cxn modelId="{F8D6DFF9-0589-4E49-A133-E1EAAF7AC6BA}" srcId="{D0A441E0-B783-46CB-96CA-AFADC9248127}" destId="{31F1E0DF-ECE4-42EF-B524-D1C10AFE29C2}" srcOrd="0" destOrd="0" parTransId="{A67305CA-8EB3-4B48-8A65-2CDCE0795FCB}" sibTransId="{D268D077-B60C-41BE-84A0-5705ECBC738F}"/>
    <dgm:cxn modelId="{B8FBE8FC-E1B3-49F4-A2CC-00690252B012}" type="presOf" srcId="{567F0908-5E89-427F-B3B4-EC96418565F0}" destId="{3CD0AB69-5777-4F24-BB24-5FACBDC8ADC3}" srcOrd="0" destOrd="0" presId="urn:microsoft.com/office/officeart/2018/2/layout/IconVerticalSolidList"/>
    <dgm:cxn modelId="{AC933B6A-FA97-4E84-814A-0251FE51B5AF}" type="presParOf" srcId="{671C4062-2E57-4FC0-9160-173C1D18ADD1}" destId="{DFABB9B9-93D4-454F-BD84-8585526C5A96}" srcOrd="0" destOrd="0" presId="urn:microsoft.com/office/officeart/2018/2/layout/IconVerticalSolidList"/>
    <dgm:cxn modelId="{F67061C9-32F7-459F-B54D-5F832A629CAE}" type="presParOf" srcId="{DFABB9B9-93D4-454F-BD84-8585526C5A96}" destId="{B070B749-7E05-4FD0-A3CB-F64F66A8E023}" srcOrd="0" destOrd="0" presId="urn:microsoft.com/office/officeart/2018/2/layout/IconVerticalSolidList"/>
    <dgm:cxn modelId="{1FB1FC4C-1722-4A69-987E-E6BEE9644F01}" type="presParOf" srcId="{DFABB9B9-93D4-454F-BD84-8585526C5A96}" destId="{589983ED-1AF7-48AC-9E8D-68008AFAFAC3}" srcOrd="1" destOrd="0" presId="urn:microsoft.com/office/officeart/2018/2/layout/IconVerticalSolidList"/>
    <dgm:cxn modelId="{782793E6-39D2-49EA-BB24-9705A76D8D1B}" type="presParOf" srcId="{DFABB9B9-93D4-454F-BD84-8585526C5A96}" destId="{2F4D8D8A-63BB-4CFE-8551-7DAF88D01367}" srcOrd="2" destOrd="0" presId="urn:microsoft.com/office/officeart/2018/2/layout/IconVerticalSolidList"/>
    <dgm:cxn modelId="{ADC2C871-8FF7-44F6-9858-AAFFC4CBDE89}" type="presParOf" srcId="{DFABB9B9-93D4-454F-BD84-8585526C5A96}" destId="{EECC8671-57AE-4A96-B5C6-B1836A18E2D2}" srcOrd="3" destOrd="0" presId="urn:microsoft.com/office/officeart/2018/2/layout/IconVerticalSolidList"/>
    <dgm:cxn modelId="{BB54996D-1446-4004-8B8B-AD4C7121314D}" type="presParOf" srcId="{671C4062-2E57-4FC0-9160-173C1D18ADD1}" destId="{0C1DAB17-44D0-477E-9864-93FEDBF40E47}" srcOrd="1" destOrd="0" presId="urn:microsoft.com/office/officeart/2018/2/layout/IconVerticalSolidList"/>
    <dgm:cxn modelId="{0FAE4DE1-1090-45B2-9BDB-8EE59BDC6882}" type="presParOf" srcId="{671C4062-2E57-4FC0-9160-173C1D18ADD1}" destId="{121FF417-27FF-4763-90C6-94EBF49687C5}" srcOrd="2" destOrd="0" presId="urn:microsoft.com/office/officeart/2018/2/layout/IconVerticalSolidList"/>
    <dgm:cxn modelId="{3BAF4E17-D009-4E75-96DD-D892631B2090}" type="presParOf" srcId="{121FF417-27FF-4763-90C6-94EBF49687C5}" destId="{6791F0D8-A2BF-425F-B173-B7DE1B5E979D}" srcOrd="0" destOrd="0" presId="urn:microsoft.com/office/officeart/2018/2/layout/IconVerticalSolidList"/>
    <dgm:cxn modelId="{25805B78-9241-41F2-9556-561E331C7B3F}" type="presParOf" srcId="{121FF417-27FF-4763-90C6-94EBF49687C5}" destId="{55200EA0-83C3-4014-9609-A1FCCCC1A97D}" srcOrd="1" destOrd="0" presId="urn:microsoft.com/office/officeart/2018/2/layout/IconVerticalSolidList"/>
    <dgm:cxn modelId="{10E8AE57-C38C-4921-B0E9-5EE115FE4AEA}" type="presParOf" srcId="{121FF417-27FF-4763-90C6-94EBF49687C5}" destId="{CEA56B82-F735-4A1C-852A-91C799882F3F}" srcOrd="2" destOrd="0" presId="urn:microsoft.com/office/officeart/2018/2/layout/IconVerticalSolidList"/>
    <dgm:cxn modelId="{6D6778D4-DBE8-4A57-8B16-6904A4A79D16}" type="presParOf" srcId="{121FF417-27FF-4763-90C6-94EBF49687C5}" destId="{8383DB5B-FA85-4106-9DF6-7CEEE8C75512}" srcOrd="3" destOrd="0" presId="urn:microsoft.com/office/officeart/2018/2/layout/IconVerticalSolidList"/>
    <dgm:cxn modelId="{FAE17F62-4810-49A4-AD2F-F27C0969AB12}" type="presParOf" srcId="{671C4062-2E57-4FC0-9160-173C1D18ADD1}" destId="{EAA9E091-0F18-478D-A4B1-69F52F131CDD}" srcOrd="3" destOrd="0" presId="urn:microsoft.com/office/officeart/2018/2/layout/IconVerticalSolidList"/>
    <dgm:cxn modelId="{60FD1D0D-E1D5-4B0B-B477-849045EBFA6B}" type="presParOf" srcId="{671C4062-2E57-4FC0-9160-173C1D18ADD1}" destId="{F008E9BA-BBCA-4D9B-A30E-4AC992F05D40}" srcOrd="4" destOrd="0" presId="urn:microsoft.com/office/officeart/2018/2/layout/IconVerticalSolidList"/>
    <dgm:cxn modelId="{2F66ABD5-3FBB-4D54-B742-0E0E0355D330}" type="presParOf" srcId="{F008E9BA-BBCA-4D9B-A30E-4AC992F05D40}" destId="{B27EA66F-8430-4A79-81C9-2CEDD2326136}" srcOrd="0" destOrd="0" presId="urn:microsoft.com/office/officeart/2018/2/layout/IconVerticalSolidList"/>
    <dgm:cxn modelId="{3739F647-F2C7-42F8-955F-B12147059DF6}" type="presParOf" srcId="{F008E9BA-BBCA-4D9B-A30E-4AC992F05D40}" destId="{C483C95D-0B82-46A3-ACAB-B519DF3D8098}" srcOrd="1" destOrd="0" presId="urn:microsoft.com/office/officeart/2018/2/layout/IconVerticalSolidList"/>
    <dgm:cxn modelId="{A5A520D2-1B66-4B4F-B096-8D7C4739956A}" type="presParOf" srcId="{F008E9BA-BBCA-4D9B-A30E-4AC992F05D40}" destId="{9D9AAE28-9B96-4125-9FDE-091FDCE3B1E2}" srcOrd="2" destOrd="0" presId="urn:microsoft.com/office/officeart/2018/2/layout/IconVerticalSolidList"/>
    <dgm:cxn modelId="{16D0A1A3-E7FF-474E-B353-3A95638EB481}" type="presParOf" srcId="{F008E9BA-BBCA-4D9B-A30E-4AC992F05D40}" destId="{3CD0AB69-5777-4F24-BB24-5FACBDC8ADC3}" srcOrd="3" destOrd="0" presId="urn:microsoft.com/office/officeart/2018/2/layout/IconVerticalSolidList"/>
    <dgm:cxn modelId="{56D65127-6D8C-4279-9AA0-E18095F6280F}" type="presParOf" srcId="{671C4062-2E57-4FC0-9160-173C1D18ADD1}" destId="{D898BF87-A06F-4F44-9697-BBD1E16E0179}" srcOrd="5" destOrd="0" presId="urn:microsoft.com/office/officeart/2018/2/layout/IconVerticalSolidList"/>
    <dgm:cxn modelId="{0BF6038B-3984-4434-8E03-E1B1FDB109F1}" type="presParOf" srcId="{671C4062-2E57-4FC0-9160-173C1D18ADD1}" destId="{E3B797A4-B0C3-4FB3-B0BC-D7D6A028FCFE}" srcOrd="6" destOrd="0" presId="urn:microsoft.com/office/officeart/2018/2/layout/IconVerticalSolidList"/>
    <dgm:cxn modelId="{25E1CA1C-D70F-4C57-B408-907C618810B8}" type="presParOf" srcId="{E3B797A4-B0C3-4FB3-B0BC-D7D6A028FCFE}" destId="{DCB47C03-0487-4DE7-ADE6-44F77A791F6F}" srcOrd="0" destOrd="0" presId="urn:microsoft.com/office/officeart/2018/2/layout/IconVerticalSolidList"/>
    <dgm:cxn modelId="{3ACDDEA1-7E4B-4EBF-9341-92624A6C4666}" type="presParOf" srcId="{E3B797A4-B0C3-4FB3-B0BC-D7D6A028FCFE}" destId="{5A716478-F5B3-4CEC-B232-444F7DBFE620}" srcOrd="1" destOrd="0" presId="urn:microsoft.com/office/officeart/2018/2/layout/IconVerticalSolidList"/>
    <dgm:cxn modelId="{E0FB4486-7FF5-41AF-A585-89182D32681F}" type="presParOf" srcId="{E3B797A4-B0C3-4FB3-B0BC-D7D6A028FCFE}" destId="{1B6E332A-360F-4207-8077-599DE92A2F81}" srcOrd="2" destOrd="0" presId="urn:microsoft.com/office/officeart/2018/2/layout/IconVerticalSolidList"/>
    <dgm:cxn modelId="{275EA24C-5FCB-4FE8-9140-22CCB9C2DEB1}" type="presParOf" srcId="{E3B797A4-B0C3-4FB3-B0BC-D7D6A028FCFE}" destId="{23C0E8BF-4388-4F51-8811-4BE71779F2C0}"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252136E8-C7C9-46C8-8AB0-4F8FBC3257C9}" type="doc">
      <dgm:prSet loTypeId="urn:microsoft.com/office/officeart/2005/8/layout/hList1" loCatId="list" qsTypeId="urn:microsoft.com/office/officeart/2005/8/quickstyle/simple1" qsCatId="simple" csTypeId="urn:microsoft.com/office/officeart/2005/8/colors/colorful1" csCatId="colorful"/>
      <dgm:spPr/>
      <dgm:t>
        <a:bodyPr/>
        <a:lstStyle/>
        <a:p>
          <a:endParaRPr lang="en-US"/>
        </a:p>
      </dgm:t>
    </dgm:pt>
    <dgm:pt modelId="{307D88DC-C66C-4710-AA8C-FA449CDA963E}">
      <dgm:prSet/>
      <dgm:spPr/>
      <dgm:t>
        <a:bodyPr/>
        <a:lstStyle/>
        <a:p>
          <a:r>
            <a:rPr lang="en-US" b="1"/>
            <a:t>Top Performer</a:t>
          </a:r>
          <a:r>
            <a:rPr lang="en-US"/>
            <a:t>:</a:t>
          </a:r>
        </a:p>
      </dgm:t>
    </dgm:pt>
    <dgm:pt modelId="{744FA952-030D-4B16-8263-9E54F18A4BCE}" type="parTrans" cxnId="{06A945C1-6F7B-414C-81F3-63A46E366B4E}">
      <dgm:prSet/>
      <dgm:spPr/>
      <dgm:t>
        <a:bodyPr/>
        <a:lstStyle/>
        <a:p>
          <a:endParaRPr lang="en-US"/>
        </a:p>
      </dgm:t>
    </dgm:pt>
    <dgm:pt modelId="{0DA40171-831E-4A34-9403-004ED0A2E28B}" type="sibTrans" cxnId="{06A945C1-6F7B-414C-81F3-63A46E366B4E}">
      <dgm:prSet/>
      <dgm:spPr/>
      <dgm:t>
        <a:bodyPr/>
        <a:lstStyle/>
        <a:p>
          <a:endParaRPr lang="en-US"/>
        </a:p>
      </dgm:t>
    </dgm:pt>
    <dgm:pt modelId="{B2D9294E-2FBF-419A-B8F9-072C718981AF}">
      <dgm:prSet/>
      <dgm:spPr/>
      <dgm:t>
        <a:bodyPr/>
        <a:lstStyle/>
        <a:p>
          <a:r>
            <a:rPr lang="en-US" b="1"/>
            <a:t>The Original Mr. Fuzzy</a:t>
          </a:r>
          <a:r>
            <a:rPr lang="en-US"/>
            <a:t> has the highest total revenue of $1,419,767 and the highest sales volume of 23,861 units. Its profit percentage is 163.01%, indicating strong profitability.</a:t>
          </a:r>
        </a:p>
      </dgm:t>
    </dgm:pt>
    <dgm:pt modelId="{966F6C6A-6E49-4A2D-A1D2-2369094D6FFA}" type="parTrans" cxnId="{47333112-0F4A-49AA-9F98-CE68C10D9D8C}">
      <dgm:prSet/>
      <dgm:spPr/>
      <dgm:t>
        <a:bodyPr/>
        <a:lstStyle/>
        <a:p>
          <a:endParaRPr lang="en-US"/>
        </a:p>
      </dgm:t>
    </dgm:pt>
    <dgm:pt modelId="{20E6F0D4-A0A4-4464-AE0A-AEB8E1992F37}" type="sibTrans" cxnId="{47333112-0F4A-49AA-9F98-CE68C10D9D8C}">
      <dgm:prSet/>
      <dgm:spPr/>
      <dgm:t>
        <a:bodyPr/>
        <a:lstStyle/>
        <a:p>
          <a:endParaRPr lang="en-US"/>
        </a:p>
      </dgm:t>
    </dgm:pt>
    <dgm:pt modelId="{C452C373-D15A-458E-8D31-39E5C571DCB4}">
      <dgm:prSet/>
      <dgm:spPr/>
      <dgm:t>
        <a:bodyPr/>
        <a:lstStyle/>
        <a:p>
          <a:r>
            <a:rPr lang="en-US" b="1"/>
            <a:t>High Profit Margin</a:t>
          </a:r>
          <a:r>
            <a:rPr lang="en-US"/>
            <a:t>:</a:t>
          </a:r>
        </a:p>
      </dgm:t>
    </dgm:pt>
    <dgm:pt modelId="{0C0E4742-DE66-41F1-9ABD-2B436B5800FE}" type="parTrans" cxnId="{77124111-7B99-4C7F-A8BE-BB96B31CABF1}">
      <dgm:prSet/>
      <dgm:spPr/>
      <dgm:t>
        <a:bodyPr/>
        <a:lstStyle/>
        <a:p>
          <a:endParaRPr lang="en-US"/>
        </a:p>
      </dgm:t>
    </dgm:pt>
    <dgm:pt modelId="{6399405C-8B3F-4E58-BD4C-7CB9659F658C}" type="sibTrans" cxnId="{77124111-7B99-4C7F-A8BE-BB96B31CABF1}">
      <dgm:prSet/>
      <dgm:spPr/>
      <dgm:t>
        <a:bodyPr/>
        <a:lstStyle/>
        <a:p>
          <a:endParaRPr lang="en-US"/>
        </a:p>
      </dgm:t>
    </dgm:pt>
    <dgm:pt modelId="{F25A1EB4-5144-42BA-B568-AE92E249B934}">
      <dgm:prSet/>
      <dgm:spPr/>
      <dgm:t>
        <a:bodyPr/>
        <a:lstStyle/>
        <a:p>
          <a:r>
            <a:rPr lang="en-US" b="1"/>
            <a:t>The Hudson River Mini Bear</a:t>
          </a:r>
          <a:r>
            <a:rPr lang="en-US"/>
            <a:t> has the highest profit percentage at 211.59%, despite having the lowest total revenue ($19,775.72) and sales volume (581 units).</a:t>
          </a:r>
        </a:p>
      </dgm:t>
    </dgm:pt>
    <dgm:pt modelId="{AC057327-546D-45A8-9280-6F15873D5022}" type="parTrans" cxnId="{2F6C267C-3543-4704-85D6-DFAED25830CE}">
      <dgm:prSet/>
      <dgm:spPr/>
      <dgm:t>
        <a:bodyPr/>
        <a:lstStyle/>
        <a:p>
          <a:endParaRPr lang="en-US"/>
        </a:p>
      </dgm:t>
    </dgm:pt>
    <dgm:pt modelId="{26C496E5-DA02-42E6-BED8-E10224C00BB3}" type="sibTrans" cxnId="{2F6C267C-3543-4704-85D6-DFAED25830CE}">
      <dgm:prSet/>
      <dgm:spPr/>
      <dgm:t>
        <a:bodyPr/>
        <a:lstStyle/>
        <a:p>
          <a:endParaRPr lang="en-US"/>
        </a:p>
      </dgm:t>
    </dgm:pt>
    <dgm:pt modelId="{71D14AA6-AA38-4CF0-B471-4A934981DD65}">
      <dgm:prSet/>
      <dgm:spPr/>
      <dgm:t>
        <a:bodyPr/>
        <a:lstStyle/>
        <a:p>
          <a:r>
            <a:rPr lang="en-US" b="1"/>
            <a:t>The Birthday Sugar Panda</a:t>
          </a:r>
          <a:r>
            <a:rPr lang="en-US"/>
            <a:t> follows closely with a profit percentage of 209.44%, showing excellent profitability.</a:t>
          </a:r>
        </a:p>
      </dgm:t>
    </dgm:pt>
    <dgm:pt modelId="{679D8A1E-42B7-4EE4-B8C9-94F6294253F9}" type="parTrans" cxnId="{95C53490-1789-409C-B90F-39F2AD20E8AE}">
      <dgm:prSet/>
      <dgm:spPr/>
      <dgm:t>
        <a:bodyPr/>
        <a:lstStyle/>
        <a:p>
          <a:endParaRPr lang="en-US"/>
        </a:p>
      </dgm:t>
    </dgm:pt>
    <dgm:pt modelId="{65CFF9A4-A9DE-4227-9BBC-98F38DD4F060}" type="sibTrans" cxnId="{95C53490-1789-409C-B90F-39F2AD20E8AE}">
      <dgm:prSet/>
      <dgm:spPr/>
      <dgm:t>
        <a:bodyPr/>
        <a:lstStyle/>
        <a:p>
          <a:endParaRPr lang="en-US"/>
        </a:p>
      </dgm:t>
    </dgm:pt>
    <dgm:pt modelId="{84434F32-0A65-49CD-806C-6C3C10BFE13F}">
      <dgm:prSet/>
      <dgm:spPr/>
      <dgm:t>
        <a:bodyPr/>
        <a:lstStyle/>
        <a:p>
          <a:r>
            <a:rPr lang="en-US" b="1"/>
            <a:t>Solid Mid-Range Performer</a:t>
          </a:r>
          <a:r>
            <a:rPr lang="en-US"/>
            <a:t>:</a:t>
          </a:r>
        </a:p>
      </dgm:t>
    </dgm:pt>
    <dgm:pt modelId="{8738E08C-4801-47D9-A325-169E6745B9F8}" type="parTrans" cxnId="{5D3126DB-DD7A-42C7-B868-5568FD40D2B9}">
      <dgm:prSet/>
      <dgm:spPr/>
      <dgm:t>
        <a:bodyPr/>
        <a:lstStyle/>
        <a:p>
          <a:endParaRPr lang="en-US"/>
        </a:p>
      </dgm:t>
    </dgm:pt>
    <dgm:pt modelId="{0812EBCE-B832-4F3A-9792-2E67E417833F}" type="sibTrans" cxnId="{5D3126DB-DD7A-42C7-B868-5568FD40D2B9}">
      <dgm:prSet/>
      <dgm:spPr/>
      <dgm:t>
        <a:bodyPr/>
        <a:lstStyle/>
        <a:p>
          <a:endParaRPr lang="en-US"/>
        </a:p>
      </dgm:t>
    </dgm:pt>
    <dgm:pt modelId="{0E3D101E-A133-4FF5-8A9E-F1DB87E61CC2}">
      <dgm:prSet/>
      <dgm:spPr/>
      <dgm:t>
        <a:bodyPr/>
        <a:lstStyle/>
        <a:p>
          <a:r>
            <a:rPr lang="en-US" b="1"/>
            <a:t>The Forever Love Bear</a:t>
          </a:r>
          <a:r>
            <a:rPr lang="en-US"/>
            <a:t> has the second-highest revenue ($318,109.19) and a strong profit percentage (170.13%).</a:t>
          </a:r>
        </a:p>
      </dgm:t>
    </dgm:pt>
    <dgm:pt modelId="{B8AEBD4E-5C41-42FE-85CC-1093171F048A}" type="parTrans" cxnId="{126221C3-7F0A-4181-9434-219E5C30D9BA}">
      <dgm:prSet/>
      <dgm:spPr/>
      <dgm:t>
        <a:bodyPr/>
        <a:lstStyle/>
        <a:p>
          <a:endParaRPr lang="en-US"/>
        </a:p>
      </dgm:t>
    </dgm:pt>
    <dgm:pt modelId="{B3581949-7307-41AF-827B-6BCA976972EA}" type="sibTrans" cxnId="{126221C3-7F0A-4181-9434-219E5C30D9BA}">
      <dgm:prSet/>
      <dgm:spPr/>
      <dgm:t>
        <a:bodyPr/>
        <a:lstStyle/>
        <a:p>
          <a:endParaRPr lang="en-US"/>
        </a:p>
      </dgm:t>
    </dgm:pt>
    <dgm:pt modelId="{65D58273-C7E2-4506-B932-2FC2CA7F88C2}" type="pres">
      <dgm:prSet presAssocID="{252136E8-C7C9-46C8-8AB0-4F8FBC3257C9}" presName="Name0" presStyleCnt="0">
        <dgm:presLayoutVars>
          <dgm:dir/>
          <dgm:animLvl val="lvl"/>
          <dgm:resizeHandles val="exact"/>
        </dgm:presLayoutVars>
      </dgm:prSet>
      <dgm:spPr/>
    </dgm:pt>
    <dgm:pt modelId="{6C0785E0-2370-4482-A860-9BFA9E3CB7C9}" type="pres">
      <dgm:prSet presAssocID="{307D88DC-C66C-4710-AA8C-FA449CDA963E}" presName="composite" presStyleCnt="0"/>
      <dgm:spPr/>
    </dgm:pt>
    <dgm:pt modelId="{5E34BD36-4933-4F76-B695-E1A70F5C9723}" type="pres">
      <dgm:prSet presAssocID="{307D88DC-C66C-4710-AA8C-FA449CDA963E}" presName="parTx" presStyleLbl="alignNode1" presStyleIdx="0" presStyleCnt="3">
        <dgm:presLayoutVars>
          <dgm:chMax val="0"/>
          <dgm:chPref val="0"/>
          <dgm:bulletEnabled val="1"/>
        </dgm:presLayoutVars>
      </dgm:prSet>
      <dgm:spPr/>
    </dgm:pt>
    <dgm:pt modelId="{3A610C40-F970-46F8-8461-E4B7E0E93EF6}" type="pres">
      <dgm:prSet presAssocID="{307D88DC-C66C-4710-AA8C-FA449CDA963E}" presName="desTx" presStyleLbl="alignAccFollowNode1" presStyleIdx="0" presStyleCnt="3">
        <dgm:presLayoutVars>
          <dgm:bulletEnabled val="1"/>
        </dgm:presLayoutVars>
      </dgm:prSet>
      <dgm:spPr/>
    </dgm:pt>
    <dgm:pt modelId="{B785D0FC-FC02-4981-821D-5F6046854DB3}" type="pres">
      <dgm:prSet presAssocID="{0DA40171-831E-4A34-9403-004ED0A2E28B}" presName="space" presStyleCnt="0"/>
      <dgm:spPr/>
    </dgm:pt>
    <dgm:pt modelId="{7E19F9DA-7413-4303-95E7-316F4EB5574D}" type="pres">
      <dgm:prSet presAssocID="{C452C373-D15A-458E-8D31-39E5C571DCB4}" presName="composite" presStyleCnt="0"/>
      <dgm:spPr/>
    </dgm:pt>
    <dgm:pt modelId="{194CC072-D7B0-4C1F-A261-69AD20A626FD}" type="pres">
      <dgm:prSet presAssocID="{C452C373-D15A-458E-8D31-39E5C571DCB4}" presName="parTx" presStyleLbl="alignNode1" presStyleIdx="1" presStyleCnt="3">
        <dgm:presLayoutVars>
          <dgm:chMax val="0"/>
          <dgm:chPref val="0"/>
          <dgm:bulletEnabled val="1"/>
        </dgm:presLayoutVars>
      </dgm:prSet>
      <dgm:spPr/>
    </dgm:pt>
    <dgm:pt modelId="{786F0582-D7D1-4B55-9E9F-26E690587556}" type="pres">
      <dgm:prSet presAssocID="{C452C373-D15A-458E-8D31-39E5C571DCB4}" presName="desTx" presStyleLbl="alignAccFollowNode1" presStyleIdx="1" presStyleCnt="3">
        <dgm:presLayoutVars>
          <dgm:bulletEnabled val="1"/>
        </dgm:presLayoutVars>
      </dgm:prSet>
      <dgm:spPr/>
    </dgm:pt>
    <dgm:pt modelId="{5968F72F-BB69-461D-B190-73E1F3B7CB05}" type="pres">
      <dgm:prSet presAssocID="{6399405C-8B3F-4E58-BD4C-7CB9659F658C}" presName="space" presStyleCnt="0"/>
      <dgm:spPr/>
    </dgm:pt>
    <dgm:pt modelId="{1E55E8F6-801C-4A46-B109-EEB267CB6CCD}" type="pres">
      <dgm:prSet presAssocID="{84434F32-0A65-49CD-806C-6C3C10BFE13F}" presName="composite" presStyleCnt="0"/>
      <dgm:spPr/>
    </dgm:pt>
    <dgm:pt modelId="{6AD74256-BD91-44E7-9ABB-F02E862FBFA7}" type="pres">
      <dgm:prSet presAssocID="{84434F32-0A65-49CD-806C-6C3C10BFE13F}" presName="parTx" presStyleLbl="alignNode1" presStyleIdx="2" presStyleCnt="3">
        <dgm:presLayoutVars>
          <dgm:chMax val="0"/>
          <dgm:chPref val="0"/>
          <dgm:bulletEnabled val="1"/>
        </dgm:presLayoutVars>
      </dgm:prSet>
      <dgm:spPr/>
    </dgm:pt>
    <dgm:pt modelId="{9E1A4D05-2D9E-49BE-BDCA-E11E613DFA2C}" type="pres">
      <dgm:prSet presAssocID="{84434F32-0A65-49CD-806C-6C3C10BFE13F}" presName="desTx" presStyleLbl="alignAccFollowNode1" presStyleIdx="2" presStyleCnt="3">
        <dgm:presLayoutVars>
          <dgm:bulletEnabled val="1"/>
        </dgm:presLayoutVars>
      </dgm:prSet>
      <dgm:spPr/>
    </dgm:pt>
  </dgm:ptLst>
  <dgm:cxnLst>
    <dgm:cxn modelId="{1F03AF0D-B91A-4D7F-AF18-DDE9779F7801}" type="presOf" srcId="{84434F32-0A65-49CD-806C-6C3C10BFE13F}" destId="{6AD74256-BD91-44E7-9ABB-F02E862FBFA7}" srcOrd="0" destOrd="0" presId="urn:microsoft.com/office/officeart/2005/8/layout/hList1"/>
    <dgm:cxn modelId="{77124111-7B99-4C7F-A8BE-BB96B31CABF1}" srcId="{252136E8-C7C9-46C8-8AB0-4F8FBC3257C9}" destId="{C452C373-D15A-458E-8D31-39E5C571DCB4}" srcOrd="1" destOrd="0" parTransId="{0C0E4742-DE66-41F1-9ABD-2B436B5800FE}" sibTransId="{6399405C-8B3F-4E58-BD4C-7CB9659F658C}"/>
    <dgm:cxn modelId="{47333112-0F4A-49AA-9F98-CE68C10D9D8C}" srcId="{307D88DC-C66C-4710-AA8C-FA449CDA963E}" destId="{B2D9294E-2FBF-419A-B8F9-072C718981AF}" srcOrd="0" destOrd="0" parTransId="{966F6C6A-6E49-4A2D-A1D2-2369094D6FFA}" sibTransId="{20E6F0D4-A0A4-4464-AE0A-AEB8E1992F37}"/>
    <dgm:cxn modelId="{F37A9560-64F2-4CB6-8EBD-871B63952315}" type="presOf" srcId="{C452C373-D15A-458E-8D31-39E5C571DCB4}" destId="{194CC072-D7B0-4C1F-A261-69AD20A626FD}" srcOrd="0" destOrd="0" presId="urn:microsoft.com/office/officeart/2005/8/layout/hList1"/>
    <dgm:cxn modelId="{919C9646-62CA-400D-A03A-1755A37DF232}" type="presOf" srcId="{0E3D101E-A133-4FF5-8A9E-F1DB87E61CC2}" destId="{9E1A4D05-2D9E-49BE-BDCA-E11E613DFA2C}" srcOrd="0" destOrd="0" presId="urn:microsoft.com/office/officeart/2005/8/layout/hList1"/>
    <dgm:cxn modelId="{BEA4DC69-E575-4EDD-9529-412F298175BD}" type="presOf" srcId="{252136E8-C7C9-46C8-8AB0-4F8FBC3257C9}" destId="{65D58273-C7E2-4506-B932-2FC2CA7F88C2}" srcOrd="0" destOrd="0" presId="urn:microsoft.com/office/officeart/2005/8/layout/hList1"/>
    <dgm:cxn modelId="{6074D84F-B080-4AC2-9883-534D005AAAEB}" type="presOf" srcId="{307D88DC-C66C-4710-AA8C-FA449CDA963E}" destId="{5E34BD36-4933-4F76-B695-E1A70F5C9723}" srcOrd="0" destOrd="0" presId="urn:microsoft.com/office/officeart/2005/8/layout/hList1"/>
    <dgm:cxn modelId="{8F6F3C75-FEDA-449D-8A63-0139E41FB3F2}" type="presOf" srcId="{B2D9294E-2FBF-419A-B8F9-072C718981AF}" destId="{3A610C40-F970-46F8-8461-E4B7E0E93EF6}" srcOrd="0" destOrd="0" presId="urn:microsoft.com/office/officeart/2005/8/layout/hList1"/>
    <dgm:cxn modelId="{2F6C267C-3543-4704-85D6-DFAED25830CE}" srcId="{C452C373-D15A-458E-8D31-39E5C571DCB4}" destId="{F25A1EB4-5144-42BA-B568-AE92E249B934}" srcOrd="0" destOrd="0" parTransId="{AC057327-546D-45A8-9280-6F15873D5022}" sibTransId="{26C496E5-DA02-42E6-BED8-E10224C00BB3}"/>
    <dgm:cxn modelId="{95C53490-1789-409C-B90F-39F2AD20E8AE}" srcId="{C452C373-D15A-458E-8D31-39E5C571DCB4}" destId="{71D14AA6-AA38-4CF0-B471-4A934981DD65}" srcOrd="1" destOrd="0" parTransId="{679D8A1E-42B7-4EE4-B8C9-94F6294253F9}" sibTransId="{65CFF9A4-A9DE-4227-9BBC-98F38DD4F060}"/>
    <dgm:cxn modelId="{B6832B95-2D42-4162-A37A-C2E9C4CD6A27}" type="presOf" srcId="{F25A1EB4-5144-42BA-B568-AE92E249B934}" destId="{786F0582-D7D1-4B55-9E9F-26E690587556}" srcOrd="0" destOrd="0" presId="urn:microsoft.com/office/officeart/2005/8/layout/hList1"/>
    <dgm:cxn modelId="{11306195-F9ED-47DA-B2A8-02FD6FB845D5}" type="presOf" srcId="{71D14AA6-AA38-4CF0-B471-4A934981DD65}" destId="{786F0582-D7D1-4B55-9E9F-26E690587556}" srcOrd="0" destOrd="1" presId="urn:microsoft.com/office/officeart/2005/8/layout/hList1"/>
    <dgm:cxn modelId="{06A945C1-6F7B-414C-81F3-63A46E366B4E}" srcId="{252136E8-C7C9-46C8-8AB0-4F8FBC3257C9}" destId="{307D88DC-C66C-4710-AA8C-FA449CDA963E}" srcOrd="0" destOrd="0" parTransId="{744FA952-030D-4B16-8263-9E54F18A4BCE}" sibTransId="{0DA40171-831E-4A34-9403-004ED0A2E28B}"/>
    <dgm:cxn modelId="{126221C3-7F0A-4181-9434-219E5C30D9BA}" srcId="{84434F32-0A65-49CD-806C-6C3C10BFE13F}" destId="{0E3D101E-A133-4FF5-8A9E-F1DB87E61CC2}" srcOrd="0" destOrd="0" parTransId="{B8AEBD4E-5C41-42FE-85CC-1093171F048A}" sibTransId="{B3581949-7307-41AF-827B-6BCA976972EA}"/>
    <dgm:cxn modelId="{5D3126DB-DD7A-42C7-B868-5568FD40D2B9}" srcId="{252136E8-C7C9-46C8-8AB0-4F8FBC3257C9}" destId="{84434F32-0A65-49CD-806C-6C3C10BFE13F}" srcOrd="2" destOrd="0" parTransId="{8738E08C-4801-47D9-A325-169E6745B9F8}" sibTransId="{0812EBCE-B832-4F3A-9792-2E67E417833F}"/>
    <dgm:cxn modelId="{19F49144-7BDA-4ED9-8D2C-F298E48E713E}" type="presParOf" srcId="{65D58273-C7E2-4506-B932-2FC2CA7F88C2}" destId="{6C0785E0-2370-4482-A860-9BFA9E3CB7C9}" srcOrd="0" destOrd="0" presId="urn:microsoft.com/office/officeart/2005/8/layout/hList1"/>
    <dgm:cxn modelId="{79A0F860-23AD-4F8E-A0F1-7AC85B4A2262}" type="presParOf" srcId="{6C0785E0-2370-4482-A860-9BFA9E3CB7C9}" destId="{5E34BD36-4933-4F76-B695-E1A70F5C9723}" srcOrd="0" destOrd="0" presId="urn:microsoft.com/office/officeart/2005/8/layout/hList1"/>
    <dgm:cxn modelId="{C38917FF-0B85-4E71-93BF-84180F106D3A}" type="presParOf" srcId="{6C0785E0-2370-4482-A860-9BFA9E3CB7C9}" destId="{3A610C40-F970-46F8-8461-E4B7E0E93EF6}" srcOrd="1" destOrd="0" presId="urn:microsoft.com/office/officeart/2005/8/layout/hList1"/>
    <dgm:cxn modelId="{BA10C58C-ACB9-4E30-BA24-78432C35AE4F}" type="presParOf" srcId="{65D58273-C7E2-4506-B932-2FC2CA7F88C2}" destId="{B785D0FC-FC02-4981-821D-5F6046854DB3}" srcOrd="1" destOrd="0" presId="urn:microsoft.com/office/officeart/2005/8/layout/hList1"/>
    <dgm:cxn modelId="{3AB0C785-D5D0-4A0F-9211-1C17B96D0B46}" type="presParOf" srcId="{65D58273-C7E2-4506-B932-2FC2CA7F88C2}" destId="{7E19F9DA-7413-4303-95E7-316F4EB5574D}" srcOrd="2" destOrd="0" presId="urn:microsoft.com/office/officeart/2005/8/layout/hList1"/>
    <dgm:cxn modelId="{8378F120-8B4F-41BB-B11D-C58136412AA6}" type="presParOf" srcId="{7E19F9DA-7413-4303-95E7-316F4EB5574D}" destId="{194CC072-D7B0-4C1F-A261-69AD20A626FD}" srcOrd="0" destOrd="0" presId="urn:microsoft.com/office/officeart/2005/8/layout/hList1"/>
    <dgm:cxn modelId="{A009E8C5-55BE-435E-9868-5078CF7B5FAC}" type="presParOf" srcId="{7E19F9DA-7413-4303-95E7-316F4EB5574D}" destId="{786F0582-D7D1-4B55-9E9F-26E690587556}" srcOrd="1" destOrd="0" presId="urn:microsoft.com/office/officeart/2005/8/layout/hList1"/>
    <dgm:cxn modelId="{C3D358C9-F431-4F47-9A8B-5BF3E048C74D}" type="presParOf" srcId="{65D58273-C7E2-4506-B932-2FC2CA7F88C2}" destId="{5968F72F-BB69-461D-B190-73E1F3B7CB05}" srcOrd="3" destOrd="0" presId="urn:microsoft.com/office/officeart/2005/8/layout/hList1"/>
    <dgm:cxn modelId="{A0554EEB-9937-4535-A2E5-D9DD8DBC90D5}" type="presParOf" srcId="{65D58273-C7E2-4506-B932-2FC2CA7F88C2}" destId="{1E55E8F6-801C-4A46-B109-EEB267CB6CCD}" srcOrd="4" destOrd="0" presId="urn:microsoft.com/office/officeart/2005/8/layout/hList1"/>
    <dgm:cxn modelId="{5FB2C30A-558C-4475-A16F-2BDC4E1916F6}" type="presParOf" srcId="{1E55E8F6-801C-4A46-B109-EEB267CB6CCD}" destId="{6AD74256-BD91-44E7-9ABB-F02E862FBFA7}" srcOrd="0" destOrd="0" presId="urn:microsoft.com/office/officeart/2005/8/layout/hList1"/>
    <dgm:cxn modelId="{CAB5F893-154F-45F7-8535-B89D0E68FCCE}" type="presParOf" srcId="{1E55E8F6-801C-4A46-B109-EEB267CB6CCD}" destId="{9E1A4D05-2D9E-49BE-BDCA-E11E613DFA2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3BC96B-31FA-4034-9F39-06D7217C0C33}"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C26BAEDE-C7EC-476E-AB96-3B07D5FA8180}">
      <dgm:prSet phldr="0"/>
      <dgm:spPr/>
      <dgm:t>
        <a:bodyPr/>
        <a:lstStyle/>
        <a:p>
          <a:pPr algn="l" rtl="0">
            <a:lnSpc>
              <a:spcPct val="90000"/>
            </a:lnSpc>
          </a:pPr>
          <a:r>
            <a:rPr lang="en-US">
              <a:latin typeface="Calibri Light"/>
              <a:ea typeface="Calibri Light"/>
              <a:cs typeface="Calibri"/>
            </a:rPr>
            <a:t>Integrity Checks: </a:t>
          </a:r>
        </a:p>
      </dgm:t>
    </dgm:pt>
    <dgm:pt modelId="{801C7081-55E9-44D6-9553-0FEA3D8E3324}" type="parTrans" cxnId="{889549BC-3B50-4BF7-BF5C-8A42C211EE97}">
      <dgm:prSet/>
      <dgm:spPr/>
    </dgm:pt>
    <dgm:pt modelId="{433C6041-5634-4C55-AEF4-02A8C5FD8051}" type="sibTrans" cxnId="{889549BC-3B50-4BF7-BF5C-8A42C211EE97}">
      <dgm:prSet/>
      <dgm:spPr/>
    </dgm:pt>
    <dgm:pt modelId="{DF3BEA34-E784-4BF6-B48B-39A6C6DF9D53}">
      <dgm:prSet phldr="0"/>
      <dgm:spPr/>
      <dgm:t>
        <a:bodyPr/>
        <a:lstStyle/>
        <a:p>
          <a:pPr algn="l">
            <a:lnSpc>
              <a:spcPct val="90000"/>
            </a:lnSpc>
          </a:pPr>
          <a:r>
            <a:rPr lang="en-US">
              <a:latin typeface="Calibri Light"/>
              <a:ea typeface="Calibri Light"/>
              <a:cs typeface="Calibri"/>
            </a:rPr>
            <a:t>Ensured relationships between tables are maintained. </a:t>
          </a:r>
        </a:p>
      </dgm:t>
    </dgm:pt>
    <dgm:pt modelId="{C7D9BA86-2FC9-4815-9D64-A20267CF7CB3}" type="parTrans" cxnId="{0BB3165F-651B-4C86-8DDA-A7468EFDBE28}">
      <dgm:prSet/>
      <dgm:spPr/>
    </dgm:pt>
    <dgm:pt modelId="{8BDAC800-F7D3-445A-BB9D-4983AE7056C6}" type="sibTrans" cxnId="{0BB3165F-651B-4C86-8DDA-A7468EFDBE28}">
      <dgm:prSet/>
      <dgm:spPr/>
    </dgm:pt>
    <dgm:pt modelId="{C8601B72-DB5D-45DF-A28C-FBDE552B545A}">
      <dgm:prSet phldr="0"/>
      <dgm:spPr/>
      <dgm:t>
        <a:bodyPr/>
        <a:lstStyle/>
        <a:p>
          <a:pPr algn="l">
            <a:lnSpc>
              <a:spcPct val="90000"/>
            </a:lnSpc>
          </a:pPr>
          <a:r>
            <a:rPr lang="en-US">
              <a:latin typeface="Calibri Light"/>
              <a:ea typeface="Calibri Light"/>
              <a:cs typeface="Calibri"/>
            </a:rPr>
            <a:t>Checked for duplicate rows</a:t>
          </a:r>
        </a:p>
      </dgm:t>
    </dgm:pt>
    <dgm:pt modelId="{CC2FD1A2-9676-4BD6-A00F-D8295885EB84}" type="parTrans" cxnId="{C422B113-8AEF-4548-B344-77EDF8E53604}">
      <dgm:prSet/>
      <dgm:spPr/>
    </dgm:pt>
    <dgm:pt modelId="{049902D3-5321-4ED7-9C1A-B0EE984A416A}" type="sibTrans" cxnId="{C422B113-8AEF-4548-B344-77EDF8E53604}">
      <dgm:prSet/>
      <dgm:spPr/>
    </dgm:pt>
    <dgm:pt modelId="{A96D0BA0-6391-4731-BA6F-C5E59068DDCF}">
      <dgm:prSet phldr="0"/>
      <dgm:spPr/>
      <dgm:t>
        <a:bodyPr/>
        <a:lstStyle/>
        <a:p>
          <a:pPr algn="l">
            <a:lnSpc>
              <a:spcPct val="90000"/>
            </a:lnSpc>
          </a:pPr>
          <a:r>
            <a:rPr lang="en-US">
              <a:latin typeface="Calibri Light"/>
              <a:ea typeface="Calibri Light"/>
              <a:cs typeface="Calibri"/>
            </a:rPr>
            <a:t>Consistency Checks: </a:t>
          </a:r>
        </a:p>
      </dgm:t>
    </dgm:pt>
    <dgm:pt modelId="{628247C6-D60D-4143-9565-00412685AF3E}" type="parTrans" cxnId="{461E498D-A2B8-40E4-8277-C45BBEEC5EF8}">
      <dgm:prSet/>
      <dgm:spPr/>
    </dgm:pt>
    <dgm:pt modelId="{60537156-5D2F-447E-A7B1-EAD0C3D241A2}" type="sibTrans" cxnId="{461E498D-A2B8-40E4-8277-C45BBEEC5EF8}">
      <dgm:prSet/>
      <dgm:spPr/>
    </dgm:pt>
    <dgm:pt modelId="{C9180451-347C-4323-8F39-6C678725E7CF}">
      <dgm:prSet phldr="0"/>
      <dgm:spPr/>
      <dgm:t>
        <a:bodyPr/>
        <a:lstStyle/>
        <a:p>
          <a:pPr algn="l">
            <a:lnSpc>
              <a:spcPct val="90000"/>
            </a:lnSpc>
          </a:pPr>
          <a:r>
            <a:rPr lang="en-US">
              <a:latin typeface="Calibri Light"/>
              <a:ea typeface="Calibri Light"/>
              <a:cs typeface="Calibri"/>
            </a:rPr>
            <a:t>Data formats verified(e.g., dates, numeric values). </a:t>
          </a:r>
        </a:p>
      </dgm:t>
    </dgm:pt>
    <dgm:pt modelId="{4612E6C3-7E9C-45FE-8119-9C13618749FD}" type="parTrans" cxnId="{163AB7BD-4ED4-4816-ABD6-8AFAC287E947}">
      <dgm:prSet/>
      <dgm:spPr/>
    </dgm:pt>
    <dgm:pt modelId="{8B164384-CE4A-4642-B40C-FA746C06D9A4}" type="sibTrans" cxnId="{163AB7BD-4ED4-4816-ABD6-8AFAC287E947}">
      <dgm:prSet/>
      <dgm:spPr/>
    </dgm:pt>
    <dgm:pt modelId="{087C3098-410A-47CD-9B3D-437E7A600DFD}">
      <dgm:prSet phldr="0"/>
      <dgm:spPr/>
      <dgm:t>
        <a:bodyPr/>
        <a:lstStyle/>
        <a:p>
          <a:pPr algn="l">
            <a:lnSpc>
              <a:spcPct val="90000"/>
            </a:lnSpc>
          </a:pPr>
          <a:r>
            <a:rPr lang="en-US">
              <a:latin typeface="Calibri Light"/>
              <a:ea typeface="Calibri Light"/>
              <a:cs typeface="Calibri"/>
            </a:rPr>
            <a:t>Completeness Checks: </a:t>
          </a:r>
        </a:p>
      </dgm:t>
    </dgm:pt>
    <dgm:pt modelId="{365D52C8-6C75-47BB-99C0-91500E3C8E4B}" type="parTrans" cxnId="{C1813BDB-2AFC-4F04-9A46-D1C20F1C3106}">
      <dgm:prSet/>
      <dgm:spPr/>
    </dgm:pt>
    <dgm:pt modelId="{92BC720E-9484-4985-B5DC-F0733DF156D1}" type="sibTrans" cxnId="{C1813BDB-2AFC-4F04-9A46-D1C20F1C3106}">
      <dgm:prSet/>
      <dgm:spPr/>
    </dgm:pt>
    <dgm:pt modelId="{70916875-BE6E-4FC0-8C36-ECE40508832E}">
      <dgm:prSet phldr="0"/>
      <dgm:spPr/>
      <dgm:t>
        <a:bodyPr/>
        <a:lstStyle/>
        <a:p>
          <a:pPr algn="l">
            <a:lnSpc>
              <a:spcPct val="90000"/>
            </a:lnSpc>
          </a:pPr>
          <a:r>
            <a:rPr lang="en-US">
              <a:latin typeface="Calibri Light"/>
              <a:ea typeface="Calibri Light"/>
              <a:cs typeface="Calibri"/>
            </a:rPr>
            <a:t>Checked for missing values. </a:t>
          </a:r>
        </a:p>
      </dgm:t>
    </dgm:pt>
    <dgm:pt modelId="{97C0706F-3907-42CD-B69E-04113708287D}" type="parTrans" cxnId="{C183551E-91F4-4630-B949-31CED4F0F1A1}">
      <dgm:prSet/>
      <dgm:spPr/>
    </dgm:pt>
    <dgm:pt modelId="{ACAEC518-1704-4AFB-9000-85586C0338D3}" type="sibTrans" cxnId="{C183551E-91F4-4630-B949-31CED4F0F1A1}">
      <dgm:prSet/>
      <dgm:spPr/>
    </dgm:pt>
    <dgm:pt modelId="{7CF9ACCE-49F6-474D-8B10-BA00952DFC85}">
      <dgm:prSet phldr="0"/>
      <dgm:spPr/>
      <dgm:t>
        <a:bodyPr/>
        <a:lstStyle/>
        <a:p>
          <a:pPr algn="l">
            <a:lnSpc>
              <a:spcPct val="90000"/>
            </a:lnSpc>
          </a:pPr>
          <a:r>
            <a:rPr lang="en-US">
              <a:latin typeface="Calibri Light"/>
              <a:ea typeface="Calibri Light"/>
              <a:cs typeface="Calibri"/>
            </a:rPr>
            <a:t>Ensure all necessary columns are populated.</a:t>
          </a:r>
        </a:p>
      </dgm:t>
    </dgm:pt>
    <dgm:pt modelId="{4CA810C2-5208-4345-8FD3-3ECE716ECB0A}" type="parTrans" cxnId="{813EB3ED-61F6-4DB6-90A3-BE306269A904}">
      <dgm:prSet/>
      <dgm:spPr/>
    </dgm:pt>
    <dgm:pt modelId="{83099151-3F87-41FE-828B-A8BFF7F13213}" type="sibTrans" cxnId="{813EB3ED-61F6-4DB6-90A3-BE306269A904}">
      <dgm:prSet/>
      <dgm:spPr/>
    </dgm:pt>
    <dgm:pt modelId="{FE4777AA-4E87-4BC4-8258-EF42308F9AED}">
      <dgm:prSet phldr="0"/>
      <dgm:spPr/>
      <dgm:t>
        <a:bodyPr/>
        <a:lstStyle/>
        <a:p>
          <a:pPr algn="l">
            <a:lnSpc>
              <a:spcPct val="90000"/>
            </a:lnSpc>
          </a:pPr>
          <a:r>
            <a:rPr lang="en-US">
              <a:latin typeface="Calibri Light"/>
              <a:ea typeface="Calibri Light"/>
              <a:cs typeface="Calibri"/>
            </a:rPr>
            <a:t>NULL valued handled</a:t>
          </a:r>
        </a:p>
      </dgm:t>
    </dgm:pt>
    <dgm:pt modelId="{D1FA5A39-01D1-4B8E-A181-A1A5818DFA12}" type="parTrans" cxnId="{6FA72E85-441D-4C73-AAF2-2EB83B36799B}">
      <dgm:prSet/>
      <dgm:spPr/>
    </dgm:pt>
    <dgm:pt modelId="{B0E213F0-3AB0-485D-8043-FEFD202DEF88}" type="sibTrans" cxnId="{6FA72E85-441D-4C73-AAF2-2EB83B36799B}">
      <dgm:prSet/>
      <dgm:spPr/>
    </dgm:pt>
    <dgm:pt modelId="{775089DB-57C9-4376-8323-629F293EF018}">
      <dgm:prSet phldr="0"/>
      <dgm:spPr/>
      <dgm:t>
        <a:bodyPr/>
        <a:lstStyle/>
        <a:p>
          <a:pPr algn="l">
            <a:lnSpc>
              <a:spcPct val="90000"/>
            </a:lnSpc>
          </a:pPr>
          <a:r>
            <a:rPr lang="en-US">
              <a:latin typeface="Calibri Light"/>
              <a:ea typeface="Calibri Light"/>
              <a:cs typeface="Calibri"/>
            </a:rPr>
            <a:t>Accuracy Checks: </a:t>
          </a:r>
        </a:p>
      </dgm:t>
    </dgm:pt>
    <dgm:pt modelId="{A4610C83-8191-4C34-859D-08E7C55C9FEC}" type="parTrans" cxnId="{D44ABB0F-18B7-4992-858E-6D9723BCBDC9}">
      <dgm:prSet/>
      <dgm:spPr/>
    </dgm:pt>
    <dgm:pt modelId="{144D04A8-E475-4A9F-B4D4-B585D170CF87}" type="sibTrans" cxnId="{D44ABB0F-18B7-4992-858E-6D9723BCBDC9}">
      <dgm:prSet/>
      <dgm:spPr/>
    </dgm:pt>
    <dgm:pt modelId="{42CAB862-C2DE-4BDD-8F55-CA1F203B3348}">
      <dgm:prSet phldr="0"/>
      <dgm:spPr/>
      <dgm:t>
        <a:bodyPr/>
        <a:lstStyle/>
        <a:p>
          <a:pPr algn="l">
            <a:lnSpc>
              <a:spcPct val="90000"/>
            </a:lnSpc>
          </a:pPr>
          <a:r>
            <a:rPr lang="en-US">
              <a:latin typeface="Calibri Light"/>
              <a:ea typeface="Calibri Light"/>
              <a:cs typeface="Calibri"/>
            </a:rPr>
            <a:t>Cross-checked totals and subtotals against source data.</a:t>
          </a:r>
        </a:p>
      </dgm:t>
    </dgm:pt>
    <dgm:pt modelId="{A6FE39FB-D180-4AB2-9E2B-3F1235392E01}" type="parTrans" cxnId="{F098F61D-A6E4-49FE-BCBD-442E31FE0821}">
      <dgm:prSet/>
      <dgm:spPr/>
    </dgm:pt>
    <dgm:pt modelId="{380F1BCB-2B15-4131-A21F-359A210A92F1}" type="sibTrans" cxnId="{F098F61D-A6E4-49FE-BCBD-442E31FE0821}">
      <dgm:prSet/>
      <dgm:spPr/>
    </dgm:pt>
    <dgm:pt modelId="{B829558E-BF6C-45E8-861D-516E706B5031}" type="pres">
      <dgm:prSet presAssocID="{A53BC96B-31FA-4034-9F39-06D7217C0C33}" presName="linear" presStyleCnt="0">
        <dgm:presLayoutVars>
          <dgm:dir/>
          <dgm:animLvl val="lvl"/>
          <dgm:resizeHandles val="exact"/>
        </dgm:presLayoutVars>
      </dgm:prSet>
      <dgm:spPr/>
    </dgm:pt>
    <dgm:pt modelId="{85009C03-6B3B-4F05-8CCE-80CC36BD23CC}" type="pres">
      <dgm:prSet presAssocID="{C26BAEDE-C7EC-476E-AB96-3B07D5FA8180}" presName="parentLin" presStyleCnt="0"/>
      <dgm:spPr/>
    </dgm:pt>
    <dgm:pt modelId="{B2684AAF-EF4F-4AEC-93C9-330C471A3AB0}" type="pres">
      <dgm:prSet presAssocID="{C26BAEDE-C7EC-476E-AB96-3B07D5FA8180}" presName="parentLeftMargin" presStyleLbl="node1" presStyleIdx="0" presStyleCnt="4"/>
      <dgm:spPr/>
    </dgm:pt>
    <dgm:pt modelId="{ACD90199-9E44-47D1-8E10-56369D77587B}" type="pres">
      <dgm:prSet presAssocID="{C26BAEDE-C7EC-476E-AB96-3B07D5FA8180}" presName="parentText" presStyleLbl="node1" presStyleIdx="0" presStyleCnt="4">
        <dgm:presLayoutVars>
          <dgm:chMax val="0"/>
          <dgm:bulletEnabled val="1"/>
        </dgm:presLayoutVars>
      </dgm:prSet>
      <dgm:spPr/>
    </dgm:pt>
    <dgm:pt modelId="{99CC8109-515B-45D0-A4E7-607A15B8E784}" type="pres">
      <dgm:prSet presAssocID="{C26BAEDE-C7EC-476E-AB96-3B07D5FA8180}" presName="negativeSpace" presStyleCnt="0"/>
      <dgm:spPr/>
    </dgm:pt>
    <dgm:pt modelId="{F58BAACC-18CF-43BC-9305-6258E543865A}" type="pres">
      <dgm:prSet presAssocID="{C26BAEDE-C7EC-476E-AB96-3B07D5FA8180}" presName="childText" presStyleLbl="conFgAcc1" presStyleIdx="0" presStyleCnt="4">
        <dgm:presLayoutVars>
          <dgm:bulletEnabled val="1"/>
        </dgm:presLayoutVars>
      </dgm:prSet>
      <dgm:spPr/>
    </dgm:pt>
    <dgm:pt modelId="{790E9E2C-8254-41AA-8083-68B6614399AB}" type="pres">
      <dgm:prSet presAssocID="{433C6041-5634-4C55-AEF4-02A8C5FD8051}" presName="spaceBetweenRectangles" presStyleCnt="0"/>
      <dgm:spPr/>
    </dgm:pt>
    <dgm:pt modelId="{A09BA197-D149-488F-9158-29FE9C2E0C39}" type="pres">
      <dgm:prSet presAssocID="{A96D0BA0-6391-4731-BA6F-C5E59068DDCF}" presName="parentLin" presStyleCnt="0"/>
      <dgm:spPr/>
    </dgm:pt>
    <dgm:pt modelId="{714668EB-91C6-4BEB-B7C9-F61A56A37AEB}" type="pres">
      <dgm:prSet presAssocID="{A96D0BA0-6391-4731-BA6F-C5E59068DDCF}" presName="parentLeftMargin" presStyleLbl="node1" presStyleIdx="0" presStyleCnt="4"/>
      <dgm:spPr/>
    </dgm:pt>
    <dgm:pt modelId="{5155E708-253F-45AF-B4F9-295113379247}" type="pres">
      <dgm:prSet presAssocID="{A96D0BA0-6391-4731-BA6F-C5E59068DDCF}" presName="parentText" presStyleLbl="node1" presStyleIdx="1" presStyleCnt="4">
        <dgm:presLayoutVars>
          <dgm:chMax val="0"/>
          <dgm:bulletEnabled val="1"/>
        </dgm:presLayoutVars>
      </dgm:prSet>
      <dgm:spPr/>
    </dgm:pt>
    <dgm:pt modelId="{768AB560-D50F-4A83-87CA-549B8444F485}" type="pres">
      <dgm:prSet presAssocID="{A96D0BA0-6391-4731-BA6F-C5E59068DDCF}" presName="negativeSpace" presStyleCnt="0"/>
      <dgm:spPr/>
    </dgm:pt>
    <dgm:pt modelId="{4D7C347D-CA9C-44E9-945A-8606DA122DA7}" type="pres">
      <dgm:prSet presAssocID="{A96D0BA0-6391-4731-BA6F-C5E59068DDCF}" presName="childText" presStyleLbl="conFgAcc1" presStyleIdx="1" presStyleCnt="4">
        <dgm:presLayoutVars>
          <dgm:bulletEnabled val="1"/>
        </dgm:presLayoutVars>
      </dgm:prSet>
      <dgm:spPr/>
    </dgm:pt>
    <dgm:pt modelId="{8ADD3BB4-B4D7-48F9-B4D3-A31D7B667622}" type="pres">
      <dgm:prSet presAssocID="{60537156-5D2F-447E-A7B1-EAD0C3D241A2}" presName="spaceBetweenRectangles" presStyleCnt="0"/>
      <dgm:spPr/>
    </dgm:pt>
    <dgm:pt modelId="{60CF0D39-B1DB-4813-A6DA-3D147E8C1E00}" type="pres">
      <dgm:prSet presAssocID="{087C3098-410A-47CD-9B3D-437E7A600DFD}" presName="parentLin" presStyleCnt="0"/>
      <dgm:spPr/>
    </dgm:pt>
    <dgm:pt modelId="{5CADACFA-A0D8-4FC2-90D3-04EF21ED6C82}" type="pres">
      <dgm:prSet presAssocID="{087C3098-410A-47CD-9B3D-437E7A600DFD}" presName="parentLeftMargin" presStyleLbl="node1" presStyleIdx="1" presStyleCnt="4"/>
      <dgm:spPr/>
    </dgm:pt>
    <dgm:pt modelId="{B3C53B56-D56F-4C8A-BA24-F9F18C271EDC}" type="pres">
      <dgm:prSet presAssocID="{087C3098-410A-47CD-9B3D-437E7A600DFD}" presName="parentText" presStyleLbl="node1" presStyleIdx="2" presStyleCnt="4">
        <dgm:presLayoutVars>
          <dgm:chMax val="0"/>
          <dgm:bulletEnabled val="1"/>
        </dgm:presLayoutVars>
      </dgm:prSet>
      <dgm:spPr/>
    </dgm:pt>
    <dgm:pt modelId="{65C92DBB-6D84-4F70-8F77-EEB0A36C1B3F}" type="pres">
      <dgm:prSet presAssocID="{087C3098-410A-47CD-9B3D-437E7A600DFD}" presName="negativeSpace" presStyleCnt="0"/>
      <dgm:spPr/>
    </dgm:pt>
    <dgm:pt modelId="{363416AE-808B-478C-BA03-BC7D5C5A49FD}" type="pres">
      <dgm:prSet presAssocID="{087C3098-410A-47CD-9B3D-437E7A600DFD}" presName="childText" presStyleLbl="conFgAcc1" presStyleIdx="2" presStyleCnt="4">
        <dgm:presLayoutVars>
          <dgm:bulletEnabled val="1"/>
        </dgm:presLayoutVars>
      </dgm:prSet>
      <dgm:spPr/>
    </dgm:pt>
    <dgm:pt modelId="{2D931C93-3819-42E0-8A03-6C69D40B3662}" type="pres">
      <dgm:prSet presAssocID="{92BC720E-9484-4985-B5DC-F0733DF156D1}" presName="spaceBetweenRectangles" presStyleCnt="0"/>
      <dgm:spPr/>
    </dgm:pt>
    <dgm:pt modelId="{129E4D84-C783-49B5-BCA2-A96BCE2DDE51}" type="pres">
      <dgm:prSet presAssocID="{775089DB-57C9-4376-8323-629F293EF018}" presName="parentLin" presStyleCnt="0"/>
      <dgm:spPr/>
    </dgm:pt>
    <dgm:pt modelId="{FFD9E638-8EA2-4442-A422-954123AEDD14}" type="pres">
      <dgm:prSet presAssocID="{775089DB-57C9-4376-8323-629F293EF018}" presName="parentLeftMargin" presStyleLbl="node1" presStyleIdx="2" presStyleCnt="4"/>
      <dgm:spPr/>
    </dgm:pt>
    <dgm:pt modelId="{DAB1349F-CEBC-46FB-A1D0-8741E9F0CDD8}" type="pres">
      <dgm:prSet presAssocID="{775089DB-57C9-4376-8323-629F293EF018}" presName="parentText" presStyleLbl="node1" presStyleIdx="3" presStyleCnt="4">
        <dgm:presLayoutVars>
          <dgm:chMax val="0"/>
          <dgm:bulletEnabled val="1"/>
        </dgm:presLayoutVars>
      </dgm:prSet>
      <dgm:spPr/>
    </dgm:pt>
    <dgm:pt modelId="{E6AEF131-79D1-4615-95DA-480086E60CDA}" type="pres">
      <dgm:prSet presAssocID="{775089DB-57C9-4376-8323-629F293EF018}" presName="negativeSpace" presStyleCnt="0"/>
      <dgm:spPr/>
    </dgm:pt>
    <dgm:pt modelId="{1C6B2679-E5D1-46D1-85CA-3810137C71FF}" type="pres">
      <dgm:prSet presAssocID="{775089DB-57C9-4376-8323-629F293EF018}" presName="childText" presStyleLbl="conFgAcc1" presStyleIdx="3" presStyleCnt="4">
        <dgm:presLayoutVars>
          <dgm:bulletEnabled val="1"/>
        </dgm:presLayoutVars>
      </dgm:prSet>
      <dgm:spPr/>
    </dgm:pt>
  </dgm:ptLst>
  <dgm:cxnLst>
    <dgm:cxn modelId="{D44ABB0F-18B7-4992-858E-6D9723BCBDC9}" srcId="{A53BC96B-31FA-4034-9F39-06D7217C0C33}" destId="{775089DB-57C9-4376-8323-629F293EF018}" srcOrd="3" destOrd="0" parTransId="{A4610C83-8191-4C34-859D-08E7C55C9FEC}" sibTransId="{144D04A8-E475-4A9F-B4D4-B585D170CF87}"/>
    <dgm:cxn modelId="{C422B113-8AEF-4548-B344-77EDF8E53604}" srcId="{DF3BEA34-E784-4BF6-B48B-39A6C6DF9D53}" destId="{C8601B72-DB5D-45DF-A28C-FBDE552B545A}" srcOrd="0" destOrd="0" parTransId="{CC2FD1A2-9676-4BD6-A00F-D8295885EB84}" sibTransId="{049902D3-5321-4ED7-9C1A-B0EE984A416A}"/>
    <dgm:cxn modelId="{48FB5418-D988-40AD-AD2A-8C983F583545}" type="presOf" srcId="{70916875-BE6E-4FC0-8C36-ECE40508832E}" destId="{363416AE-808B-478C-BA03-BC7D5C5A49FD}" srcOrd="0" destOrd="0" presId="urn:microsoft.com/office/officeart/2005/8/layout/list1"/>
    <dgm:cxn modelId="{F098F61D-A6E4-49FE-BCBD-442E31FE0821}" srcId="{775089DB-57C9-4376-8323-629F293EF018}" destId="{42CAB862-C2DE-4BDD-8F55-CA1F203B3348}" srcOrd="0" destOrd="0" parTransId="{A6FE39FB-D180-4AB2-9E2B-3F1235392E01}" sibTransId="{380F1BCB-2B15-4131-A21F-359A210A92F1}"/>
    <dgm:cxn modelId="{C183551E-91F4-4630-B949-31CED4F0F1A1}" srcId="{087C3098-410A-47CD-9B3D-437E7A600DFD}" destId="{70916875-BE6E-4FC0-8C36-ECE40508832E}" srcOrd="0" destOrd="0" parTransId="{97C0706F-3907-42CD-B69E-04113708287D}" sibTransId="{ACAEC518-1704-4AFB-9000-85586C0338D3}"/>
    <dgm:cxn modelId="{77F0011F-4A43-4E77-AF67-2CC6A3C49038}" type="presOf" srcId="{C26BAEDE-C7EC-476E-AB96-3B07D5FA8180}" destId="{B2684AAF-EF4F-4AEC-93C9-330C471A3AB0}" srcOrd="0" destOrd="0" presId="urn:microsoft.com/office/officeart/2005/8/layout/list1"/>
    <dgm:cxn modelId="{0BB3165F-651B-4C86-8DDA-A7468EFDBE28}" srcId="{C26BAEDE-C7EC-476E-AB96-3B07D5FA8180}" destId="{DF3BEA34-E784-4BF6-B48B-39A6C6DF9D53}" srcOrd="0" destOrd="0" parTransId="{C7D9BA86-2FC9-4815-9D64-A20267CF7CB3}" sibTransId="{8BDAC800-F7D3-445A-BB9D-4983AE7056C6}"/>
    <dgm:cxn modelId="{20A5BA45-4F58-4819-AC98-1BB1FF5DC072}" type="presOf" srcId="{C8601B72-DB5D-45DF-A28C-FBDE552B545A}" destId="{F58BAACC-18CF-43BC-9305-6258E543865A}" srcOrd="0" destOrd="1" presId="urn:microsoft.com/office/officeart/2005/8/layout/list1"/>
    <dgm:cxn modelId="{2EF7DD4F-6C0E-488F-A325-E830670FC076}" type="presOf" srcId="{7CF9ACCE-49F6-474D-8B10-BA00952DFC85}" destId="{363416AE-808B-478C-BA03-BC7D5C5A49FD}" srcOrd="0" destOrd="1" presId="urn:microsoft.com/office/officeart/2005/8/layout/list1"/>
    <dgm:cxn modelId="{5BB75970-0B50-4DD2-84E1-09901B338879}" type="presOf" srcId="{FE4777AA-4E87-4BC4-8258-EF42308F9AED}" destId="{363416AE-808B-478C-BA03-BC7D5C5A49FD}" srcOrd="0" destOrd="2" presId="urn:microsoft.com/office/officeart/2005/8/layout/list1"/>
    <dgm:cxn modelId="{1677BD81-12C6-4D4C-8C00-5BE48F08BD2D}" type="presOf" srcId="{C26BAEDE-C7EC-476E-AB96-3B07D5FA8180}" destId="{ACD90199-9E44-47D1-8E10-56369D77587B}" srcOrd="1" destOrd="0" presId="urn:microsoft.com/office/officeart/2005/8/layout/list1"/>
    <dgm:cxn modelId="{6FA72E85-441D-4C73-AAF2-2EB83B36799B}" srcId="{087C3098-410A-47CD-9B3D-437E7A600DFD}" destId="{FE4777AA-4E87-4BC4-8258-EF42308F9AED}" srcOrd="2" destOrd="0" parTransId="{D1FA5A39-01D1-4B8E-A181-A1A5818DFA12}" sibTransId="{B0E213F0-3AB0-485D-8043-FEFD202DEF88}"/>
    <dgm:cxn modelId="{461E498D-A2B8-40E4-8277-C45BBEEC5EF8}" srcId="{A53BC96B-31FA-4034-9F39-06D7217C0C33}" destId="{A96D0BA0-6391-4731-BA6F-C5E59068DDCF}" srcOrd="1" destOrd="0" parTransId="{628247C6-D60D-4143-9565-00412685AF3E}" sibTransId="{60537156-5D2F-447E-A7B1-EAD0C3D241A2}"/>
    <dgm:cxn modelId="{9617D98F-780F-432C-83B7-B6D3E4E591AD}" type="presOf" srcId="{C9180451-347C-4323-8F39-6C678725E7CF}" destId="{4D7C347D-CA9C-44E9-945A-8606DA122DA7}" srcOrd="0" destOrd="0" presId="urn:microsoft.com/office/officeart/2005/8/layout/list1"/>
    <dgm:cxn modelId="{336EB992-F1CE-4C04-B3BD-8C3C86169386}" type="presOf" srcId="{A53BC96B-31FA-4034-9F39-06D7217C0C33}" destId="{B829558E-BF6C-45E8-861D-516E706B5031}" srcOrd="0" destOrd="0" presId="urn:microsoft.com/office/officeart/2005/8/layout/list1"/>
    <dgm:cxn modelId="{1872AF9E-76EE-403B-8E8B-9DBA1B7EDAB9}" type="presOf" srcId="{DF3BEA34-E784-4BF6-B48B-39A6C6DF9D53}" destId="{F58BAACC-18CF-43BC-9305-6258E543865A}" srcOrd="0" destOrd="0" presId="urn:microsoft.com/office/officeart/2005/8/layout/list1"/>
    <dgm:cxn modelId="{E3E000A7-B998-4C76-BC72-E928F3D3980E}" type="presOf" srcId="{775089DB-57C9-4376-8323-629F293EF018}" destId="{DAB1349F-CEBC-46FB-A1D0-8741E9F0CDD8}" srcOrd="1" destOrd="0" presId="urn:microsoft.com/office/officeart/2005/8/layout/list1"/>
    <dgm:cxn modelId="{889549BC-3B50-4BF7-BF5C-8A42C211EE97}" srcId="{A53BC96B-31FA-4034-9F39-06D7217C0C33}" destId="{C26BAEDE-C7EC-476E-AB96-3B07D5FA8180}" srcOrd="0" destOrd="0" parTransId="{801C7081-55E9-44D6-9553-0FEA3D8E3324}" sibTransId="{433C6041-5634-4C55-AEF4-02A8C5FD8051}"/>
    <dgm:cxn modelId="{163AB7BD-4ED4-4816-ABD6-8AFAC287E947}" srcId="{A96D0BA0-6391-4731-BA6F-C5E59068DDCF}" destId="{C9180451-347C-4323-8F39-6C678725E7CF}" srcOrd="0" destOrd="0" parTransId="{4612E6C3-7E9C-45FE-8119-9C13618749FD}" sibTransId="{8B164384-CE4A-4642-B40C-FA746C06D9A4}"/>
    <dgm:cxn modelId="{68334FC3-D337-406E-A418-EE993DB8754E}" type="presOf" srcId="{087C3098-410A-47CD-9B3D-437E7A600DFD}" destId="{B3C53B56-D56F-4C8A-BA24-F9F18C271EDC}" srcOrd="1" destOrd="0" presId="urn:microsoft.com/office/officeart/2005/8/layout/list1"/>
    <dgm:cxn modelId="{894C08C4-5A9E-4AC5-9515-940474C12FD4}" type="presOf" srcId="{A96D0BA0-6391-4731-BA6F-C5E59068DDCF}" destId="{714668EB-91C6-4BEB-B7C9-F61A56A37AEB}" srcOrd="0" destOrd="0" presId="urn:microsoft.com/office/officeart/2005/8/layout/list1"/>
    <dgm:cxn modelId="{C1813BDB-2AFC-4F04-9A46-D1C20F1C3106}" srcId="{A53BC96B-31FA-4034-9F39-06D7217C0C33}" destId="{087C3098-410A-47CD-9B3D-437E7A600DFD}" srcOrd="2" destOrd="0" parTransId="{365D52C8-6C75-47BB-99C0-91500E3C8E4B}" sibTransId="{92BC720E-9484-4985-B5DC-F0733DF156D1}"/>
    <dgm:cxn modelId="{29213CDB-D860-4567-80BF-F0676C920DA5}" type="presOf" srcId="{42CAB862-C2DE-4BDD-8F55-CA1F203B3348}" destId="{1C6B2679-E5D1-46D1-85CA-3810137C71FF}" srcOrd="0" destOrd="0" presId="urn:microsoft.com/office/officeart/2005/8/layout/list1"/>
    <dgm:cxn modelId="{B48D05DE-4929-4C3D-84F9-B0EF41D5AB1D}" type="presOf" srcId="{A96D0BA0-6391-4731-BA6F-C5E59068DDCF}" destId="{5155E708-253F-45AF-B4F9-295113379247}" srcOrd="1" destOrd="0" presId="urn:microsoft.com/office/officeart/2005/8/layout/list1"/>
    <dgm:cxn modelId="{D9D9A3DE-5666-4DC9-9F10-47FA6AE7CC5B}" type="presOf" srcId="{775089DB-57C9-4376-8323-629F293EF018}" destId="{FFD9E638-8EA2-4442-A422-954123AEDD14}" srcOrd="0" destOrd="0" presId="urn:microsoft.com/office/officeart/2005/8/layout/list1"/>
    <dgm:cxn modelId="{E229D3EB-75E2-4461-AC9A-ACA5D9318992}" type="presOf" srcId="{087C3098-410A-47CD-9B3D-437E7A600DFD}" destId="{5CADACFA-A0D8-4FC2-90D3-04EF21ED6C82}" srcOrd="0" destOrd="0" presId="urn:microsoft.com/office/officeart/2005/8/layout/list1"/>
    <dgm:cxn modelId="{813EB3ED-61F6-4DB6-90A3-BE306269A904}" srcId="{087C3098-410A-47CD-9B3D-437E7A600DFD}" destId="{7CF9ACCE-49F6-474D-8B10-BA00952DFC85}" srcOrd="1" destOrd="0" parTransId="{4CA810C2-5208-4345-8FD3-3ECE716ECB0A}" sibTransId="{83099151-3F87-41FE-828B-A8BFF7F13213}"/>
    <dgm:cxn modelId="{20676DB0-FF2B-41B7-8B61-19519912BA33}" type="presParOf" srcId="{B829558E-BF6C-45E8-861D-516E706B5031}" destId="{85009C03-6B3B-4F05-8CCE-80CC36BD23CC}" srcOrd="0" destOrd="0" presId="urn:microsoft.com/office/officeart/2005/8/layout/list1"/>
    <dgm:cxn modelId="{4B0F16BF-2804-4300-81D5-2B316903C2D3}" type="presParOf" srcId="{85009C03-6B3B-4F05-8CCE-80CC36BD23CC}" destId="{B2684AAF-EF4F-4AEC-93C9-330C471A3AB0}" srcOrd="0" destOrd="0" presId="urn:microsoft.com/office/officeart/2005/8/layout/list1"/>
    <dgm:cxn modelId="{DFD19D92-C1D5-467D-A62B-1CB5C39D9296}" type="presParOf" srcId="{85009C03-6B3B-4F05-8CCE-80CC36BD23CC}" destId="{ACD90199-9E44-47D1-8E10-56369D77587B}" srcOrd="1" destOrd="0" presId="urn:microsoft.com/office/officeart/2005/8/layout/list1"/>
    <dgm:cxn modelId="{CB75EDDE-DE55-4F8A-A6B3-B3F5773655D7}" type="presParOf" srcId="{B829558E-BF6C-45E8-861D-516E706B5031}" destId="{99CC8109-515B-45D0-A4E7-607A15B8E784}" srcOrd="1" destOrd="0" presId="urn:microsoft.com/office/officeart/2005/8/layout/list1"/>
    <dgm:cxn modelId="{5339E2C0-1EE6-44C1-A6B0-1A80217C098D}" type="presParOf" srcId="{B829558E-BF6C-45E8-861D-516E706B5031}" destId="{F58BAACC-18CF-43BC-9305-6258E543865A}" srcOrd="2" destOrd="0" presId="urn:microsoft.com/office/officeart/2005/8/layout/list1"/>
    <dgm:cxn modelId="{A1246336-6FCE-4970-A381-96F34685F190}" type="presParOf" srcId="{B829558E-BF6C-45E8-861D-516E706B5031}" destId="{790E9E2C-8254-41AA-8083-68B6614399AB}" srcOrd="3" destOrd="0" presId="urn:microsoft.com/office/officeart/2005/8/layout/list1"/>
    <dgm:cxn modelId="{5CC7914F-768C-430C-9EBC-ECF5C7EC7366}" type="presParOf" srcId="{B829558E-BF6C-45E8-861D-516E706B5031}" destId="{A09BA197-D149-488F-9158-29FE9C2E0C39}" srcOrd="4" destOrd="0" presId="urn:microsoft.com/office/officeart/2005/8/layout/list1"/>
    <dgm:cxn modelId="{ED497EBE-6AEF-4C48-9EA4-346AB8B6AECF}" type="presParOf" srcId="{A09BA197-D149-488F-9158-29FE9C2E0C39}" destId="{714668EB-91C6-4BEB-B7C9-F61A56A37AEB}" srcOrd="0" destOrd="0" presId="urn:microsoft.com/office/officeart/2005/8/layout/list1"/>
    <dgm:cxn modelId="{9FB9B1AE-FBD3-4438-9187-265D2221F940}" type="presParOf" srcId="{A09BA197-D149-488F-9158-29FE9C2E0C39}" destId="{5155E708-253F-45AF-B4F9-295113379247}" srcOrd="1" destOrd="0" presId="urn:microsoft.com/office/officeart/2005/8/layout/list1"/>
    <dgm:cxn modelId="{31323774-E117-4BB0-9054-D242B4EBD2B3}" type="presParOf" srcId="{B829558E-BF6C-45E8-861D-516E706B5031}" destId="{768AB560-D50F-4A83-87CA-549B8444F485}" srcOrd="5" destOrd="0" presId="urn:microsoft.com/office/officeart/2005/8/layout/list1"/>
    <dgm:cxn modelId="{99CE9324-5B44-4FB7-8E68-2476EBFAF766}" type="presParOf" srcId="{B829558E-BF6C-45E8-861D-516E706B5031}" destId="{4D7C347D-CA9C-44E9-945A-8606DA122DA7}" srcOrd="6" destOrd="0" presId="urn:microsoft.com/office/officeart/2005/8/layout/list1"/>
    <dgm:cxn modelId="{6AE1EF1A-2648-4A51-AC48-E4F5068F704D}" type="presParOf" srcId="{B829558E-BF6C-45E8-861D-516E706B5031}" destId="{8ADD3BB4-B4D7-48F9-B4D3-A31D7B667622}" srcOrd="7" destOrd="0" presId="urn:microsoft.com/office/officeart/2005/8/layout/list1"/>
    <dgm:cxn modelId="{BEF0D24E-FC26-422D-ABF3-1C7FE3CF9F44}" type="presParOf" srcId="{B829558E-BF6C-45E8-861D-516E706B5031}" destId="{60CF0D39-B1DB-4813-A6DA-3D147E8C1E00}" srcOrd="8" destOrd="0" presId="urn:microsoft.com/office/officeart/2005/8/layout/list1"/>
    <dgm:cxn modelId="{39A93F74-446E-46BC-A756-0CB3207A5BE8}" type="presParOf" srcId="{60CF0D39-B1DB-4813-A6DA-3D147E8C1E00}" destId="{5CADACFA-A0D8-4FC2-90D3-04EF21ED6C82}" srcOrd="0" destOrd="0" presId="urn:microsoft.com/office/officeart/2005/8/layout/list1"/>
    <dgm:cxn modelId="{951C035D-6322-4AAA-922B-1731839E747D}" type="presParOf" srcId="{60CF0D39-B1DB-4813-A6DA-3D147E8C1E00}" destId="{B3C53B56-D56F-4C8A-BA24-F9F18C271EDC}" srcOrd="1" destOrd="0" presId="urn:microsoft.com/office/officeart/2005/8/layout/list1"/>
    <dgm:cxn modelId="{2A3A9B98-17D9-42F8-A20C-5B6E32E0DB03}" type="presParOf" srcId="{B829558E-BF6C-45E8-861D-516E706B5031}" destId="{65C92DBB-6D84-4F70-8F77-EEB0A36C1B3F}" srcOrd="9" destOrd="0" presId="urn:microsoft.com/office/officeart/2005/8/layout/list1"/>
    <dgm:cxn modelId="{CEE95B65-60E5-495E-9F5A-EE65728445A6}" type="presParOf" srcId="{B829558E-BF6C-45E8-861D-516E706B5031}" destId="{363416AE-808B-478C-BA03-BC7D5C5A49FD}" srcOrd="10" destOrd="0" presId="urn:microsoft.com/office/officeart/2005/8/layout/list1"/>
    <dgm:cxn modelId="{7B3D2AF3-2745-47F0-A148-630D8982EBC6}" type="presParOf" srcId="{B829558E-BF6C-45E8-861D-516E706B5031}" destId="{2D931C93-3819-42E0-8A03-6C69D40B3662}" srcOrd="11" destOrd="0" presId="urn:microsoft.com/office/officeart/2005/8/layout/list1"/>
    <dgm:cxn modelId="{66AD04CF-A5D0-4D16-9317-2944A5974E7E}" type="presParOf" srcId="{B829558E-BF6C-45E8-861D-516E706B5031}" destId="{129E4D84-C783-49B5-BCA2-A96BCE2DDE51}" srcOrd="12" destOrd="0" presId="urn:microsoft.com/office/officeart/2005/8/layout/list1"/>
    <dgm:cxn modelId="{1254D9D8-660C-4446-80F6-BF13F93C14B5}" type="presParOf" srcId="{129E4D84-C783-49B5-BCA2-A96BCE2DDE51}" destId="{FFD9E638-8EA2-4442-A422-954123AEDD14}" srcOrd="0" destOrd="0" presId="urn:microsoft.com/office/officeart/2005/8/layout/list1"/>
    <dgm:cxn modelId="{0E122A0D-AD15-446B-902F-C86EAE867825}" type="presParOf" srcId="{129E4D84-C783-49B5-BCA2-A96BCE2DDE51}" destId="{DAB1349F-CEBC-46FB-A1D0-8741E9F0CDD8}" srcOrd="1" destOrd="0" presId="urn:microsoft.com/office/officeart/2005/8/layout/list1"/>
    <dgm:cxn modelId="{9FE10092-B46E-40D6-864D-0C4BFDB5F0AB}" type="presParOf" srcId="{B829558E-BF6C-45E8-861D-516E706B5031}" destId="{E6AEF131-79D1-4615-95DA-480086E60CDA}" srcOrd="13" destOrd="0" presId="urn:microsoft.com/office/officeart/2005/8/layout/list1"/>
    <dgm:cxn modelId="{D674C8E2-211D-4E9B-9A64-C932F38777F5}" type="presParOf" srcId="{B829558E-BF6C-45E8-861D-516E706B5031}" destId="{1C6B2679-E5D1-46D1-85CA-3810137C71FF}"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574E9531-2A93-421F-900C-927D405ACD17}" type="doc">
      <dgm:prSet loTypeId="urn:microsoft.com/office/officeart/2005/8/layout/hList1" loCatId="list" qsTypeId="urn:microsoft.com/office/officeart/2005/8/quickstyle/simple1" qsCatId="simple" csTypeId="urn:microsoft.com/office/officeart/2005/8/colors/colorful1" csCatId="colorful"/>
      <dgm:spPr/>
      <dgm:t>
        <a:bodyPr/>
        <a:lstStyle/>
        <a:p>
          <a:endParaRPr lang="en-US"/>
        </a:p>
      </dgm:t>
    </dgm:pt>
    <dgm:pt modelId="{47F6E242-6909-4BB1-A159-44C3D05C2A3C}">
      <dgm:prSet/>
      <dgm:spPr/>
      <dgm:t>
        <a:bodyPr/>
        <a:lstStyle/>
        <a:p>
          <a:r>
            <a:rPr lang="en-US" b="1"/>
            <a:t>Focus on Best Sellers</a:t>
          </a:r>
          <a:r>
            <a:rPr lang="en-US"/>
            <a:t>:</a:t>
          </a:r>
        </a:p>
      </dgm:t>
    </dgm:pt>
    <dgm:pt modelId="{634D3E22-BC70-47EB-AE8F-920126DCC10D}" type="parTrans" cxnId="{488282FD-B689-4D95-8799-455FA953D250}">
      <dgm:prSet/>
      <dgm:spPr/>
      <dgm:t>
        <a:bodyPr/>
        <a:lstStyle/>
        <a:p>
          <a:endParaRPr lang="en-US"/>
        </a:p>
      </dgm:t>
    </dgm:pt>
    <dgm:pt modelId="{098494AE-FEBF-4423-9DCF-AE2B7E287E85}" type="sibTrans" cxnId="{488282FD-B689-4D95-8799-455FA953D250}">
      <dgm:prSet/>
      <dgm:spPr/>
      <dgm:t>
        <a:bodyPr/>
        <a:lstStyle/>
        <a:p>
          <a:endParaRPr lang="en-US"/>
        </a:p>
      </dgm:t>
    </dgm:pt>
    <dgm:pt modelId="{0967F39C-CAEE-420E-AC0E-C1E89CA549D6}">
      <dgm:prSet/>
      <dgm:spPr/>
      <dgm:t>
        <a:bodyPr/>
        <a:lstStyle/>
        <a:p>
          <a:r>
            <a:rPr lang="en-US"/>
            <a:t>Increase marketing efforts for </a:t>
          </a:r>
          <a:r>
            <a:rPr lang="en-US" b="1"/>
            <a:t>The Original Mr. Fuzzy</a:t>
          </a:r>
          <a:r>
            <a:rPr lang="en-US"/>
            <a:t> as it is the top revenue generator and has strong profitability.</a:t>
          </a:r>
        </a:p>
      </dgm:t>
    </dgm:pt>
    <dgm:pt modelId="{CC837D18-A84A-46C2-94B5-67BF253589ED}" type="parTrans" cxnId="{1E756887-F0EB-4700-8825-115BB3B3383B}">
      <dgm:prSet/>
      <dgm:spPr/>
      <dgm:t>
        <a:bodyPr/>
        <a:lstStyle/>
        <a:p>
          <a:endParaRPr lang="en-US"/>
        </a:p>
      </dgm:t>
    </dgm:pt>
    <dgm:pt modelId="{5969842A-4684-49C4-AC69-FB13A74B6C11}" type="sibTrans" cxnId="{1E756887-F0EB-4700-8825-115BB3B3383B}">
      <dgm:prSet/>
      <dgm:spPr/>
      <dgm:t>
        <a:bodyPr/>
        <a:lstStyle/>
        <a:p>
          <a:endParaRPr lang="en-US"/>
        </a:p>
      </dgm:t>
    </dgm:pt>
    <dgm:pt modelId="{DD84B186-853A-4FA7-AF80-0E4C6C354BD9}">
      <dgm:prSet/>
      <dgm:spPr/>
      <dgm:t>
        <a:bodyPr/>
        <a:lstStyle/>
        <a:p>
          <a:r>
            <a:rPr lang="en-US"/>
            <a:t>Consider bundling </a:t>
          </a:r>
          <a:r>
            <a:rPr lang="en-US" b="1"/>
            <a:t>The Original Mr. Fuzzy</a:t>
          </a:r>
          <a:r>
            <a:rPr lang="en-US"/>
            <a:t> with other products to boost overall sales.</a:t>
          </a:r>
        </a:p>
      </dgm:t>
    </dgm:pt>
    <dgm:pt modelId="{4FAE6E62-E752-44B3-99DE-21A334F61F87}" type="parTrans" cxnId="{B03AF201-2BF9-4C74-B6F1-93918696DDA6}">
      <dgm:prSet/>
      <dgm:spPr/>
      <dgm:t>
        <a:bodyPr/>
        <a:lstStyle/>
        <a:p>
          <a:endParaRPr lang="en-US"/>
        </a:p>
      </dgm:t>
    </dgm:pt>
    <dgm:pt modelId="{DE7B340E-2A84-491E-A472-F4DD26E3F7D8}" type="sibTrans" cxnId="{B03AF201-2BF9-4C74-B6F1-93918696DDA6}">
      <dgm:prSet/>
      <dgm:spPr/>
      <dgm:t>
        <a:bodyPr/>
        <a:lstStyle/>
        <a:p>
          <a:endParaRPr lang="en-US"/>
        </a:p>
      </dgm:t>
    </dgm:pt>
    <dgm:pt modelId="{6EE9E10D-893E-4031-8DF1-16F2A7690694}">
      <dgm:prSet/>
      <dgm:spPr/>
      <dgm:t>
        <a:bodyPr/>
        <a:lstStyle/>
        <a:p>
          <a:r>
            <a:rPr lang="en-US" b="1"/>
            <a:t>Promote High Margin Products</a:t>
          </a:r>
          <a:r>
            <a:rPr lang="en-US"/>
            <a:t>:</a:t>
          </a:r>
        </a:p>
      </dgm:t>
    </dgm:pt>
    <dgm:pt modelId="{A844D6EC-BEF9-446F-800C-817FA37076A6}" type="parTrans" cxnId="{70397621-597C-4EA4-A924-132A357EA047}">
      <dgm:prSet/>
      <dgm:spPr/>
      <dgm:t>
        <a:bodyPr/>
        <a:lstStyle/>
        <a:p>
          <a:endParaRPr lang="en-US"/>
        </a:p>
      </dgm:t>
    </dgm:pt>
    <dgm:pt modelId="{D303DE05-0C28-4185-80E8-AD267A36472F}" type="sibTrans" cxnId="{70397621-597C-4EA4-A924-132A357EA047}">
      <dgm:prSet/>
      <dgm:spPr/>
      <dgm:t>
        <a:bodyPr/>
        <a:lstStyle/>
        <a:p>
          <a:endParaRPr lang="en-US"/>
        </a:p>
      </dgm:t>
    </dgm:pt>
    <dgm:pt modelId="{A1DC1ED6-56BB-4156-B1BB-F0878953816B}">
      <dgm:prSet/>
      <dgm:spPr/>
      <dgm:t>
        <a:bodyPr/>
        <a:lstStyle/>
        <a:p>
          <a:r>
            <a:rPr lang="en-US"/>
            <a:t>Highlight </a:t>
          </a:r>
          <a:r>
            <a:rPr lang="en-US" b="1"/>
            <a:t>The Hudson River Mini Bear</a:t>
          </a:r>
          <a:r>
            <a:rPr lang="en-US"/>
            <a:t> and </a:t>
          </a:r>
          <a:r>
            <a:rPr lang="en-US" b="1"/>
            <a:t>The Birthday Sugar Panda</a:t>
          </a:r>
          <a:r>
            <a:rPr lang="en-US"/>
            <a:t> in marketing campaigns due to their high profit margins. Explore opportunities to increase their visibility and sales volume.</a:t>
          </a:r>
        </a:p>
      </dgm:t>
    </dgm:pt>
    <dgm:pt modelId="{EAFF314E-8DB0-4958-B0B8-A0FD3D22049D}" type="parTrans" cxnId="{4D5C3D8B-5804-4C14-8529-29DA9A7E4BC5}">
      <dgm:prSet/>
      <dgm:spPr/>
      <dgm:t>
        <a:bodyPr/>
        <a:lstStyle/>
        <a:p>
          <a:endParaRPr lang="en-US"/>
        </a:p>
      </dgm:t>
    </dgm:pt>
    <dgm:pt modelId="{A33FF2D9-86BB-479D-8718-FEFCF180E5EB}" type="sibTrans" cxnId="{4D5C3D8B-5804-4C14-8529-29DA9A7E4BC5}">
      <dgm:prSet/>
      <dgm:spPr/>
      <dgm:t>
        <a:bodyPr/>
        <a:lstStyle/>
        <a:p>
          <a:endParaRPr lang="en-US"/>
        </a:p>
      </dgm:t>
    </dgm:pt>
    <dgm:pt modelId="{53A7AB13-83EE-43A8-9053-281A6BB08865}">
      <dgm:prSet/>
      <dgm:spPr/>
      <dgm:t>
        <a:bodyPr/>
        <a:lstStyle/>
        <a:p>
          <a:r>
            <a:rPr lang="en-US" b="1"/>
            <a:t>Expand Product Line</a:t>
          </a:r>
          <a:r>
            <a:rPr lang="en-US"/>
            <a:t>:</a:t>
          </a:r>
        </a:p>
      </dgm:t>
    </dgm:pt>
    <dgm:pt modelId="{EB8A2930-88B1-4B64-9E94-5E47F44C1150}" type="parTrans" cxnId="{2D297618-0D54-4927-B77A-4581F691A9A4}">
      <dgm:prSet/>
      <dgm:spPr/>
      <dgm:t>
        <a:bodyPr/>
        <a:lstStyle/>
        <a:p>
          <a:endParaRPr lang="en-US"/>
        </a:p>
      </dgm:t>
    </dgm:pt>
    <dgm:pt modelId="{283CE92E-6567-4D74-B9BE-F4C5DCF90728}" type="sibTrans" cxnId="{2D297618-0D54-4927-B77A-4581F691A9A4}">
      <dgm:prSet/>
      <dgm:spPr/>
      <dgm:t>
        <a:bodyPr/>
        <a:lstStyle/>
        <a:p>
          <a:endParaRPr lang="en-US"/>
        </a:p>
      </dgm:t>
    </dgm:pt>
    <dgm:pt modelId="{A56928CD-DBBA-45BE-BEF0-0CAF1814A4B1}">
      <dgm:prSet/>
      <dgm:spPr/>
      <dgm:t>
        <a:bodyPr/>
        <a:lstStyle/>
        <a:p>
          <a:r>
            <a:rPr lang="en-US"/>
            <a:t>Develop new products inspired by the features and themes of </a:t>
          </a:r>
          <a:r>
            <a:rPr lang="en-US" b="1"/>
            <a:t>The Birthday Sugar Panda</a:t>
          </a:r>
          <a:r>
            <a:rPr lang="en-US"/>
            <a:t> and </a:t>
          </a:r>
          <a:r>
            <a:rPr lang="en-US" b="1"/>
            <a:t>The Hudson River Mini Bear</a:t>
          </a:r>
          <a:r>
            <a:rPr lang="en-US"/>
            <a:t> to capitalize on their profitability.</a:t>
          </a:r>
        </a:p>
      </dgm:t>
    </dgm:pt>
    <dgm:pt modelId="{2B9B221C-686E-4146-A953-1E45554B92ED}" type="parTrans" cxnId="{FB78DC90-6852-415B-9E91-F0DBA50F4C57}">
      <dgm:prSet/>
      <dgm:spPr/>
      <dgm:t>
        <a:bodyPr/>
        <a:lstStyle/>
        <a:p>
          <a:endParaRPr lang="en-US"/>
        </a:p>
      </dgm:t>
    </dgm:pt>
    <dgm:pt modelId="{13BDFD50-AEF4-4B11-ACB7-9620E4823557}" type="sibTrans" cxnId="{FB78DC90-6852-415B-9E91-F0DBA50F4C57}">
      <dgm:prSet/>
      <dgm:spPr/>
      <dgm:t>
        <a:bodyPr/>
        <a:lstStyle/>
        <a:p>
          <a:endParaRPr lang="en-US"/>
        </a:p>
      </dgm:t>
    </dgm:pt>
    <dgm:pt modelId="{D3337105-4A9E-4953-B22B-D761A7B14661}">
      <dgm:prSet/>
      <dgm:spPr/>
      <dgm:t>
        <a:bodyPr/>
        <a:lstStyle/>
        <a:p>
          <a:r>
            <a:rPr lang="en-US" b="1"/>
            <a:t>Optimize Costs</a:t>
          </a:r>
          <a:r>
            <a:rPr lang="en-US"/>
            <a:t>:</a:t>
          </a:r>
        </a:p>
      </dgm:t>
    </dgm:pt>
    <dgm:pt modelId="{E14FB9DD-7E3A-4E2A-8C88-3DF74412BD0B}" type="parTrans" cxnId="{51225AB6-2FC0-4507-B20D-F58C0B6EBBED}">
      <dgm:prSet/>
      <dgm:spPr/>
      <dgm:t>
        <a:bodyPr/>
        <a:lstStyle/>
        <a:p>
          <a:endParaRPr lang="en-US"/>
        </a:p>
      </dgm:t>
    </dgm:pt>
    <dgm:pt modelId="{EAB4721F-19E8-43F8-8838-FB520E215AD5}" type="sibTrans" cxnId="{51225AB6-2FC0-4507-B20D-F58C0B6EBBED}">
      <dgm:prSet/>
      <dgm:spPr/>
      <dgm:t>
        <a:bodyPr/>
        <a:lstStyle/>
        <a:p>
          <a:endParaRPr lang="en-US"/>
        </a:p>
      </dgm:t>
    </dgm:pt>
    <dgm:pt modelId="{2C004631-7B14-4E2E-B587-BF574E817704}">
      <dgm:prSet/>
      <dgm:spPr/>
      <dgm:t>
        <a:bodyPr/>
        <a:lstStyle/>
        <a:p>
          <a:r>
            <a:rPr lang="en-US"/>
            <a:t>Review and optimize production and supply chain costs for </a:t>
          </a:r>
          <a:r>
            <a:rPr lang="en-US" b="1"/>
            <a:t>The Forever Love Bear</a:t>
          </a:r>
          <a:r>
            <a:rPr lang="en-US"/>
            <a:t> to improve its profit percentage further.</a:t>
          </a:r>
        </a:p>
      </dgm:t>
    </dgm:pt>
    <dgm:pt modelId="{348C89FE-340C-42A8-A35F-944D22C07A29}" type="parTrans" cxnId="{A0A56FEB-EC94-4066-88B2-059B899580C9}">
      <dgm:prSet/>
      <dgm:spPr/>
      <dgm:t>
        <a:bodyPr/>
        <a:lstStyle/>
        <a:p>
          <a:endParaRPr lang="en-US"/>
        </a:p>
      </dgm:t>
    </dgm:pt>
    <dgm:pt modelId="{4F37F6FB-A2B6-4F92-8058-B9A73593874B}" type="sibTrans" cxnId="{A0A56FEB-EC94-4066-88B2-059B899580C9}">
      <dgm:prSet/>
      <dgm:spPr/>
      <dgm:t>
        <a:bodyPr/>
        <a:lstStyle/>
        <a:p>
          <a:endParaRPr lang="en-US"/>
        </a:p>
      </dgm:t>
    </dgm:pt>
    <dgm:pt modelId="{6E996393-93A0-4659-8ADC-07BD9842630B}">
      <dgm:prSet/>
      <dgm:spPr/>
      <dgm:t>
        <a:bodyPr/>
        <a:lstStyle/>
        <a:p>
          <a:r>
            <a:rPr lang="en-US" b="1"/>
            <a:t>Customer Feedback and Improvement</a:t>
          </a:r>
          <a:r>
            <a:rPr lang="en-US"/>
            <a:t>:</a:t>
          </a:r>
        </a:p>
      </dgm:t>
    </dgm:pt>
    <dgm:pt modelId="{DA0E6EA5-184D-4F44-BAFD-F82EA0E2AF8F}" type="parTrans" cxnId="{A67F0A66-ABA4-460B-A7A9-3B60D1624B2B}">
      <dgm:prSet/>
      <dgm:spPr/>
      <dgm:t>
        <a:bodyPr/>
        <a:lstStyle/>
        <a:p>
          <a:endParaRPr lang="en-US"/>
        </a:p>
      </dgm:t>
    </dgm:pt>
    <dgm:pt modelId="{831A4A9E-B519-4C1C-94DB-C79FAEB08E5F}" type="sibTrans" cxnId="{A67F0A66-ABA4-460B-A7A9-3B60D1624B2B}">
      <dgm:prSet/>
      <dgm:spPr/>
      <dgm:t>
        <a:bodyPr/>
        <a:lstStyle/>
        <a:p>
          <a:endParaRPr lang="en-US"/>
        </a:p>
      </dgm:t>
    </dgm:pt>
    <dgm:pt modelId="{63DB3E86-FDD2-4A2F-91A4-5258E68711F7}">
      <dgm:prSet/>
      <dgm:spPr/>
      <dgm:t>
        <a:bodyPr/>
        <a:lstStyle/>
        <a:p>
          <a:r>
            <a:rPr lang="en-US"/>
            <a:t>Collect customer feedback on all products to identify areas for improvement and to enhance customer satisfaction, potentially increasing repeat purchases.</a:t>
          </a:r>
        </a:p>
      </dgm:t>
    </dgm:pt>
    <dgm:pt modelId="{AC7887E4-23D6-4C43-B339-BC39A91F11C6}" type="parTrans" cxnId="{D87A6A82-F170-499F-8F8E-874A0F1DCF1E}">
      <dgm:prSet/>
      <dgm:spPr/>
      <dgm:t>
        <a:bodyPr/>
        <a:lstStyle/>
        <a:p>
          <a:endParaRPr lang="en-US"/>
        </a:p>
      </dgm:t>
    </dgm:pt>
    <dgm:pt modelId="{3863E697-4060-491D-A60C-DFAD4F5AA407}" type="sibTrans" cxnId="{D87A6A82-F170-499F-8F8E-874A0F1DCF1E}">
      <dgm:prSet/>
      <dgm:spPr/>
      <dgm:t>
        <a:bodyPr/>
        <a:lstStyle/>
        <a:p>
          <a:endParaRPr lang="en-US"/>
        </a:p>
      </dgm:t>
    </dgm:pt>
    <dgm:pt modelId="{77EC4962-F865-4359-B1C8-EC9385CC82AA}" type="pres">
      <dgm:prSet presAssocID="{574E9531-2A93-421F-900C-927D405ACD17}" presName="Name0" presStyleCnt="0">
        <dgm:presLayoutVars>
          <dgm:dir/>
          <dgm:animLvl val="lvl"/>
          <dgm:resizeHandles val="exact"/>
        </dgm:presLayoutVars>
      </dgm:prSet>
      <dgm:spPr/>
    </dgm:pt>
    <dgm:pt modelId="{2704F47E-1FC6-48EC-9812-697C8A0DA3DA}" type="pres">
      <dgm:prSet presAssocID="{47F6E242-6909-4BB1-A159-44C3D05C2A3C}" presName="composite" presStyleCnt="0"/>
      <dgm:spPr/>
    </dgm:pt>
    <dgm:pt modelId="{4938188C-D57A-41BC-A30E-D7E5EFCF261B}" type="pres">
      <dgm:prSet presAssocID="{47F6E242-6909-4BB1-A159-44C3D05C2A3C}" presName="parTx" presStyleLbl="alignNode1" presStyleIdx="0" presStyleCnt="5">
        <dgm:presLayoutVars>
          <dgm:chMax val="0"/>
          <dgm:chPref val="0"/>
          <dgm:bulletEnabled val="1"/>
        </dgm:presLayoutVars>
      </dgm:prSet>
      <dgm:spPr/>
    </dgm:pt>
    <dgm:pt modelId="{AEB811D1-DF66-4785-8EF2-DFB611ED08C8}" type="pres">
      <dgm:prSet presAssocID="{47F6E242-6909-4BB1-A159-44C3D05C2A3C}" presName="desTx" presStyleLbl="alignAccFollowNode1" presStyleIdx="0" presStyleCnt="5">
        <dgm:presLayoutVars>
          <dgm:bulletEnabled val="1"/>
        </dgm:presLayoutVars>
      </dgm:prSet>
      <dgm:spPr/>
    </dgm:pt>
    <dgm:pt modelId="{A6327790-EF3A-498B-BAC7-55A809666312}" type="pres">
      <dgm:prSet presAssocID="{098494AE-FEBF-4423-9DCF-AE2B7E287E85}" presName="space" presStyleCnt="0"/>
      <dgm:spPr/>
    </dgm:pt>
    <dgm:pt modelId="{C1FBC2B3-2815-4C3D-A137-C039FE1582EA}" type="pres">
      <dgm:prSet presAssocID="{6EE9E10D-893E-4031-8DF1-16F2A7690694}" presName="composite" presStyleCnt="0"/>
      <dgm:spPr/>
    </dgm:pt>
    <dgm:pt modelId="{FEB1E874-EE3E-4B63-AE5F-7409146B79DB}" type="pres">
      <dgm:prSet presAssocID="{6EE9E10D-893E-4031-8DF1-16F2A7690694}" presName="parTx" presStyleLbl="alignNode1" presStyleIdx="1" presStyleCnt="5">
        <dgm:presLayoutVars>
          <dgm:chMax val="0"/>
          <dgm:chPref val="0"/>
          <dgm:bulletEnabled val="1"/>
        </dgm:presLayoutVars>
      </dgm:prSet>
      <dgm:spPr/>
    </dgm:pt>
    <dgm:pt modelId="{BA2A823A-5BEE-4366-87AB-03EE76996D8E}" type="pres">
      <dgm:prSet presAssocID="{6EE9E10D-893E-4031-8DF1-16F2A7690694}" presName="desTx" presStyleLbl="alignAccFollowNode1" presStyleIdx="1" presStyleCnt="5">
        <dgm:presLayoutVars>
          <dgm:bulletEnabled val="1"/>
        </dgm:presLayoutVars>
      </dgm:prSet>
      <dgm:spPr/>
    </dgm:pt>
    <dgm:pt modelId="{042C0DA6-7397-465E-B093-B270E4221E87}" type="pres">
      <dgm:prSet presAssocID="{D303DE05-0C28-4185-80E8-AD267A36472F}" presName="space" presStyleCnt="0"/>
      <dgm:spPr/>
    </dgm:pt>
    <dgm:pt modelId="{4A9EB7C9-67EB-4507-BD11-810F766E69AC}" type="pres">
      <dgm:prSet presAssocID="{53A7AB13-83EE-43A8-9053-281A6BB08865}" presName="composite" presStyleCnt="0"/>
      <dgm:spPr/>
    </dgm:pt>
    <dgm:pt modelId="{00B46E4E-0A57-438D-A5FF-A45B1F6160AE}" type="pres">
      <dgm:prSet presAssocID="{53A7AB13-83EE-43A8-9053-281A6BB08865}" presName="parTx" presStyleLbl="alignNode1" presStyleIdx="2" presStyleCnt="5">
        <dgm:presLayoutVars>
          <dgm:chMax val="0"/>
          <dgm:chPref val="0"/>
          <dgm:bulletEnabled val="1"/>
        </dgm:presLayoutVars>
      </dgm:prSet>
      <dgm:spPr/>
    </dgm:pt>
    <dgm:pt modelId="{A9676837-B0AD-4BEA-96B3-6403BF5BB6AD}" type="pres">
      <dgm:prSet presAssocID="{53A7AB13-83EE-43A8-9053-281A6BB08865}" presName="desTx" presStyleLbl="alignAccFollowNode1" presStyleIdx="2" presStyleCnt="5">
        <dgm:presLayoutVars>
          <dgm:bulletEnabled val="1"/>
        </dgm:presLayoutVars>
      </dgm:prSet>
      <dgm:spPr/>
    </dgm:pt>
    <dgm:pt modelId="{EE75F71C-A385-447F-A7FC-9A2BF3CE593D}" type="pres">
      <dgm:prSet presAssocID="{283CE92E-6567-4D74-B9BE-F4C5DCF90728}" presName="space" presStyleCnt="0"/>
      <dgm:spPr/>
    </dgm:pt>
    <dgm:pt modelId="{350483AF-CAC1-487A-9D5D-993536437008}" type="pres">
      <dgm:prSet presAssocID="{D3337105-4A9E-4953-B22B-D761A7B14661}" presName="composite" presStyleCnt="0"/>
      <dgm:spPr/>
    </dgm:pt>
    <dgm:pt modelId="{CCB65CB6-655B-49C9-B4EC-BBAE40C2EC88}" type="pres">
      <dgm:prSet presAssocID="{D3337105-4A9E-4953-B22B-D761A7B14661}" presName="parTx" presStyleLbl="alignNode1" presStyleIdx="3" presStyleCnt="5">
        <dgm:presLayoutVars>
          <dgm:chMax val="0"/>
          <dgm:chPref val="0"/>
          <dgm:bulletEnabled val="1"/>
        </dgm:presLayoutVars>
      </dgm:prSet>
      <dgm:spPr/>
    </dgm:pt>
    <dgm:pt modelId="{48A798F0-FD54-4459-B2C2-B77ED2DF0185}" type="pres">
      <dgm:prSet presAssocID="{D3337105-4A9E-4953-B22B-D761A7B14661}" presName="desTx" presStyleLbl="alignAccFollowNode1" presStyleIdx="3" presStyleCnt="5">
        <dgm:presLayoutVars>
          <dgm:bulletEnabled val="1"/>
        </dgm:presLayoutVars>
      </dgm:prSet>
      <dgm:spPr/>
    </dgm:pt>
    <dgm:pt modelId="{F47BC8A7-B252-4A3B-B8FB-153276D50BD8}" type="pres">
      <dgm:prSet presAssocID="{EAB4721F-19E8-43F8-8838-FB520E215AD5}" presName="space" presStyleCnt="0"/>
      <dgm:spPr/>
    </dgm:pt>
    <dgm:pt modelId="{E1C650C2-A4FE-42F4-B1D8-209EE8F3A5FB}" type="pres">
      <dgm:prSet presAssocID="{6E996393-93A0-4659-8ADC-07BD9842630B}" presName="composite" presStyleCnt="0"/>
      <dgm:spPr/>
    </dgm:pt>
    <dgm:pt modelId="{3D3956C6-2129-47BD-96CB-284EBA767DD0}" type="pres">
      <dgm:prSet presAssocID="{6E996393-93A0-4659-8ADC-07BD9842630B}" presName="parTx" presStyleLbl="alignNode1" presStyleIdx="4" presStyleCnt="5">
        <dgm:presLayoutVars>
          <dgm:chMax val="0"/>
          <dgm:chPref val="0"/>
          <dgm:bulletEnabled val="1"/>
        </dgm:presLayoutVars>
      </dgm:prSet>
      <dgm:spPr/>
    </dgm:pt>
    <dgm:pt modelId="{A838B418-8F48-4EEA-B293-5BC6C6D66FC9}" type="pres">
      <dgm:prSet presAssocID="{6E996393-93A0-4659-8ADC-07BD9842630B}" presName="desTx" presStyleLbl="alignAccFollowNode1" presStyleIdx="4" presStyleCnt="5">
        <dgm:presLayoutVars>
          <dgm:bulletEnabled val="1"/>
        </dgm:presLayoutVars>
      </dgm:prSet>
      <dgm:spPr/>
    </dgm:pt>
  </dgm:ptLst>
  <dgm:cxnLst>
    <dgm:cxn modelId="{B03AF201-2BF9-4C74-B6F1-93918696DDA6}" srcId="{47F6E242-6909-4BB1-A159-44C3D05C2A3C}" destId="{DD84B186-853A-4FA7-AF80-0E4C6C354BD9}" srcOrd="1" destOrd="0" parTransId="{4FAE6E62-E752-44B3-99DE-21A334F61F87}" sibTransId="{DE7B340E-2A84-491E-A472-F4DD26E3F7D8}"/>
    <dgm:cxn modelId="{ABBD1315-0BC5-41AE-8FFD-713EAEF2ECEE}" type="presOf" srcId="{6E996393-93A0-4659-8ADC-07BD9842630B}" destId="{3D3956C6-2129-47BD-96CB-284EBA767DD0}" srcOrd="0" destOrd="0" presId="urn:microsoft.com/office/officeart/2005/8/layout/hList1"/>
    <dgm:cxn modelId="{2D297618-0D54-4927-B77A-4581F691A9A4}" srcId="{574E9531-2A93-421F-900C-927D405ACD17}" destId="{53A7AB13-83EE-43A8-9053-281A6BB08865}" srcOrd="2" destOrd="0" parTransId="{EB8A2930-88B1-4B64-9E94-5E47F44C1150}" sibTransId="{283CE92E-6567-4D74-B9BE-F4C5DCF90728}"/>
    <dgm:cxn modelId="{E53BC120-8F5A-47E6-8DBB-391FF64C3232}" type="presOf" srcId="{0967F39C-CAEE-420E-AC0E-C1E89CA549D6}" destId="{AEB811D1-DF66-4785-8EF2-DFB611ED08C8}" srcOrd="0" destOrd="0" presId="urn:microsoft.com/office/officeart/2005/8/layout/hList1"/>
    <dgm:cxn modelId="{70397621-597C-4EA4-A924-132A357EA047}" srcId="{574E9531-2A93-421F-900C-927D405ACD17}" destId="{6EE9E10D-893E-4031-8DF1-16F2A7690694}" srcOrd="1" destOrd="0" parTransId="{A844D6EC-BEF9-446F-800C-817FA37076A6}" sibTransId="{D303DE05-0C28-4185-80E8-AD267A36472F}"/>
    <dgm:cxn modelId="{EA2A4522-B71D-44FB-845B-FE02FC903869}" type="presOf" srcId="{6EE9E10D-893E-4031-8DF1-16F2A7690694}" destId="{FEB1E874-EE3E-4B63-AE5F-7409146B79DB}" srcOrd="0" destOrd="0" presId="urn:microsoft.com/office/officeart/2005/8/layout/hList1"/>
    <dgm:cxn modelId="{3A2B825F-6CA0-4C0B-BE56-4F999142B64F}" type="presOf" srcId="{63DB3E86-FDD2-4A2F-91A4-5258E68711F7}" destId="{A838B418-8F48-4EEA-B293-5BC6C6D66FC9}" srcOrd="0" destOrd="0" presId="urn:microsoft.com/office/officeart/2005/8/layout/hList1"/>
    <dgm:cxn modelId="{A67F0A66-ABA4-460B-A7A9-3B60D1624B2B}" srcId="{574E9531-2A93-421F-900C-927D405ACD17}" destId="{6E996393-93A0-4659-8ADC-07BD9842630B}" srcOrd="4" destOrd="0" parTransId="{DA0E6EA5-184D-4F44-BAFD-F82EA0E2AF8F}" sibTransId="{831A4A9E-B519-4C1C-94DB-C79FAEB08E5F}"/>
    <dgm:cxn modelId="{38747E6E-F4F9-407B-8CF4-1AA1BD33FD2F}" type="presOf" srcId="{53A7AB13-83EE-43A8-9053-281A6BB08865}" destId="{00B46E4E-0A57-438D-A5FF-A45B1F6160AE}" srcOrd="0" destOrd="0" presId="urn:microsoft.com/office/officeart/2005/8/layout/hList1"/>
    <dgm:cxn modelId="{601B1573-5956-4935-A3F5-6FCFD0525A70}" type="presOf" srcId="{47F6E242-6909-4BB1-A159-44C3D05C2A3C}" destId="{4938188C-D57A-41BC-A30E-D7E5EFCF261B}" srcOrd="0" destOrd="0" presId="urn:microsoft.com/office/officeart/2005/8/layout/hList1"/>
    <dgm:cxn modelId="{DC35BF7F-EFC0-43B8-8547-41A51651EEA8}" type="presOf" srcId="{574E9531-2A93-421F-900C-927D405ACD17}" destId="{77EC4962-F865-4359-B1C8-EC9385CC82AA}" srcOrd="0" destOrd="0" presId="urn:microsoft.com/office/officeart/2005/8/layout/hList1"/>
    <dgm:cxn modelId="{D87A6A82-F170-499F-8F8E-874A0F1DCF1E}" srcId="{6E996393-93A0-4659-8ADC-07BD9842630B}" destId="{63DB3E86-FDD2-4A2F-91A4-5258E68711F7}" srcOrd="0" destOrd="0" parTransId="{AC7887E4-23D6-4C43-B339-BC39A91F11C6}" sibTransId="{3863E697-4060-491D-A60C-DFAD4F5AA407}"/>
    <dgm:cxn modelId="{1E756887-F0EB-4700-8825-115BB3B3383B}" srcId="{47F6E242-6909-4BB1-A159-44C3D05C2A3C}" destId="{0967F39C-CAEE-420E-AC0E-C1E89CA549D6}" srcOrd="0" destOrd="0" parTransId="{CC837D18-A84A-46C2-94B5-67BF253589ED}" sibTransId="{5969842A-4684-49C4-AC69-FB13A74B6C11}"/>
    <dgm:cxn modelId="{4D5C3D8B-5804-4C14-8529-29DA9A7E4BC5}" srcId="{6EE9E10D-893E-4031-8DF1-16F2A7690694}" destId="{A1DC1ED6-56BB-4156-B1BB-F0878953816B}" srcOrd="0" destOrd="0" parTransId="{EAFF314E-8DB0-4958-B0B8-A0FD3D22049D}" sibTransId="{A33FF2D9-86BB-479D-8718-FEFCF180E5EB}"/>
    <dgm:cxn modelId="{75A4CB8B-920E-4B7A-90DB-2D3DA1814D9F}" type="presOf" srcId="{D3337105-4A9E-4953-B22B-D761A7B14661}" destId="{CCB65CB6-655B-49C9-B4EC-BBAE40C2EC88}" srcOrd="0" destOrd="0" presId="urn:microsoft.com/office/officeart/2005/8/layout/hList1"/>
    <dgm:cxn modelId="{59C96890-135A-43FE-BDDC-D5BA1B6E5B16}" type="presOf" srcId="{A1DC1ED6-56BB-4156-B1BB-F0878953816B}" destId="{BA2A823A-5BEE-4366-87AB-03EE76996D8E}" srcOrd="0" destOrd="0" presId="urn:microsoft.com/office/officeart/2005/8/layout/hList1"/>
    <dgm:cxn modelId="{FB78DC90-6852-415B-9E91-F0DBA50F4C57}" srcId="{53A7AB13-83EE-43A8-9053-281A6BB08865}" destId="{A56928CD-DBBA-45BE-BEF0-0CAF1814A4B1}" srcOrd="0" destOrd="0" parTransId="{2B9B221C-686E-4146-A953-1E45554B92ED}" sibTransId="{13BDFD50-AEF4-4B11-ACB7-9620E4823557}"/>
    <dgm:cxn modelId="{71EBBCA4-8006-4AC1-9ACD-24D14995FA2B}" type="presOf" srcId="{A56928CD-DBBA-45BE-BEF0-0CAF1814A4B1}" destId="{A9676837-B0AD-4BEA-96B3-6403BF5BB6AD}" srcOrd="0" destOrd="0" presId="urn:microsoft.com/office/officeart/2005/8/layout/hList1"/>
    <dgm:cxn modelId="{51225AB6-2FC0-4507-B20D-F58C0B6EBBED}" srcId="{574E9531-2A93-421F-900C-927D405ACD17}" destId="{D3337105-4A9E-4953-B22B-D761A7B14661}" srcOrd="3" destOrd="0" parTransId="{E14FB9DD-7E3A-4E2A-8C88-3DF74412BD0B}" sibTransId="{EAB4721F-19E8-43F8-8838-FB520E215AD5}"/>
    <dgm:cxn modelId="{FE7626BD-8036-4CE0-A066-A6C7C9C5E3F1}" type="presOf" srcId="{2C004631-7B14-4E2E-B587-BF574E817704}" destId="{48A798F0-FD54-4459-B2C2-B77ED2DF0185}" srcOrd="0" destOrd="0" presId="urn:microsoft.com/office/officeart/2005/8/layout/hList1"/>
    <dgm:cxn modelId="{DCF0B2E2-F22E-443F-A4F8-5E9F2BBED9F2}" type="presOf" srcId="{DD84B186-853A-4FA7-AF80-0E4C6C354BD9}" destId="{AEB811D1-DF66-4785-8EF2-DFB611ED08C8}" srcOrd="0" destOrd="1" presId="urn:microsoft.com/office/officeart/2005/8/layout/hList1"/>
    <dgm:cxn modelId="{A0A56FEB-EC94-4066-88B2-059B899580C9}" srcId="{D3337105-4A9E-4953-B22B-D761A7B14661}" destId="{2C004631-7B14-4E2E-B587-BF574E817704}" srcOrd="0" destOrd="0" parTransId="{348C89FE-340C-42A8-A35F-944D22C07A29}" sibTransId="{4F37F6FB-A2B6-4F92-8058-B9A73593874B}"/>
    <dgm:cxn modelId="{488282FD-B689-4D95-8799-455FA953D250}" srcId="{574E9531-2A93-421F-900C-927D405ACD17}" destId="{47F6E242-6909-4BB1-A159-44C3D05C2A3C}" srcOrd="0" destOrd="0" parTransId="{634D3E22-BC70-47EB-AE8F-920126DCC10D}" sibTransId="{098494AE-FEBF-4423-9DCF-AE2B7E287E85}"/>
    <dgm:cxn modelId="{633A6E3A-B95A-488E-AD37-27AAF85025A2}" type="presParOf" srcId="{77EC4962-F865-4359-B1C8-EC9385CC82AA}" destId="{2704F47E-1FC6-48EC-9812-697C8A0DA3DA}" srcOrd="0" destOrd="0" presId="urn:microsoft.com/office/officeart/2005/8/layout/hList1"/>
    <dgm:cxn modelId="{BD5F8609-7758-4C7A-9873-5027C7213C51}" type="presParOf" srcId="{2704F47E-1FC6-48EC-9812-697C8A0DA3DA}" destId="{4938188C-D57A-41BC-A30E-D7E5EFCF261B}" srcOrd="0" destOrd="0" presId="urn:microsoft.com/office/officeart/2005/8/layout/hList1"/>
    <dgm:cxn modelId="{CA351C91-A071-4EE8-BAEE-FF6F1E9B3D96}" type="presParOf" srcId="{2704F47E-1FC6-48EC-9812-697C8A0DA3DA}" destId="{AEB811D1-DF66-4785-8EF2-DFB611ED08C8}" srcOrd="1" destOrd="0" presId="urn:microsoft.com/office/officeart/2005/8/layout/hList1"/>
    <dgm:cxn modelId="{0AFFD7F4-E7D6-42FA-9D38-B2483F3CD9C9}" type="presParOf" srcId="{77EC4962-F865-4359-B1C8-EC9385CC82AA}" destId="{A6327790-EF3A-498B-BAC7-55A809666312}" srcOrd="1" destOrd="0" presId="urn:microsoft.com/office/officeart/2005/8/layout/hList1"/>
    <dgm:cxn modelId="{0D407744-69BC-4CDB-B060-FD82DC0E25E0}" type="presParOf" srcId="{77EC4962-F865-4359-B1C8-EC9385CC82AA}" destId="{C1FBC2B3-2815-4C3D-A137-C039FE1582EA}" srcOrd="2" destOrd="0" presId="urn:microsoft.com/office/officeart/2005/8/layout/hList1"/>
    <dgm:cxn modelId="{861DD6A3-A309-4ABA-8388-0B2F94CC07B1}" type="presParOf" srcId="{C1FBC2B3-2815-4C3D-A137-C039FE1582EA}" destId="{FEB1E874-EE3E-4B63-AE5F-7409146B79DB}" srcOrd="0" destOrd="0" presId="urn:microsoft.com/office/officeart/2005/8/layout/hList1"/>
    <dgm:cxn modelId="{2BE25888-45E0-4677-B569-CB0FF79D3DE3}" type="presParOf" srcId="{C1FBC2B3-2815-4C3D-A137-C039FE1582EA}" destId="{BA2A823A-5BEE-4366-87AB-03EE76996D8E}" srcOrd="1" destOrd="0" presId="urn:microsoft.com/office/officeart/2005/8/layout/hList1"/>
    <dgm:cxn modelId="{3FE10403-4BA9-466A-96D7-7B449F04C5CD}" type="presParOf" srcId="{77EC4962-F865-4359-B1C8-EC9385CC82AA}" destId="{042C0DA6-7397-465E-B093-B270E4221E87}" srcOrd="3" destOrd="0" presId="urn:microsoft.com/office/officeart/2005/8/layout/hList1"/>
    <dgm:cxn modelId="{327F4B30-7C3A-4AD9-A719-3FA6D919908C}" type="presParOf" srcId="{77EC4962-F865-4359-B1C8-EC9385CC82AA}" destId="{4A9EB7C9-67EB-4507-BD11-810F766E69AC}" srcOrd="4" destOrd="0" presId="urn:microsoft.com/office/officeart/2005/8/layout/hList1"/>
    <dgm:cxn modelId="{C7F5EC80-46BA-43EC-AF57-20081069FFEE}" type="presParOf" srcId="{4A9EB7C9-67EB-4507-BD11-810F766E69AC}" destId="{00B46E4E-0A57-438D-A5FF-A45B1F6160AE}" srcOrd="0" destOrd="0" presId="urn:microsoft.com/office/officeart/2005/8/layout/hList1"/>
    <dgm:cxn modelId="{9404ACF5-E85A-457E-9C4E-93B216F6B65B}" type="presParOf" srcId="{4A9EB7C9-67EB-4507-BD11-810F766E69AC}" destId="{A9676837-B0AD-4BEA-96B3-6403BF5BB6AD}" srcOrd="1" destOrd="0" presId="urn:microsoft.com/office/officeart/2005/8/layout/hList1"/>
    <dgm:cxn modelId="{417FB8A6-E157-41CB-8603-B45558469400}" type="presParOf" srcId="{77EC4962-F865-4359-B1C8-EC9385CC82AA}" destId="{EE75F71C-A385-447F-A7FC-9A2BF3CE593D}" srcOrd="5" destOrd="0" presId="urn:microsoft.com/office/officeart/2005/8/layout/hList1"/>
    <dgm:cxn modelId="{F0EEFA4E-A5C7-47FD-AFCF-03962407ED82}" type="presParOf" srcId="{77EC4962-F865-4359-B1C8-EC9385CC82AA}" destId="{350483AF-CAC1-487A-9D5D-993536437008}" srcOrd="6" destOrd="0" presId="urn:microsoft.com/office/officeart/2005/8/layout/hList1"/>
    <dgm:cxn modelId="{E5B1CBE2-8543-47A5-94AD-DC747C139849}" type="presParOf" srcId="{350483AF-CAC1-487A-9D5D-993536437008}" destId="{CCB65CB6-655B-49C9-B4EC-BBAE40C2EC88}" srcOrd="0" destOrd="0" presId="urn:microsoft.com/office/officeart/2005/8/layout/hList1"/>
    <dgm:cxn modelId="{BABB4615-8399-47DD-A284-3A48EE67429B}" type="presParOf" srcId="{350483AF-CAC1-487A-9D5D-993536437008}" destId="{48A798F0-FD54-4459-B2C2-B77ED2DF0185}" srcOrd="1" destOrd="0" presId="urn:microsoft.com/office/officeart/2005/8/layout/hList1"/>
    <dgm:cxn modelId="{89419DDA-F23B-432C-A3E4-628A587B6D4F}" type="presParOf" srcId="{77EC4962-F865-4359-B1C8-EC9385CC82AA}" destId="{F47BC8A7-B252-4A3B-B8FB-153276D50BD8}" srcOrd="7" destOrd="0" presId="urn:microsoft.com/office/officeart/2005/8/layout/hList1"/>
    <dgm:cxn modelId="{54F85FC0-C71B-4195-8731-A95D39A152BA}" type="presParOf" srcId="{77EC4962-F865-4359-B1C8-EC9385CC82AA}" destId="{E1C650C2-A4FE-42F4-B1D8-209EE8F3A5FB}" srcOrd="8" destOrd="0" presId="urn:microsoft.com/office/officeart/2005/8/layout/hList1"/>
    <dgm:cxn modelId="{E382ABDA-9491-4CA4-AEC5-8195A8F76E37}" type="presParOf" srcId="{E1C650C2-A4FE-42F4-B1D8-209EE8F3A5FB}" destId="{3D3956C6-2129-47BD-96CB-284EBA767DD0}" srcOrd="0" destOrd="0" presId="urn:microsoft.com/office/officeart/2005/8/layout/hList1"/>
    <dgm:cxn modelId="{C51D44F0-6985-4C0E-BE13-B893A3B50AA9}" type="presParOf" srcId="{E1C650C2-A4FE-42F4-B1D8-209EE8F3A5FB}" destId="{A838B418-8F48-4EEA-B293-5BC6C6D66FC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ADA842B1-8FE6-4DE9-8F59-4A965EFD5F60}" type="doc">
      <dgm:prSet loTypeId="urn:microsoft.com/office/officeart/2005/8/layout/pyramid3" loCatId="pyramid" qsTypeId="urn:microsoft.com/office/officeart/2005/8/quickstyle/3d2" qsCatId="3D" csTypeId="urn:microsoft.com/office/officeart/2005/8/colors/colorful1" csCatId="colorful" phldr="1"/>
      <dgm:spPr/>
    </dgm:pt>
    <dgm:pt modelId="{1B4B51CC-447F-4D1F-8781-B13D68CDDDA8}">
      <dgm:prSet phldrT="[Text]" phldr="0"/>
      <dgm:spPr/>
      <dgm:t>
        <a:bodyPr/>
        <a:lstStyle/>
        <a:p>
          <a:r>
            <a:rPr lang="en-US">
              <a:latin typeface="Times New Roman"/>
              <a:cs typeface="Times New Roman"/>
            </a:rPr>
            <a:t>472871</a:t>
          </a:r>
        </a:p>
      </dgm:t>
    </dgm:pt>
    <dgm:pt modelId="{3BA86E72-6740-41D3-9E7A-94FAD29E2FC0}" type="parTrans" cxnId="{383B78D6-44AF-4BFB-816A-637E35F86AE4}">
      <dgm:prSet/>
      <dgm:spPr/>
    </dgm:pt>
    <dgm:pt modelId="{82901B2A-7796-43C4-A1E1-F38332826FF9}" type="sibTrans" cxnId="{383B78D6-44AF-4BFB-816A-637E35F86AE4}">
      <dgm:prSet/>
      <dgm:spPr/>
    </dgm:pt>
    <dgm:pt modelId="{267D714E-0E2E-425F-9027-FA76938E5D34}">
      <dgm:prSet phldrT="[Text]" phldr="0"/>
      <dgm:spPr/>
      <dgm:t>
        <a:bodyPr/>
        <a:lstStyle/>
        <a:p>
          <a:r>
            <a:rPr lang="en-US">
              <a:latin typeface="Times New Roman"/>
              <a:cs typeface="Times New Roman"/>
            </a:rPr>
            <a:t>261231</a:t>
          </a:r>
        </a:p>
      </dgm:t>
    </dgm:pt>
    <dgm:pt modelId="{BE167FFB-D61D-4816-9E21-37FD6251AD7B}" type="parTrans" cxnId="{D442EECE-B8A5-49D5-9C43-BD8BD89C53E6}">
      <dgm:prSet/>
      <dgm:spPr/>
    </dgm:pt>
    <dgm:pt modelId="{2B0B3D9C-5C3E-40B8-B1D2-23C0CAB9FA9A}" type="sibTrans" cxnId="{D442EECE-B8A5-49D5-9C43-BD8BD89C53E6}">
      <dgm:prSet/>
      <dgm:spPr/>
    </dgm:pt>
    <dgm:pt modelId="{BC664DAF-3D07-4251-AC38-23D87668F06B}">
      <dgm:prSet phldrT="[Text]" phldr="0"/>
      <dgm:spPr/>
      <dgm:t>
        <a:bodyPr/>
        <a:lstStyle/>
        <a:p>
          <a:r>
            <a:rPr lang="en-US">
              <a:latin typeface="Times New Roman"/>
              <a:cs typeface="Times New Roman"/>
            </a:rPr>
            <a:t>94953</a:t>
          </a:r>
        </a:p>
      </dgm:t>
    </dgm:pt>
    <dgm:pt modelId="{2735083C-0416-45F2-AB93-EBCEB9FAD4A5}" type="parTrans" cxnId="{E8B55C63-C3CD-4173-9B33-B8CD7B41786A}">
      <dgm:prSet/>
      <dgm:spPr/>
    </dgm:pt>
    <dgm:pt modelId="{8411581B-4FCD-4E0A-AD42-130E1577748F}" type="sibTrans" cxnId="{E8B55C63-C3CD-4173-9B33-B8CD7B41786A}">
      <dgm:prSet/>
      <dgm:spPr/>
    </dgm:pt>
    <dgm:pt modelId="{83709A9C-0717-45EC-9217-181A62F7984B}">
      <dgm:prSet phldr="0"/>
      <dgm:spPr/>
      <dgm:t>
        <a:bodyPr/>
        <a:lstStyle/>
        <a:p>
          <a:r>
            <a:rPr lang="en-US">
              <a:latin typeface="Times New Roman"/>
              <a:cs typeface="Times New Roman"/>
            </a:rPr>
            <a:t>64484</a:t>
          </a:r>
        </a:p>
      </dgm:t>
    </dgm:pt>
    <dgm:pt modelId="{01FA9FAE-A535-498D-A8C0-A0E2AB48A88F}" type="parTrans" cxnId="{8B422C01-AF65-45EE-90AB-5EF077473858}">
      <dgm:prSet/>
      <dgm:spPr/>
    </dgm:pt>
    <dgm:pt modelId="{32DD6433-0E4F-4219-86BC-E6125B8B580B}" type="sibTrans" cxnId="{8B422C01-AF65-45EE-90AB-5EF077473858}">
      <dgm:prSet/>
      <dgm:spPr/>
    </dgm:pt>
    <dgm:pt modelId="{730B7F20-9BF4-4D0C-903F-32F9832FF453}">
      <dgm:prSet phldr="0"/>
      <dgm:spPr/>
      <dgm:t>
        <a:bodyPr/>
        <a:lstStyle/>
        <a:p>
          <a:r>
            <a:rPr lang="en-US">
              <a:latin typeface="Times New Roman"/>
              <a:cs typeface="Times New Roman"/>
            </a:rPr>
            <a:t>48441</a:t>
          </a:r>
        </a:p>
      </dgm:t>
    </dgm:pt>
    <dgm:pt modelId="{C1D10C0C-EB42-445E-BCEF-D1CD3588F52D}" type="parTrans" cxnId="{14111682-C716-4A07-92FB-6FF452F7EB74}">
      <dgm:prSet/>
      <dgm:spPr/>
    </dgm:pt>
    <dgm:pt modelId="{82FB784D-594E-458B-89CB-A96BB427DA3C}" type="sibTrans" cxnId="{14111682-C716-4A07-92FB-6FF452F7EB74}">
      <dgm:prSet/>
      <dgm:spPr/>
    </dgm:pt>
    <dgm:pt modelId="{01B576F1-59B9-47A9-81D7-5BD299AD033E}">
      <dgm:prSet phldr="0"/>
      <dgm:spPr/>
      <dgm:t>
        <a:bodyPr/>
        <a:lstStyle/>
        <a:p>
          <a:r>
            <a:rPr lang="en-US">
              <a:latin typeface="Times New Roman"/>
              <a:cs typeface="Times New Roman"/>
            </a:rPr>
            <a:t>32313</a:t>
          </a:r>
        </a:p>
      </dgm:t>
    </dgm:pt>
    <dgm:pt modelId="{83D3A55D-E7C9-43DB-90E8-793096553005}" type="parTrans" cxnId="{0F710FDD-8889-417E-9021-D25DD3A39CE5}">
      <dgm:prSet/>
      <dgm:spPr/>
    </dgm:pt>
    <dgm:pt modelId="{259CDBA2-95F1-4840-9EC2-6E69B500D435}" type="sibTrans" cxnId="{0F710FDD-8889-417E-9021-D25DD3A39CE5}">
      <dgm:prSet/>
      <dgm:spPr/>
    </dgm:pt>
    <dgm:pt modelId="{CCA421D9-4009-47AC-87C4-F55B01F50436}" type="pres">
      <dgm:prSet presAssocID="{ADA842B1-8FE6-4DE9-8F59-4A965EFD5F60}" presName="Name0" presStyleCnt="0">
        <dgm:presLayoutVars>
          <dgm:dir/>
          <dgm:animLvl val="lvl"/>
          <dgm:resizeHandles val="exact"/>
        </dgm:presLayoutVars>
      </dgm:prSet>
      <dgm:spPr/>
    </dgm:pt>
    <dgm:pt modelId="{4CE342CB-AD4D-400E-B954-F520B181853B}" type="pres">
      <dgm:prSet presAssocID="{1B4B51CC-447F-4D1F-8781-B13D68CDDDA8}" presName="Name8" presStyleCnt="0"/>
      <dgm:spPr/>
    </dgm:pt>
    <dgm:pt modelId="{77DEE3B8-7D20-4A90-ABBA-A84445FB8393}" type="pres">
      <dgm:prSet presAssocID="{1B4B51CC-447F-4D1F-8781-B13D68CDDDA8}" presName="level" presStyleLbl="node1" presStyleIdx="0" presStyleCnt="6">
        <dgm:presLayoutVars>
          <dgm:chMax val="1"/>
          <dgm:bulletEnabled val="1"/>
        </dgm:presLayoutVars>
      </dgm:prSet>
      <dgm:spPr/>
    </dgm:pt>
    <dgm:pt modelId="{BA4A7AA7-5ED9-4114-8388-5B35F1CA3529}" type="pres">
      <dgm:prSet presAssocID="{1B4B51CC-447F-4D1F-8781-B13D68CDDDA8}" presName="levelTx" presStyleLbl="revTx" presStyleIdx="0" presStyleCnt="0">
        <dgm:presLayoutVars>
          <dgm:chMax val="1"/>
          <dgm:bulletEnabled val="1"/>
        </dgm:presLayoutVars>
      </dgm:prSet>
      <dgm:spPr/>
    </dgm:pt>
    <dgm:pt modelId="{43E91292-0CBE-4621-8FDA-B60BAA8566E3}" type="pres">
      <dgm:prSet presAssocID="{267D714E-0E2E-425F-9027-FA76938E5D34}" presName="Name8" presStyleCnt="0"/>
      <dgm:spPr/>
    </dgm:pt>
    <dgm:pt modelId="{A78DBFE1-4427-43BC-A21B-546488AD84C5}" type="pres">
      <dgm:prSet presAssocID="{267D714E-0E2E-425F-9027-FA76938E5D34}" presName="level" presStyleLbl="node1" presStyleIdx="1" presStyleCnt="6">
        <dgm:presLayoutVars>
          <dgm:chMax val="1"/>
          <dgm:bulletEnabled val="1"/>
        </dgm:presLayoutVars>
      </dgm:prSet>
      <dgm:spPr/>
    </dgm:pt>
    <dgm:pt modelId="{9BEE2933-08F8-4B8C-818A-5E4812240246}" type="pres">
      <dgm:prSet presAssocID="{267D714E-0E2E-425F-9027-FA76938E5D34}" presName="levelTx" presStyleLbl="revTx" presStyleIdx="0" presStyleCnt="0">
        <dgm:presLayoutVars>
          <dgm:chMax val="1"/>
          <dgm:bulletEnabled val="1"/>
        </dgm:presLayoutVars>
      </dgm:prSet>
      <dgm:spPr/>
    </dgm:pt>
    <dgm:pt modelId="{79F00933-0931-48C4-BA56-2757AF20E041}" type="pres">
      <dgm:prSet presAssocID="{BC664DAF-3D07-4251-AC38-23D87668F06B}" presName="Name8" presStyleCnt="0"/>
      <dgm:spPr/>
    </dgm:pt>
    <dgm:pt modelId="{F7D41F60-1559-4BD9-B91D-F694C231BC76}" type="pres">
      <dgm:prSet presAssocID="{BC664DAF-3D07-4251-AC38-23D87668F06B}" presName="level" presStyleLbl="node1" presStyleIdx="2" presStyleCnt="6">
        <dgm:presLayoutVars>
          <dgm:chMax val="1"/>
          <dgm:bulletEnabled val="1"/>
        </dgm:presLayoutVars>
      </dgm:prSet>
      <dgm:spPr/>
    </dgm:pt>
    <dgm:pt modelId="{E83A8B01-5F10-48A0-B2D1-3CD6BDF68462}" type="pres">
      <dgm:prSet presAssocID="{BC664DAF-3D07-4251-AC38-23D87668F06B}" presName="levelTx" presStyleLbl="revTx" presStyleIdx="0" presStyleCnt="0">
        <dgm:presLayoutVars>
          <dgm:chMax val="1"/>
          <dgm:bulletEnabled val="1"/>
        </dgm:presLayoutVars>
      </dgm:prSet>
      <dgm:spPr/>
    </dgm:pt>
    <dgm:pt modelId="{4CB8A17A-46F7-46EA-8490-9F23D71454C4}" type="pres">
      <dgm:prSet presAssocID="{83709A9C-0717-45EC-9217-181A62F7984B}" presName="Name8" presStyleCnt="0"/>
      <dgm:spPr/>
    </dgm:pt>
    <dgm:pt modelId="{757D44A9-C8E0-4036-BE9C-17A30A480977}" type="pres">
      <dgm:prSet presAssocID="{83709A9C-0717-45EC-9217-181A62F7984B}" presName="level" presStyleLbl="node1" presStyleIdx="3" presStyleCnt="6">
        <dgm:presLayoutVars>
          <dgm:chMax val="1"/>
          <dgm:bulletEnabled val="1"/>
        </dgm:presLayoutVars>
      </dgm:prSet>
      <dgm:spPr/>
    </dgm:pt>
    <dgm:pt modelId="{EB54014A-D94B-4634-9372-5B2CF44C85D3}" type="pres">
      <dgm:prSet presAssocID="{83709A9C-0717-45EC-9217-181A62F7984B}" presName="levelTx" presStyleLbl="revTx" presStyleIdx="0" presStyleCnt="0">
        <dgm:presLayoutVars>
          <dgm:chMax val="1"/>
          <dgm:bulletEnabled val="1"/>
        </dgm:presLayoutVars>
      </dgm:prSet>
      <dgm:spPr/>
    </dgm:pt>
    <dgm:pt modelId="{1D9BC278-4685-4C54-B8BB-D41D48456CAE}" type="pres">
      <dgm:prSet presAssocID="{730B7F20-9BF4-4D0C-903F-32F9832FF453}" presName="Name8" presStyleCnt="0"/>
      <dgm:spPr/>
    </dgm:pt>
    <dgm:pt modelId="{DEB83A97-31DE-4C10-82A1-2BA5A3578EF0}" type="pres">
      <dgm:prSet presAssocID="{730B7F20-9BF4-4D0C-903F-32F9832FF453}" presName="level" presStyleLbl="node1" presStyleIdx="4" presStyleCnt="6">
        <dgm:presLayoutVars>
          <dgm:chMax val="1"/>
          <dgm:bulletEnabled val="1"/>
        </dgm:presLayoutVars>
      </dgm:prSet>
      <dgm:spPr/>
    </dgm:pt>
    <dgm:pt modelId="{8CCDB6D9-D475-4B3B-BB82-5638A0B09BAE}" type="pres">
      <dgm:prSet presAssocID="{730B7F20-9BF4-4D0C-903F-32F9832FF453}" presName="levelTx" presStyleLbl="revTx" presStyleIdx="0" presStyleCnt="0">
        <dgm:presLayoutVars>
          <dgm:chMax val="1"/>
          <dgm:bulletEnabled val="1"/>
        </dgm:presLayoutVars>
      </dgm:prSet>
      <dgm:spPr/>
    </dgm:pt>
    <dgm:pt modelId="{647E9787-106A-4E41-86E3-9413A6440B64}" type="pres">
      <dgm:prSet presAssocID="{01B576F1-59B9-47A9-81D7-5BD299AD033E}" presName="Name8" presStyleCnt="0"/>
      <dgm:spPr/>
    </dgm:pt>
    <dgm:pt modelId="{FE913342-6E8C-4696-B48F-5D9CBCDDE577}" type="pres">
      <dgm:prSet presAssocID="{01B576F1-59B9-47A9-81D7-5BD299AD033E}" presName="level" presStyleLbl="node1" presStyleIdx="5" presStyleCnt="6">
        <dgm:presLayoutVars>
          <dgm:chMax val="1"/>
          <dgm:bulletEnabled val="1"/>
        </dgm:presLayoutVars>
      </dgm:prSet>
      <dgm:spPr/>
    </dgm:pt>
    <dgm:pt modelId="{28976AFF-0D6F-4E1E-A903-268EA2984C50}" type="pres">
      <dgm:prSet presAssocID="{01B576F1-59B9-47A9-81D7-5BD299AD033E}" presName="levelTx" presStyleLbl="revTx" presStyleIdx="0" presStyleCnt="0">
        <dgm:presLayoutVars>
          <dgm:chMax val="1"/>
          <dgm:bulletEnabled val="1"/>
        </dgm:presLayoutVars>
      </dgm:prSet>
      <dgm:spPr/>
    </dgm:pt>
  </dgm:ptLst>
  <dgm:cxnLst>
    <dgm:cxn modelId="{8B422C01-AF65-45EE-90AB-5EF077473858}" srcId="{ADA842B1-8FE6-4DE9-8F59-4A965EFD5F60}" destId="{83709A9C-0717-45EC-9217-181A62F7984B}" srcOrd="3" destOrd="0" parTransId="{01FA9FAE-A535-498D-A8C0-A0E2AB48A88F}" sibTransId="{32DD6433-0E4F-4219-86BC-E6125B8B580B}"/>
    <dgm:cxn modelId="{00200218-12AC-4973-B818-AB62F3423269}" type="presOf" srcId="{01B576F1-59B9-47A9-81D7-5BD299AD033E}" destId="{FE913342-6E8C-4696-B48F-5D9CBCDDE577}" srcOrd="0" destOrd="0" presId="urn:microsoft.com/office/officeart/2005/8/layout/pyramid3"/>
    <dgm:cxn modelId="{30824D40-1931-44EB-B2A4-6A5072410C1C}" type="presOf" srcId="{BC664DAF-3D07-4251-AC38-23D87668F06B}" destId="{F7D41F60-1559-4BD9-B91D-F694C231BC76}" srcOrd="0" destOrd="0" presId="urn:microsoft.com/office/officeart/2005/8/layout/pyramid3"/>
    <dgm:cxn modelId="{E8B55C63-C3CD-4173-9B33-B8CD7B41786A}" srcId="{ADA842B1-8FE6-4DE9-8F59-4A965EFD5F60}" destId="{BC664DAF-3D07-4251-AC38-23D87668F06B}" srcOrd="2" destOrd="0" parTransId="{2735083C-0416-45F2-AB93-EBCEB9FAD4A5}" sibTransId="{8411581B-4FCD-4E0A-AD42-130E1577748F}"/>
    <dgm:cxn modelId="{09C6AA72-415C-4E41-AA5E-18CE5D4FD92A}" type="presOf" srcId="{01B576F1-59B9-47A9-81D7-5BD299AD033E}" destId="{28976AFF-0D6F-4E1E-A903-268EA2984C50}" srcOrd="1" destOrd="0" presId="urn:microsoft.com/office/officeart/2005/8/layout/pyramid3"/>
    <dgm:cxn modelId="{14111682-C716-4A07-92FB-6FF452F7EB74}" srcId="{ADA842B1-8FE6-4DE9-8F59-4A965EFD5F60}" destId="{730B7F20-9BF4-4D0C-903F-32F9832FF453}" srcOrd="4" destOrd="0" parTransId="{C1D10C0C-EB42-445E-BCEF-D1CD3588F52D}" sibTransId="{82FB784D-594E-458B-89CB-A96BB427DA3C}"/>
    <dgm:cxn modelId="{96063191-A44F-419F-8CBE-2C63ED59FA84}" type="presOf" srcId="{730B7F20-9BF4-4D0C-903F-32F9832FF453}" destId="{DEB83A97-31DE-4C10-82A1-2BA5A3578EF0}" srcOrd="0" destOrd="0" presId="urn:microsoft.com/office/officeart/2005/8/layout/pyramid3"/>
    <dgm:cxn modelId="{C801CFA7-B6DF-43A2-A14F-B77FE25C0081}" type="presOf" srcId="{1B4B51CC-447F-4D1F-8781-B13D68CDDDA8}" destId="{BA4A7AA7-5ED9-4114-8388-5B35F1CA3529}" srcOrd="1" destOrd="0" presId="urn:microsoft.com/office/officeart/2005/8/layout/pyramid3"/>
    <dgm:cxn modelId="{EFEC58A8-2461-424E-A4BC-8D9F156BE608}" type="presOf" srcId="{83709A9C-0717-45EC-9217-181A62F7984B}" destId="{EB54014A-D94B-4634-9372-5B2CF44C85D3}" srcOrd="1" destOrd="0" presId="urn:microsoft.com/office/officeart/2005/8/layout/pyramid3"/>
    <dgm:cxn modelId="{59EDDEBC-28CD-405C-9941-96BD67314BB8}" type="presOf" srcId="{ADA842B1-8FE6-4DE9-8F59-4A965EFD5F60}" destId="{CCA421D9-4009-47AC-87C4-F55B01F50436}" srcOrd="0" destOrd="0" presId="urn:microsoft.com/office/officeart/2005/8/layout/pyramid3"/>
    <dgm:cxn modelId="{E149A6BE-0489-4032-82A8-518592EA23FB}" type="presOf" srcId="{267D714E-0E2E-425F-9027-FA76938E5D34}" destId="{9BEE2933-08F8-4B8C-818A-5E4812240246}" srcOrd="1" destOrd="0" presId="urn:microsoft.com/office/officeart/2005/8/layout/pyramid3"/>
    <dgm:cxn modelId="{D69870C1-6351-492E-AD0D-534BA5B61EF9}" type="presOf" srcId="{730B7F20-9BF4-4D0C-903F-32F9832FF453}" destId="{8CCDB6D9-D475-4B3B-BB82-5638A0B09BAE}" srcOrd="1" destOrd="0" presId="urn:microsoft.com/office/officeart/2005/8/layout/pyramid3"/>
    <dgm:cxn modelId="{C09025C4-7DE1-4313-95BC-06AE904628DE}" type="presOf" srcId="{83709A9C-0717-45EC-9217-181A62F7984B}" destId="{757D44A9-C8E0-4036-BE9C-17A30A480977}" srcOrd="0" destOrd="0" presId="urn:microsoft.com/office/officeart/2005/8/layout/pyramid3"/>
    <dgm:cxn modelId="{3BB2ABC5-DFA4-4FDE-B707-4ACE7B4FA856}" type="presOf" srcId="{1B4B51CC-447F-4D1F-8781-B13D68CDDDA8}" destId="{77DEE3B8-7D20-4A90-ABBA-A84445FB8393}" srcOrd="0" destOrd="0" presId="urn:microsoft.com/office/officeart/2005/8/layout/pyramid3"/>
    <dgm:cxn modelId="{D442EECE-B8A5-49D5-9C43-BD8BD89C53E6}" srcId="{ADA842B1-8FE6-4DE9-8F59-4A965EFD5F60}" destId="{267D714E-0E2E-425F-9027-FA76938E5D34}" srcOrd="1" destOrd="0" parTransId="{BE167FFB-D61D-4816-9E21-37FD6251AD7B}" sibTransId="{2B0B3D9C-5C3E-40B8-B1D2-23C0CAB9FA9A}"/>
    <dgm:cxn modelId="{383B78D6-44AF-4BFB-816A-637E35F86AE4}" srcId="{ADA842B1-8FE6-4DE9-8F59-4A965EFD5F60}" destId="{1B4B51CC-447F-4D1F-8781-B13D68CDDDA8}" srcOrd="0" destOrd="0" parTransId="{3BA86E72-6740-41D3-9E7A-94FAD29E2FC0}" sibTransId="{82901B2A-7796-43C4-A1E1-F38332826FF9}"/>
    <dgm:cxn modelId="{0F710FDD-8889-417E-9021-D25DD3A39CE5}" srcId="{ADA842B1-8FE6-4DE9-8F59-4A965EFD5F60}" destId="{01B576F1-59B9-47A9-81D7-5BD299AD033E}" srcOrd="5" destOrd="0" parTransId="{83D3A55D-E7C9-43DB-90E8-793096553005}" sibTransId="{259CDBA2-95F1-4840-9EC2-6E69B500D435}"/>
    <dgm:cxn modelId="{BFD0FCE7-0BDA-48A2-BA79-799C895BC256}" type="presOf" srcId="{267D714E-0E2E-425F-9027-FA76938E5D34}" destId="{A78DBFE1-4427-43BC-A21B-546488AD84C5}" srcOrd="0" destOrd="0" presId="urn:microsoft.com/office/officeart/2005/8/layout/pyramid3"/>
    <dgm:cxn modelId="{DA0F19F8-DA05-4F15-BE26-58965952BA08}" type="presOf" srcId="{BC664DAF-3D07-4251-AC38-23D87668F06B}" destId="{E83A8B01-5F10-48A0-B2D1-3CD6BDF68462}" srcOrd="1" destOrd="0" presId="urn:microsoft.com/office/officeart/2005/8/layout/pyramid3"/>
    <dgm:cxn modelId="{4753223D-D828-4754-8C04-E77C58FB34DA}" type="presParOf" srcId="{CCA421D9-4009-47AC-87C4-F55B01F50436}" destId="{4CE342CB-AD4D-400E-B954-F520B181853B}" srcOrd="0" destOrd="0" presId="urn:microsoft.com/office/officeart/2005/8/layout/pyramid3"/>
    <dgm:cxn modelId="{D438DFF2-4A44-428C-AC7F-114CEA4EFFA6}" type="presParOf" srcId="{4CE342CB-AD4D-400E-B954-F520B181853B}" destId="{77DEE3B8-7D20-4A90-ABBA-A84445FB8393}" srcOrd="0" destOrd="0" presId="urn:microsoft.com/office/officeart/2005/8/layout/pyramid3"/>
    <dgm:cxn modelId="{0A8BA1B2-07E3-4D48-A53F-361740AF645D}" type="presParOf" srcId="{4CE342CB-AD4D-400E-B954-F520B181853B}" destId="{BA4A7AA7-5ED9-4114-8388-5B35F1CA3529}" srcOrd="1" destOrd="0" presId="urn:microsoft.com/office/officeart/2005/8/layout/pyramid3"/>
    <dgm:cxn modelId="{97F98DFF-1777-4683-A5C1-5595AADEA6D1}" type="presParOf" srcId="{CCA421D9-4009-47AC-87C4-F55B01F50436}" destId="{43E91292-0CBE-4621-8FDA-B60BAA8566E3}" srcOrd="1" destOrd="0" presId="urn:microsoft.com/office/officeart/2005/8/layout/pyramid3"/>
    <dgm:cxn modelId="{083E6DAB-4302-45B2-8AD1-89BF7F56BC5F}" type="presParOf" srcId="{43E91292-0CBE-4621-8FDA-B60BAA8566E3}" destId="{A78DBFE1-4427-43BC-A21B-546488AD84C5}" srcOrd="0" destOrd="0" presId="urn:microsoft.com/office/officeart/2005/8/layout/pyramid3"/>
    <dgm:cxn modelId="{7660E5E0-9436-4FFE-8804-FACD314B34BD}" type="presParOf" srcId="{43E91292-0CBE-4621-8FDA-B60BAA8566E3}" destId="{9BEE2933-08F8-4B8C-818A-5E4812240246}" srcOrd="1" destOrd="0" presId="urn:microsoft.com/office/officeart/2005/8/layout/pyramid3"/>
    <dgm:cxn modelId="{80F7B375-DC02-436C-B04A-A971ED3BBDC6}" type="presParOf" srcId="{CCA421D9-4009-47AC-87C4-F55B01F50436}" destId="{79F00933-0931-48C4-BA56-2757AF20E041}" srcOrd="2" destOrd="0" presId="urn:microsoft.com/office/officeart/2005/8/layout/pyramid3"/>
    <dgm:cxn modelId="{39715910-AD67-43DB-82BD-5CF9007AB4A2}" type="presParOf" srcId="{79F00933-0931-48C4-BA56-2757AF20E041}" destId="{F7D41F60-1559-4BD9-B91D-F694C231BC76}" srcOrd="0" destOrd="0" presId="urn:microsoft.com/office/officeart/2005/8/layout/pyramid3"/>
    <dgm:cxn modelId="{737D6AC3-7784-4745-8988-60368FC71B01}" type="presParOf" srcId="{79F00933-0931-48C4-BA56-2757AF20E041}" destId="{E83A8B01-5F10-48A0-B2D1-3CD6BDF68462}" srcOrd="1" destOrd="0" presId="urn:microsoft.com/office/officeart/2005/8/layout/pyramid3"/>
    <dgm:cxn modelId="{DFBD41DA-4CF7-4CA8-AC13-B06BBC3E2A47}" type="presParOf" srcId="{CCA421D9-4009-47AC-87C4-F55B01F50436}" destId="{4CB8A17A-46F7-46EA-8490-9F23D71454C4}" srcOrd="3" destOrd="0" presId="urn:microsoft.com/office/officeart/2005/8/layout/pyramid3"/>
    <dgm:cxn modelId="{5D406AF6-22ED-4E1E-B689-D64CF0F8070A}" type="presParOf" srcId="{4CB8A17A-46F7-46EA-8490-9F23D71454C4}" destId="{757D44A9-C8E0-4036-BE9C-17A30A480977}" srcOrd="0" destOrd="0" presId="urn:microsoft.com/office/officeart/2005/8/layout/pyramid3"/>
    <dgm:cxn modelId="{D7569E70-447D-48C5-AEFB-F121AD461358}" type="presParOf" srcId="{4CB8A17A-46F7-46EA-8490-9F23D71454C4}" destId="{EB54014A-D94B-4634-9372-5B2CF44C85D3}" srcOrd="1" destOrd="0" presId="urn:microsoft.com/office/officeart/2005/8/layout/pyramid3"/>
    <dgm:cxn modelId="{CF5804A0-031B-4AD4-AD11-5E30814AE906}" type="presParOf" srcId="{CCA421D9-4009-47AC-87C4-F55B01F50436}" destId="{1D9BC278-4685-4C54-B8BB-D41D48456CAE}" srcOrd="4" destOrd="0" presId="urn:microsoft.com/office/officeart/2005/8/layout/pyramid3"/>
    <dgm:cxn modelId="{06958BDC-AF6D-4535-B8FA-C762BD931424}" type="presParOf" srcId="{1D9BC278-4685-4C54-B8BB-D41D48456CAE}" destId="{DEB83A97-31DE-4C10-82A1-2BA5A3578EF0}" srcOrd="0" destOrd="0" presId="urn:microsoft.com/office/officeart/2005/8/layout/pyramid3"/>
    <dgm:cxn modelId="{0EAFA8CE-EFFD-4229-AFAC-D7CC10F06B75}" type="presParOf" srcId="{1D9BC278-4685-4C54-B8BB-D41D48456CAE}" destId="{8CCDB6D9-D475-4B3B-BB82-5638A0B09BAE}" srcOrd="1" destOrd="0" presId="urn:microsoft.com/office/officeart/2005/8/layout/pyramid3"/>
    <dgm:cxn modelId="{DA9B453C-7B4E-4A3A-B835-1D017668A788}" type="presParOf" srcId="{CCA421D9-4009-47AC-87C4-F55B01F50436}" destId="{647E9787-106A-4E41-86E3-9413A6440B64}" srcOrd="5" destOrd="0" presId="urn:microsoft.com/office/officeart/2005/8/layout/pyramid3"/>
    <dgm:cxn modelId="{828F92B5-E072-4CAA-8834-A4FC2F525B92}" type="presParOf" srcId="{647E9787-106A-4E41-86E3-9413A6440B64}" destId="{FE913342-6E8C-4696-B48F-5D9CBCDDE577}" srcOrd="0" destOrd="0" presId="urn:microsoft.com/office/officeart/2005/8/layout/pyramid3"/>
    <dgm:cxn modelId="{DFB3D5C6-CADE-4424-9083-AA333646243C}" type="presParOf" srcId="{647E9787-106A-4E41-86E3-9413A6440B64}" destId="{28976AFF-0D6F-4E1E-A903-268EA2984C50}"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EE576524-02F3-49D0-AED7-33260F325C21}"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6B5FE0CB-0192-488F-BF0C-53960717BBBA}">
      <dgm:prSet/>
      <dgm:spPr/>
      <dgm:t>
        <a:bodyPr/>
        <a:lstStyle/>
        <a:p>
          <a:pPr>
            <a:lnSpc>
              <a:spcPct val="100000"/>
            </a:lnSpc>
          </a:pPr>
          <a:r>
            <a:rPr lang="en-US" b="1"/>
            <a:t>Enhance Product Pages</a:t>
          </a:r>
          <a:r>
            <a:rPr lang="en-US"/>
            <a:t>: Given the high drop-off from product to cart pages, optimize product pages with clearer calls to action and more compelling product information.​</a:t>
          </a:r>
        </a:p>
      </dgm:t>
    </dgm:pt>
    <dgm:pt modelId="{193077B3-8FEA-45F3-AABB-1B26561746D9}" type="parTrans" cxnId="{9F381E60-87B1-49D2-B1C6-7FF3CAD4A89F}">
      <dgm:prSet/>
      <dgm:spPr/>
      <dgm:t>
        <a:bodyPr/>
        <a:lstStyle/>
        <a:p>
          <a:endParaRPr lang="en-US"/>
        </a:p>
      </dgm:t>
    </dgm:pt>
    <dgm:pt modelId="{8EEB7FD2-376B-4EA8-A86B-BB9C21549123}" type="sibTrans" cxnId="{9F381E60-87B1-49D2-B1C6-7FF3CAD4A89F}">
      <dgm:prSet/>
      <dgm:spPr/>
      <dgm:t>
        <a:bodyPr/>
        <a:lstStyle/>
        <a:p>
          <a:pPr>
            <a:lnSpc>
              <a:spcPct val="100000"/>
            </a:lnSpc>
          </a:pPr>
          <a:endParaRPr lang="en-US"/>
        </a:p>
      </dgm:t>
    </dgm:pt>
    <dgm:pt modelId="{A4F80E4A-D69C-47D8-A92B-7DB3EE4ED03F}">
      <dgm:prSet/>
      <dgm:spPr/>
      <dgm:t>
        <a:bodyPr/>
        <a:lstStyle/>
        <a:p>
          <a:pPr>
            <a:lnSpc>
              <a:spcPct val="100000"/>
            </a:lnSpc>
          </a:pPr>
          <a:r>
            <a:rPr lang="en-US" b="1"/>
            <a:t>Streamline Checkout Process</a:t>
          </a:r>
          <a:r>
            <a:rPr lang="en-US"/>
            <a:t>: Simplify the checkout process to reduce drop-offs at each stage. Ensure the cart, shipping, and billing pages are user-friendly and efficient.​</a:t>
          </a:r>
        </a:p>
      </dgm:t>
    </dgm:pt>
    <dgm:pt modelId="{87DDA380-28BC-4C54-98F6-2CF321A6D34B}" type="parTrans" cxnId="{1A0EAD08-380B-49FD-B836-06EB779EAD33}">
      <dgm:prSet/>
      <dgm:spPr/>
      <dgm:t>
        <a:bodyPr/>
        <a:lstStyle/>
        <a:p>
          <a:endParaRPr lang="en-US"/>
        </a:p>
      </dgm:t>
    </dgm:pt>
    <dgm:pt modelId="{3EBFFE9A-1B0F-4684-A3DB-D5B1DDC5C78D}" type="sibTrans" cxnId="{1A0EAD08-380B-49FD-B836-06EB779EAD33}">
      <dgm:prSet/>
      <dgm:spPr/>
      <dgm:t>
        <a:bodyPr/>
        <a:lstStyle/>
        <a:p>
          <a:pPr>
            <a:lnSpc>
              <a:spcPct val="100000"/>
            </a:lnSpc>
          </a:pPr>
          <a:endParaRPr lang="en-US"/>
        </a:p>
      </dgm:t>
    </dgm:pt>
    <dgm:pt modelId="{83993134-6882-4653-A7C2-3525057FD2F0}">
      <dgm:prSet/>
      <dgm:spPr/>
      <dgm:t>
        <a:bodyPr/>
        <a:lstStyle/>
        <a:p>
          <a:pPr>
            <a:lnSpc>
              <a:spcPct val="100000"/>
            </a:lnSpc>
          </a:pPr>
          <a:r>
            <a:rPr lang="en-US" b="1"/>
            <a:t>Retargeting Campaigns</a:t>
          </a:r>
          <a:r>
            <a:rPr lang="en-US"/>
            <a:t>: Implement retargeting strategies for users who drop off before reaching the cart or billing pages.​</a:t>
          </a:r>
        </a:p>
      </dgm:t>
    </dgm:pt>
    <dgm:pt modelId="{11766B7B-8696-4837-8FBC-CC29321A7390}" type="parTrans" cxnId="{C4D7F4AF-B032-42BF-9900-AF73CFD1F685}">
      <dgm:prSet/>
      <dgm:spPr/>
      <dgm:t>
        <a:bodyPr/>
        <a:lstStyle/>
        <a:p>
          <a:endParaRPr lang="en-US"/>
        </a:p>
      </dgm:t>
    </dgm:pt>
    <dgm:pt modelId="{5254602D-EC16-4DB5-850A-8C72E304595E}" type="sibTrans" cxnId="{C4D7F4AF-B032-42BF-9900-AF73CFD1F685}">
      <dgm:prSet/>
      <dgm:spPr/>
      <dgm:t>
        <a:bodyPr/>
        <a:lstStyle/>
        <a:p>
          <a:pPr>
            <a:lnSpc>
              <a:spcPct val="100000"/>
            </a:lnSpc>
          </a:pPr>
          <a:endParaRPr lang="en-US"/>
        </a:p>
      </dgm:t>
    </dgm:pt>
    <dgm:pt modelId="{3D92E9BE-C9D8-4ABF-8DDA-57EDBFEC0359}">
      <dgm:prSet/>
      <dgm:spPr/>
      <dgm:t>
        <a:bodyPr/>
        <a:lstStyle/>
        <a:p>
          <a:pPr>
            <a:lnSpc>
              <a:spcPct val="100000"/>
            </a:lnSpc>
          </a:pPr>
          <a:r>
            <a:rPr lang="en-US" b="1"/>
            <a:t>Conversion Rate Optimization (CRO)</a:t>
          </a:r>
          <a:r>
            <a:rPr lang="en-US"/>
            <a:t>: Conduct A/B testing on different page elements, especially on product, cart, and checkout pages, to identify what drives higher conversions.​</a:t>
          </a:r>
        </a:p>
      </dgm:t>
    </dgm:pt>
    <dgm:pt modelId="{126F2F62-5806-4699-99B1-438519F082B5}" type="parTrans" cxnId="{6FE8E1D2-B846-49E6-9058-A9CDF1B68E94}">
      <dgm:prSet/>
      <dgm:spPr/>
      <dgm:t>
        <a:bodyPr/>
        <a:lstStyle/>
        <a:p>
          <a:endParaRPr lang="en-US"/>
        </a:p>
      </dgm:t>
    </dgm:pt>
    <dgm:pt modelId="{04DCFCED-7DD3-4590-AB30-F286833AA447}" type="sibTrans" cxnId="{6FE8E1D2-B846-49E6-9058-A9CDF1B68E94}">
      <dgm:prSet/>
      <dgm:spPr/>
      <dgm:t>
        <a:bodyPr/>
        <a:lstStyle/>
        <a:p>
          <a:pPr>
            <a:lnSpc>
              <a:spcPct val="100000"/>
            </a:lnSpc>
          </a:pPr>
          <a:endParaRPr lang="en-US"/>
        </a:p>
      </dgm:t>
    </dgm:pt>
    <dgm:pt modelId="{7846B15B-F24C-4AA6-ABC2-60CCBD533667}">
      <dgm:prSet/>
      <dgm:spPr/>
      <dgm:t>
        <a:bodyPr/>
        <a:lstStyle/>
        <a:p>
          <a:pPr>
            <a:lnSpc>
              <a:spcPct val="100000"/>
            </a:lnSpc>
          </a:pPr>
          <a:r>
            <a:rPr lang="en-US" b="1"/>
            <a:t>Customer Feedback</a:t>
          </a:r>
          <a:r>
            <a:rPr lang="en-US"/>
            <a:t>: Gather feedback from users who abandon their sessions at various stages to understand and address their concerns.​</a:t>
          </a:r>
        </a:p>
      </dgm:t>
    </dgm:pt>
    <dgm:pt modelId="{F0EB30EB-7206-4A6E-B126-3665EA46B19B}" type="parTrans" cxnId="{CBB0B802-C7B6-46C8-8132-4836646769C9}">
      <dgm:prSet/>
      <dgm:spPr/>
      <dgm:t>
        <a:bodyPr/>
        <a:lstStyle/>
        <a:p>
          <a:endParaRPr lang="en-US"/>
        </a:p>
      </dgm:t>
    </dgm:pt>
    <dgm:pt modelId="{6E93047D-E4D9-4B71-AFA4-C2D651822A66}" type="sibTrans" cxnId="{CBB0B802-C7B6-46C8-8132-4836646769C9}">
      <dgm:prSet/>
      <dgm:spPr/>
      <dgm:t>
        <a:bodyPr/>
        <a:lstStyle/>
        <a:p>
          <a:pPr>
            <a:lnSpc>
              <a:spcPct val="100000"/>
            </a:lnSpc>
          </a:pPr>
          <a:endParaRPr lang="en-US"/>
        </a:p>
      </dgm:t>
    </dgm:pt>
    <dgm:pt modelId="{4276583C-913C-40BB-A873-22B6C9E61CF4}">
      <dgm:prSet/>
      <dgm:spPr/>
      <dgm:t>
        <a:bodyPr/>
        <a:lstStyle/>
        <a:p>
          <a:pPr>
            <a:lnSpc>
              <a:spcPct val="100000"/>
            </a:lnSpc>
          </a:pPr>
          <a:r>
            <a:rPr lang="en-US" b="1"/>
            <a:t>Personalized Recommendations</a:t>
          </a:r>
          <a:r>
            <a:rPr lang="en-US"/>
            <a:t>: Use data-driven personalized product recommendations to guide users from the product pages to the checkout</a:t>
          </a:r>
        </a:p>
      </dgm:t>
    </dgm:pt>
    <dgm:pt modelId="{DD6FE8FE-C67B-455D-8680-815A7ED37634}" type="parTrans" cxnId="{26ADF1CD-E51D-45C0-AE7B-A193B1A17345}">
      <dgm:prSet/>
      <dgm:spPr/>
      <dgm:t>
        <a:bodyPr/>
        <a:lstStyle/>
        <a:p>
          <a:endParaRPr lang="en-US"/>
        </a:p>
      </dgm:t>
    </dgm:pt>
    <dgm:pt modelId="{34A64B6B-046D-41C0-8571-59B324F71808}" type="sibTrans" cxnId="{26ADF1CD-E51D-45C0-AE7B-A193B1A17345}">
      <dgm:prSet/>
      <dgm:spPr/>
      <dgm:t>
        <a:bodyPr/>
        <a:lstStyle/>
        <a:p>
          <a:endParaRPr lang="en-US"/>
        </a:p>
      </dgm:t>
    </dgm:pt>
    <dgm:pt modelId="{2082B810-8B8C-4FAA-8823-05170C62084C}" type="pres">
      <dgm:prSet presAssocID="{EE576524-02F3-49D0-AED7-33260F325C21}" presName="root" presStyleCnt="0">
        <dgm:presLayoutVars>
          <dgm:dir/>
          <dgm:resizeHandles val="exact"/>
        </dgm:presLayoutVars>
      </dgm:prSet>
      <dgm:spPr/>
    </dgm:pt>
    <dgm:pt modelId="{8309896F-8E9D-4A76-A2FB-A864FF629692}" type="pres">
      <dgm:prSet presAssocID="{EE576524-02F3-49D0-AED7-33260F325C21}" presName="container" presStyleCnt="0">
        <dgm:presLayoutVars>
          <dgm:dir/>
          <dgm:resizeHandles val="exact"/>
        </dgm:presLayoutVars>
      </dgm:prSet>
      <dgm:spPr/>
    </dgm:pt>
    <dgm:pt modelId="{921C71FA-E959-439C-BD53-3D67B1F83AD1}" type="pres">
      <dgm:prSet presAssocID="{6B5FE0CB-0192-488F-BF0C-53960717BBBA}" presName="compNode" presStyleCnt="0"/>
      <dgm:spPr/>
    </dgm:pt>
    <dgm:pt modelId="{73B9D32B-0EE3-445E-B4E9-F2605DF1D373}" type="pres">
      <dgm:prSet presAssocID="{6B5FE0CB-0192-488F-BF0C-53960717BBBA}" presName="iconBgRect" presStyleLbl="bgShp" presStyleIdx="0" presStyleCnt="6"/>
      <dgm:spPr/>
    </dgm:pt>
    <dgm:pt modelId="{12555828-1D9F-4478-BB89-F8EFF4F87614}" type="pres">
      <dgm:prSet presAssocID="{6B5FE0CB-0192-488F-BF0C-53960717BBB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ilter"/>
        </a:ext>
      </dgm:extLst>
    </dgm:pt>
    <dgm:pt modelId="{B6FF3508-C0AA-41CD-BE8C-455DB6613D3F}" type="pres">
      <dgm:prSet presAssocID="{6B5FE0CB-0192-488F-BF0C-53960717BBBA}" presName="spaceRect" presStyleCnt="0"/>
      <dgm:spPr/>
    </dgm:pt>
    <dgm:pt modelId="{BDEF3459-5458-4AEA-BBD5-38CED6F018C8}" type="pres">
      <dgm:prSet presAssocID="{6B5FE0CB-0192-488F-BF0C-53960717BBBA}" presName="textRect" presStyleLbl="revTx" presStyleIdx="0" presStyleCnt="6">
        <dgm:presLayoutVars>
          <dgm:chMax val="1"/>
          <dgm:chPref val="1"/>
        </dgm:presLayoutVars>
      </dgm:prSet>
      <dgm:spPr/>
    </dgm:pt>
    <dgm:pt modelId="{9B07D201-C747-47B0-8A0C-B0839C12EFBB}" type="pres">
      <dgm:prSet presAssocID="{8EEB7FD2-376B-4EA8-A86B-BB9C21549123}" presName="sibTrans" presStyleLbl="sibTrans2D1" presStyleIdx="0" presStyleCnt="0"/>
      <dgm:spPr/>
    </dgm:pt>
    <dgm:pt modelId="{20855E71-393C-400B-B26F-2FFE6766F7B7}" type="pres">
      <dgm:prSet presAssocID="{A4F80E4A-D69C-47D8-A92B-7DB3EE4ED03F}" presName="compNode" presStyleCnt="0"/>
      <dgm:spPr/>
    </dgm:pt>
    <dgm:pt modelId="{4CC3D362-A3C8-40A9-908A-FBD1B3E82EB7}" type="pres">
      <dgm:prSet presAssocID="{A4F80E4A-D69C-47D8-A92B-7DB3EE4ED03F}" presName="iconBgRect" presStyleLbl="bgShp" presStyleIdx="1" presStyleCnt="6"/>
      <dgm:spPr/>
    </dgm:pt>
    <dgm:pt modelId="{39AD73CB-E0F4-4823-8B36-4FAA20C82F88}" type="pres">
      <dgm:prSet presAssocID="{A4F80E4A-D69C-47D8-A92B-7DB3EE4ED03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ox"/>
        </a:ext>
      </dgm:extLst>
    </dgm:pt>
    <dgm:pt modelId="{054DE0D3-EBF4-4B02-8351-E2CF64143C75}" type="pres">
      <dgm:prSet presAssocID="{A4F80E4A-D69C-47D8-A92B-7DB3EE4ED03F}" presName="spaceRect" presStyleCnt="0"/>
      <dgm:spPr/>
    </dgm:pt>
    <dgm:pt modelId="{A7DBF579-0FCE-47F1-8B25-2A4B9825D789}" type="pres">
      <dgm:prSet presAssocID="{A4F80E4A-D69C-47D8-A92B-7DB3EE4ED03F}" presName="textRect" presStyleLbl="revTx" presStyleIdx="1" presStyleCnt="6">
        <dgm:presLayoutVars>
          <dgm:chMax val="1"/>
          <dgm:chPref val="1"/>
        </dgm:presLayoutVars>
      </dgm:prSet>
      <dgm:spPr/>
    </dgm:pt>
    <dgm:pt modelId="{059BFF02-D1F6-4E7A-A922-6753D7B4D873}" type="pres">
      <dgm:prSet presAssocID="{3EBFFE9A-1B0F-4684-A3DB-D5B1DDC5C78D}" presName="sibTrans" presStyleLbl="sibTrans2D1" presStyleIdx="0" presStyleCnt="0"/>
      <dgm:spPr/>
    </dgm:pt>
    <dgm:pt modelId="{CA0D69AF-6D14-4239-BE3B-2873A23C8CC6}" type="pres">
      <dgm:prSet presAssocID="{83993134-6882-4653-A7C2-3525057FD2F0}" presName="compNode" presStyleCnt="0"/>
      <dgm:spPr/>
    </dgm:pt>
    <dgm:pt modelId="{6C60E871-552E-4165-9201-CB1BB292585E}" type="pres">
      <dgm:prSet presAssocID="{83993134-6882-4653-A7C2-3525057FD2F0}" presName="iconBgRect" presStyleLbl="bgShp" presStyleIdx="2" presStyleCnt="6"/>
      <dgm:spPr/>
    </dgm:pt>
    <dgm:pt modelId="{F97A04B8-23E4-4F53-B8B3-2472CA11A3EF}" type="pres">
      <dgm:prSet presAssocID="{83993134-6882-4653-A7C2-3525057FD2F0}"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rget Audience"/>
        </a:ext>
      </dgm:extLst>
    </dgm:pt>
    <dgm:pt modelId="{378CD2EB-E5B6-406C-9DF2-65EF4FECC1BC}" type="pres">
      <dgm:prSet presAssocID="{83993134-6882-4653-A7C2-3525057FD2F0}" presName="spaceRect" presStyleCnt="0"/>
      <dgm:spPr/>
    </dgm:pt>
    <dgm:pt modelId="{5DEEE403-5250-471D-B51E-7118CC1B8C78}" type="pres">
      <dgm:prSet presAssocID="{83993134-6882-4653-A7C2-3525057FD2F0}" presName="textRect" presStyleLbl="revTx" presStyleIdx="2" presStyleCnt="6">
        <dgm:presLayoutVars>
          <dgm:chMax val="1"/>
          <dgm:chPref val="1"/>
        </dgm:presLayoutVars>
      </dgm:prSet>
      <dgm:spPr/>
    </dgm:pt>
    <dgm:pt modelId="{4C4AA0FF-A5B3-49B7-AC71-C0A4FF6DB716}" type="pres">
      <dgm:prSet presAssocID="{5254602D-EC16-4DB5-850A-8C72E304595E}" presName="sibTrans" presStyleLbl="sibTrans2D1" presStyleIdx="0" presStyleCnt="0"/>
      <dgm:spPr/>
    </dgm:pt>
    <dgm:pt modelId="{752172D9-91AE-4634-9D80-C7D1E9A01014}" type="pres">
      <dgm:prSet presAssocID="{3D92E9BE-C9D8-4ABF-8DDA-57EDBFEC0359}" presName="compNode" presStyleCnt="0"/>
      <dgm:spPr/>
    </dgm:pt>
    <dgm:pt modelId="{9F22EEDC-6FD0-4D32-A996-EF3C0F3DAB66}" type="pres">
      <dgm:prSet presAssocID="{3D92E9BE-C9D8-4ABF-8DDA-57EDBFEC0359}" presName="iconBgRect" presStyleLbl="bgShp" presStyleIdx="3" presStyleCnt="6"/>
      <dgm:spPr/>
    </dgm:pt>
    <dgm:pt modelId="{A6B4DDB0-9A9B-4A43-A927-BE9F4BFB9308}" type="pres">
      <dgm:prSet presAssocID="{3D92E9BE-C9D8-4ABF-8DDA-57EDBFEC035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lowchart"/>
        </a:ext>
      </dgm:extLst>
    </dgm:pt>
    <dgm:pt modelId="{96FA50D9-0624-451F-929F-DEC753EA9BF2}" type="pres">
      <dgm:prSet presAssocID="{3D92E9BE-C9D8-4ABF-8DDA-57EDBFEC0359}" presName="spaceRect" presStyleCnt="0"/>
      <dgm:spPr/>
    </dgm:pt>
    <dgm:pt modelId="{AA574DCD-A4DA-4526-9CAB-D6CD536A6703}" type="pres">
      <dgm:prSet presAssocID="{3D92E9BE-C9D8-4ABF-8DDA-57EDBFEC0359}" presName="textRect" presStyleLbl="revTx" presStyleIdx="3" presStyleCnt="6">
        <dgm:presLayoutVars>
          <dgm:chMax val="1"/>
          <dgm:chPref val="1"/>
        </dgm:presLayoutVars>
      </dgm:prSet>
      <dgm:spPr/>
    </dgm:pt>
    <dgm:pt modelId="{A3469F33-9796-4D73-AF4F-704F5CB1715B}" type="pres">
      <dgm:prSet presAssocID="{04DCFCED-7DD3-4590-AB30-F286833AA447}" presName="sibTrans" presStyleLbl="sibTrans2D1" presStyleIdx="0" presStyleCnt="0"/>
      <dgm:spPr/>
    </dgm:pt>
    <dgm:pt modelId="{1A617C76-D235-4E2E-9B11-830F8A5560CA}" type="pres">
      <dgm:prSet presAssocID="{7846B15B-F24C-4AA6-ABC2-60CCBD533667}" presName="compNode" presStyleCnt="0"/>
      <dgm:spPr/>
    </dgm:pt>
    <dgm:pt modelId="{58BB8632-7AA2-4FF7-99D5-32E132C2DF2C}" type="pres">
      <dgm:prSet presAssocID="{7846B15B-F24C-4AA6-ABC2-60CCBD533667}" presName="iconBgRect" presStyleLbl="bgShp" presStyleIdx="4" presStyleCnt="6"/>
      <dgm:spPr/>
    </dgm:pt>
    <dgm:pt modelId="{0C6A64E7-DF1B-4985-BA8B-0BEFC11C3DA2}" type="pres">
      <dgm:prSet presAssocID="{7846B15B-F24C-4AA6-ABC2-60CCBD53366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hat Bubble"/>
        </a:ext>
      </dgm:extLst>
    </dgm:pt>
    <dgm:pt modelId="{D6DF5529-D4F8-4C35-A38A-CA681B4865D5}" type="pres">
      <dgm:prSet presAssocID="{7846B15B-F24C-4AA6-ABC2-60CCBD533667}" presName="spaceRect" presStyleCnt="0"/>
      <dgm:spPr/>
    </dgm:pt>
    <dgm:pt modelId="{1CDE8076-7132-4A01-B707-E6D53C0C3D92}" type="pres">
      <dgm:prSet presAssocID="{7846B15B-F24C-4AA6-ABC2-60CCBD533667}" presName="textRect" presStyleLbl="revTx" presStyleIdx="4" presStyleCnt="6">
        <dgm:presLayoutVars>
          <dgm:chMax val="1"/>
          <dgm:chPref val="1"/>
        </dgm:presLayoutVars>
      </dgm:prSet>
      <dgm:spPr/>
    </dgm:pt>
    <dgm:pt modelId="{04F65268-EF79-47E4-9224-E5D235226177}" type="pres">
      <dgm:prSet presAssocID="{6E93047D-E4D9-4B71-AFA4-C2D651822A66}" presName="sibTrans" presStyleLbl="sibTrans2D1" presStyleIdx="0" presStyleCnt="0"/>
      <dgm:spPr/>
    </dgm:pt>
    <dgm:pt modelId="{8AA1C093-1D33-4F52-86FF-DF76F6928869}" type="pres">
      <dgm:prSet presAssocID="{4276583C-913C-40BB-A873-22B6C9E61CF4}" presName="compNode" presStyleCnt="0"/>
      <dgm:spPr/>
    </dgm:pt>
    <dgm:pt modelId="{323D38A4-8DB4-4CEE-A1CA-85222E45CD4C}" type="pres">
      <dgm:prSet presAssocID="{4276583C-913C-40BB-A873-22B6C9E61CF4}" presName="iconBgRect" presStyleLbl="bgShp" presStyleIdx="5" presStyleCnt="6"/>
      <dgm:spPr/>
    </dgm:pt>
    <dgm:pt modelId="{98B315E6-EB53-4196-A5F3-14C4D09CB6B4}" type="pres">
      <dgm:prSet presAssocID="{4276583C-913C-40BB-A873-22B6C9E61CF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Users"/>
        </a:ext>
      </dgm:extLst>
    </dgm:pt>
    <dgm:pt modelId="{67A0FF11-AD7A-4CBD-A5B3-ECD8C6F3ED6C}" type="pres">
      <dgm:prSet presAssocID="{4276583C-913C-40BB-A873-22B6C9E61CF4}" presName="spaceRect" presStyleCnt="0"/>
      <dgm:spPr/>
    </dgm:pt>
    <dgm:pt modelId="{0DCA20A7-DC8B-41C4-BA84-5A26DACB7369}" type="pres">
      <dgm:prSet presAssocID="{4276583C-913C-40BB-A873-22B6C9E61CF4}" presName="textRect" presStyleLbl="revTx" presStyleIdx="5" presStyleCnt="6">
        <dgm:presLayoutVars>
          <dgm:chMax val="1"/>
          <dgm:chPref val="1"/>
        </dgm:presLayoutVars>
      </dgm:prSet>
      <dgm:spPr/>
    </dgm:pt>
  </dgm:ptLst>
  <dgm:cxnLst>
    <dgm:cxn modelId="{CBB0B802-C7B6-46C8-8132-4836646769C9}" srcId="{EE576524-02F3-49D0-AED7-33260F325C21}" destId="{7846B15B-F24C-4AA6-ABC2-60CCBD533667}" srcOrd="4" destOrd="0" parTransId="{F0EB30EB-7206-4A6E-B126-3665EA46B19B}" sibTransId="{6E93047D-E4D9-4B71-AFA4-C2D651822A66}"/>
    <dgm:cxn modelId="{1A0EAD08-380B-49FD-B836-06EB779EAD33}" srcId="{EE576524-02F3-49D0-AED7-33260F325C21}" destId="{A4F80E4A-D69C-47D8-A92B-7DB3EE4ED03F}" srcOrd="1" destOrd="0" parTransId="{87DDA380-28BC-4C54-98F6-2CF321A6D34B}" sibTransId="{3EBFFE9A-1B0F-4684-A3DB-D5B1DDC5C78D}"/>
    <dgm:cxn modelId="{E6123240-285F-414E-933C-4A18350ED890}" type="presOf" srcId="{EE576524-02F3-49D0-AED7-33260F325C21}" destId="{2082B810-8B8C-4FAA-8823-05170C62084C}" srcOrd="0" destOrd="0" presId="urn:microsoft.com/office/officeart/2018/2/layout/IconCircleList"/>
    <dgm:cxn modelId="{9F381E60-87B1-49D2-B1C6-7FF3CAD4A89F}" srcId="{EE576524-02F3-49D0-AED7-33260F325C21}" destId="{6B5FE0CB-0192-488F-BF0C-53960717BBBA}" srcOrd="0" destOrd="0" parTransId="{193077B3-8FEA-45F3-AABB-1B26561746D9}" sibTransId="{8EEB7FD2-376B-4EA8-A86B-BB9C21549123}"/>
    <dgm:cxn modelId="{C5A7DE63-523A-4F66-A016-3F09C26CB8F2}" type="presOf" srcId="{83993134-6882-4653-A7C2-3525057FD2F0}" destId="{5DEEE403-5250-471D-B51E-7118CC1B8C78}" srcOrd="0" destOrd="0" presId="urn:microsoft.com/office/officeart/2018/2/layout/IconCircleList"/>
    <dgm:cxn modelId="{E8C3E54A-4F60-4E9A-B3EE-B5DEB6E7FB3A}" type="presOf" srcId="{8EEB7FD2-376B-4EA8-A86B-BB9C21549123}" destId="{9B07D201-C747-47B0-8A0C-B0839C12EFBB}" srcOrd="0" destOrd="0" presId="urn:microsoft.com/office/officeart/2018/2/layout/IconCircleList"/>
    <dgm:cxn modelId="{11006673-D50D-4BAC-AEA4-2292EF5F23A1}" type="presOf" srcId="{6B5FE0CB-0192-488F-BF0C-53960717BBBA}" destId="{BDEF3459-5458-4AEA-BBD5-38CED6F018C8}" srcOrd="0" destOrd="0" presId="urn:microsoft.com/office/officeart/2018/2/layout/IconCircleList"/>
    <dgm:cxn modelId="{10474F55-8006-4719-A93F-08C59CCDF30B}" type="presOf" srcId="{6E93047D-E4D9-4B71-AFA4-C2D651822A66}" destId="{04F65268-EF79-47E4-9224-E5D235226177}" srcOrd="0" destOrd="0" presId="urn:microsoft.com/office/officeart/2018/2/layout/IconCircleList"/>
    <dgm:cxn modelId="{2DD953A1-4ED1-4A8C-9768-7A59439310FF}" type="presOf" srcId="{3D92E9BE-C9D8-4ABF-8DDA-57EDBFEC0359}" destId="{AA574DCD-A4DA-4526-9CAB-D6CD536A6703}" srcOrd="0" destOrd="0" presId="urn:microsoft.com/office/officeart/2018/2/layout/IconCircleList"/>
    <dgm:cxn modelId="{D2DDDDA1-2181-4516-956D-C9A8FA78A2DF}" type="presOf" srcId="{7846B15B-F24C-4AA6-ABC2-60CCBD533667}" destId="{1CDE8076-7132-4A01-B707-E6D53C0C3D92}" srcOrd="0" destOrd="0" presId="urn:microsoft.com/office/officeart/2018/2/layout/IconCircleList"/>
    <dgm:cxn modelId="{8882BFAD-AA4D-4B14-8B13-36AF02279E78}" type="presOf" srcId="{A4F80E4A-D69C-47D8-A92B-7DB3EE4ED03F}" destId="{A7DBF579-0FCE-47F1-8B25-2A4B9825D789}" srcOrd="0" destOrd="0" presId="urn:microsoft.com/office/officeart/2018/2/layout/IconCircleList"/>
    <dgm:cxn modelId="{C4D7F4AF-B032-42BF-9900-AF73CFD1F685}" srcId="{EE576524-02F3-49D0-AED7-33260F325C21}" destId="{83993134-6882-4653-A7C2-3525057FD2F0}" srcOrd="2" destOrd="0" parTransId="{11766B7B-8696-4837-8FBC-CC29321A7390}" sibTransId="{5254602D-EC16-4DB5-850A-8C72E304595E}"/>
    <dgm:cxn modelId="{EC0849CA-D478-4BBD-84DD-4FE64BDB19A5}" type="presOf" srcId="{04DCFCED-7DD3-4590-AB30-F286833AA447}" destId="{A3469F33-9796-4D73-AF4F-704F5CB1715B}" srcOrd="0" destOrd="0" presId="urn:microsoft.com/office/officeart/2018/2/layout/IconCircleList"/>
    <dgm:cxn modelId="{26ADF1CD-E51D-45C0-AE7B-A193B1A17345}" srcId="{EE576524-02F3-49D0-AED7-33260F325C21}" destId="{4276583C-913C-40BB-A873-22B6C9E61CF4}" srcOrd="5" destOrd="0" parTransId="{DD6FE8FE-C67B-455D-8680-815A7ED37634}" sibTransId="{34A64B6B-046D-41C0-8571-59B324F71808}"/>
    <dgm:cxn modelId="{6FE8E1D2-B846-49E6-9058-A9CDF1B68E94}" srcId="{EE576524-02F3-49D0-AED7-33260F325C21}" destId="{3D92E9BE-C9D8-4ABF-8DDA-57EDBFEC0359}" srcOrd="3" destOrd="0" parTransId="{126F2F62-5806-4699-99B1-438519F082B5}" sibTransId="{04DCFCED-7DD3-4590-AB30-F286833AA447}"/>
    <dgm:cxn modelId="{51C4BFEF-0E43-4CEC-A35D-C3150E05731A}" type="presOf" srcId="{3EBFFE9A-1B0F-4684-A3DB-D5B1DDC5C78D}" destId="{059BFF02-D1F6-4E7A-A922-6753D7B4D873}" srcOrd="0" destOrd="0" presId="urn:microsoft.com/office/officeart/2018/2/layout/IconCircleList"/>
    <dgm:cxn modelId="{068B56F1-229E-4326-9A32-AA5264632A10}" type="presOf" srcId="{4276583C-913C-40BB-A873-22B6C9E61CF4}" destId="{0DCA20A7-DC8B-41C4-BA84-5A26DACB7369}" srcOrd="0" destOrd="0" presId="urn:microsoft.com/office/officeart/2018/2/layout/IconCircleList"/>
    <dgm:cxn modelId="{1710C4FF-279D-4086-BB8E-8321434D4800}" type="presOf" srcId="{5254602D-EC16-4DB5-850A-8C72E304595E}" destId="{4C4AA0FF-A5B3-49B7-AC71-C0A4FF6DB716}" srcOrd="0" destOrd="0" presId="urn:microsoft.com/office/officeart/2018/2/layout/IconCircleList"/>
    <dgm:cxn modelId="{246C159E-226C-47B9-80DE-B0B3843BD876}" type="presParOf" srcId="{2082B810-8B8C-4FAA-8823-05170C62084C}" destId="{8309896F-8E9D-4A76-A2FB-A864FF629692}" srcOrd="0" destOrd="0" presId="urn:microsoft.com/office/officeart/2018/2/layout/IconCircleList"/>
    <dgm:cxn modelId="{77C36ABD-4481-4180-A6B2-A94EE802C36B}" type="presParOf" srcId="{8309896F-8E9D-4A76-A2FB-A864FF629692}" destId="{921C71FA-E959-439C-BD53-3D67B1F83AD1}" srcOrd="0" destOrd="0" presId="urn:microsoft.com/office/officeart/2018/2/layout/IconCircleList"/>
    <dgm:cxn modelId="{9804483D-157E-4B3A-8305-AA6B345ED569}" type="presParOf" srcId="{921C71FA-E959-439C-BD53-3D67B1F83AD1}" destId="{73B9D32B-0EE3-445E-B4E9-F2605DF1D373}" srcOrd="0" destOrd="0" presId="urn:microsoft.com/office/officeart/2018/2/layout/IconCircleList"/>
    <dgm:cxn modelId="{92DB67FA-27A3-429E-B230-DDD04F6408C1}" type="presParOf" srcId="{921C71FA-E959-439C-BD53-3D67B1F83AD1}" destId="{12555828-1D9F-4478-BB89-F8EFF4F87614}" srcOrd="1" destOrd="0" presId="urn:microsoft.com/office/officeart/2018/2/layout/IconCircleList"/>
    <dgm:cxn modelId="{930A61EB-3583-4893-B1A1-4A1452ED4C15}" type="presParOf" srcId="{921C71FA-E959-439C-BD53-3D67B1F83AD1}" destId="{B6FF3508-C0AA-41CD-BE8C-455DB6613D3F}" srcOrd="2" destOrd="0" presId="urn:microsoft.com/office/officeart/2018/2/layout/IconCircleList"/>
    <dgm:cxn modelId="{7E794C5E-FD8F-49FE-9786-CAA5CA76E620}" type="presParOf" srcId="{921C71FA-E959-439C-BD53-3D67B1F83AD1}" destId="{BDEF3459-5458-4AEA-BBD5-38CED6F018C8}" srcOrd="3" destOrd="0" presId="urn:microsoft.com/office/officeart/2018/2/layout/IconCircleList"/>
    <dgm:cxn modelId="{EBC899F8-69A7-497C-AF2A-95000FCA9702}" type="presParOf" srcId="{8309896F-8E9D-4A76-A2FB-A864FF629692}" destId="{9B07D201-C747-47B0-8A0C-B0839C12EFBB}" srcOrd="1" destOrd="0" presId="urn:microsoft.com/office/officeart/2018/2/layout/IconCircleList"/>
    <dgm:cxn modelId="{D8488114-B27A-42FB-9081-9B0E37A1C60F}" type="presParOf" srcId="{8309896F-8E9D-4A76-A2FB-A864FF629692}" destId="{20855E71-393C-400B-B26F-2FFE6766F7B7}" srcOrd="2" destOrd="0" presId="urn:microsoft.com/office/officeart/2018/2/layout/IconCircleList"/>
    <dgm:cxn modelId="{F3A4350D-EBBA-40C8-9D8D-16B436C8498D}" type="presParOf" srcId="{20855E71-393C-400B-B26F-2FFE6766F7B7}" destId="{4CC3D362-A3C8-40A9-908A-FBD1B3E82EB7}" srcOrd="0" destOrd="0" presId="urn:microsoft.com/office/officeart/2018/2/layout/IconCircleList"/>
    <dgm:cxn modelId="{473B4E29-19E1-4C11-89E5-ABF5B89DC49B}" type="presParOf" srcId="{20855E71-393C-400B-B26F-2FFE6766F7B7}" destId="{39AD73CB-E0F4-4823-8B36-4FAA20C82F88}" srcOrd="1" destOrd="0" presId="urn:microsoft.com/office/officeart/2018/2/layout/IconCircleList"/>
    <dgm:cxn modelId="{37848FF2-8B95-41F6-B222-A273478190D3}" type="presParOf" srcId="{20855E71-393C-400B-B26F-2FFE6766F7B7}" destId="{054DE0D3-EBF4-4B02-8351-E2CF64143C75}" srcOrd="2" destOrd="0" presId="urn:microsoft.com/office/officeart/2018/2/layout/IconCircleList"/>
    <dgm:cxn modelId="{A2B93DFD-57DF-496B-A7B0-F6DC6F54AC82}" type="presParOf" srcId="{20855E71-393C-400B-B26F-2FFE6766F7B7}" destId="{A7DBF579-0FCE-47F1-8B25-2A4B9825D789}" srcOrd="3" destOrd="0" presId="urn:microsoft.com/office/officeart/2018/2/layout/IconCircleList"/>
    <dgm:cxn modelId="{1F976A40-2DA4-42BD-A656-A15C20398BBE}" type="presParOf" srcId="{8309896F-8E9D-4A76-A2FB-A864FF629692}" destId="{059BFF02-D1F6-4E7A-A922-6753D7B4D873}" srcOrd="3" destOrd="0" presId="urn:microsoft.com/office/officeart/2018/2/layout/IconCircleList"/>
    <dgm:cxn modelId="{8DF7B6C3-E5E6-486B-B274-DC7299EB3873}" type="presParOf" srcId="{8309896F-8E9D-4A76-A2FB-A864FF629692}" destId="{CA0D69AF-6D14-4239-BE3B-2873A23C8CC6}" srcOrd="4" destOrd="0" presId="urn:microsoft.com/office/officeart/2018/2/layout/IconCircleList"/>
    <dgm:cxn modelId="{558BFF11-8703-4670-B1A3-EEEB6AE66C4C}" type="presParOf" srcId="{CA0D69AF-6D14-4239-BE3B-2873A23C8CC6}" destId="{6C60E871-552E-4165-9201-CB1BB292585E}" srcOrd="0" destOrd="0" presId="urn:microsoft.com/office/officeart/2018/2/layout/IconCircleList"/>
    <dgm:cxn modelId="{C1871FA3-5C57-45BB-B65E-F1F78DDAA073}" type="presParOf" srcId="{CA0D69AF-6D14-4239-BE3B-2873A23C8CC6}" destId="{F97A04B8-23E4-4F53-B8B3-2472CA11A3EF}" srcOrd="1" destOrd="0" presId="urn:microsoft.com/office/officeart/2018/2/layout/IconCircleList"/>
    <dgm:cxn modelId="{9151BFA4-E00E-4FEA-9A04-10CBFE95A38F}" type="presParOf" srcId="{CA0D69AF-6D14-4239-BE3B-2873A23C8CC6}" destId="{378CD2EB-E5B6-406C-9DF2-65EF4FECC1BC}" srcOrd="2" destOrd="0" presId="urn:microsoft.com/office/officeart/2018/2/layout/IconCircleList"/>
    <dgm:cxn modelId="{9D2AA072-B71E-41B3-96A0-A85357D668B9}" type="presParOf" srcId="{CA0D69AF-6D14-4239-BE3B-2873A23C8CC6}" destId="{5DEEE403-5250-471D-B51E-7118CC1B8C78}" srcOrd="3" destOrd="0" presId="urn:microsoft.com/office/officeart/2018/2/layout/IconCircleList"/>
    <dgm:cxn modelId="{51D05B5A-D4FA-4CAA-B3EF-A4B960D949B0}" type="presParOf" srcId="{8309896F-8E9D-4A76-A2FB-A864FF629692}" destId="{4C4AA0FF-A5B3-49B7-AC71-C0A4FF6DB716}" srcOrd="5" destOrd="0" presId="urn:microsoft.com/office/officeart/2018/2/layout/IconCircleList"/>
    <dgm:cxn modelId="{F3AD41E1-4E78-4FE1-BE53-5644C955CCFF}" type="presParOf" srcId="{8309896F-8E9D-4A76-A2FB-A864FF629692}" destId="{752172D9-91AE-4634-9D80-C7D1E9A01014}" srcOrd="6" destOrd="0" presId="urn:microsoft.com/office/officeart/2018/2/layout/IconCircleList"/>
    <dgm:cxn modelId="{05CA04EF-0C1B-4E51-9BE2-865A77EF2991}" type="presParOf" srcId="{752172D9-91AE-4634-9D80-C7D1E9A01014}" destId="{9F22EEDC-6FD0-4D32-A996-EF3C0F3DAB66}" srcOrd="0" destOrd="0" presId="urn:microsoft.com/office/officeart/2018/2/layout/IconCircleList"/>
    <dgm:cxn modelId="{F5E78214-AF60-4CEB-8978-B0B5995A0B8F}" type="presParOf" srcId="{752172D9-91AE-4634-9D80-C7D1E9A01014}" destId="{A6B4DDB0-9A9B-4A43-A927-BE9F4BFB9308}" srcOrd="1" destOrd="0" presId="urn:microsoft.com/office/officeart/2018/2/layout/IconCircleList"/>
    <dgm:cxn modelId="{94375203-6AD1-4705-B4B0-4E6880E04719}" type="presParOf" srcId="{752172D9-91AE-4634-9D80-C7D1E9A01014}" destId="{96FA50D9-0624-451F-929F-DEC753EA9BF2}" srcOrd="2" destOrd="0" presId="urn:microsoft.com/office/officeart/2018/2/layout/IconCircleList"/>
    <dgm:cxn modelId="{CFA7D51F-2872-4107-BED1-57E2D54B06A7}" type="presParOf" srcId="{752172D9-91AE-4634-9D80-C7D1E9A01014}" destId="{AA574DCD-A4DA-4526-9CAB-D6CD536A6703}" srcOrd="3" destOrd="0" presId="urn:microsoft.com/office/officeart/2018/2/layout/IconCircleList"/>
    <dgm:cxn modelId="{37B1EAFB-562D-4489-83BA-2556A492DF43}" type="presParOf" srcId="{8309896F-8E9D-4A76-A2FB-A864FF629692}" destId="{A3469F33-9796-4D73-AF4F-704F5CB1715B}" srcOrd="7" destOrd="0" presId="urn:microsoft.com/office/officeart/2018/2/layout/IconCircleList"/>
    <dgm:cxn modelId="{21CFDA93-6315-4597-8389-59C764F0F169}" type="presParOf" srcId="{8309896F-8E9D-4A76-A2FB-A864FF629692}" destId="{1A617C76-D235-4E2E-9B11-830F8A5560CA}" srcOrd="8" destOrd="0" presId="urn:microsoft.com/office/officeart/2018/2/layout/IconCircleList"/>
    <dgm:cxn modelId="{CD99E879-6919-4DA1-A907-CDEDBFAE4057}" type="presParOf" srcId="{1A617C76-D235-4E2E-9B11-830F8A5560CA}" destId="{58BB8632-7AA2-4FF7-99D5-32E132C2DF2C}" srcOrd="0" destOrd="0" presId="urn:microsoft.com/office/officeart/2018/2/layout/IconCircleList"/>
    <dgm:cxn modelId="{8D6F645D-5E4B-4504-B8D8-0ACEBEB5EC96}" type="presParOf" srcId="{1A617C76-D235-4E2E-9B11-830F8A5560CA}" destId="{0C6A64E7-DF1B-4985-BA8B-0BEFC11C3DA2}" srcOrd="1" destOrd="0" presId="urn:microsoft.com/office/officeart/2018/2/layout/IconCircleList"/>
    <dgm:cxn modelId="{9ABCE764-5059-4DD6-B292-8445E21A5CF6}" type="presParOf" srcId="{1A617C76-D235-4E2E-9B11-830F8A5560CA}" destId="{D6DF5529-D4F8-4C35-A38A-CA681B4865D5}" srcOrd="2" destOrd="0" presId="urn:microsoft.com/office/officeart/2018/2/layout/IconCircleList"/>
    <dgm:cxn modelId="{5A8B0FF5-EDAA-4E5A-9D6A-D8EB48532BFD}" type="presParOf" srcId="{1A617C76-D235-4E2E-9B11-830F8A5560CA}" destId="{1CDE8076-7132-4A01-B707-E6D53C0C3D92}" srcOrd="3" destOrd="0" presId="urn:microsoft.com/office/officeart/2018/2/layout/IconCircleList"/>
    <dgm:cxn modelId="{B0075849-9921-41DD-977D-0BE361D1B475}" type="presParOf" srcId="{8309896F-8E9D-4A76-A2FB-A864FF629692}" destId="{04F65268-EF79-47E4-9224-E5D235226177}" srcOrd="9" destOrd="0" presId="urn:microsoft.com/office/officeart/2018/2/layout/IconCircleList"/>
    <dgm:cxn modelId="{F6AC6658-6C75-4932-BBD6-55CCD76FAA06}" type="presParOf" srcId="{8309896F-8E9D-4A76-A2FB-A864FF629692}" destId="{8AA1C093-1D33-4F52-86FF-DF76F6928869}" srcOrd="10" destOrd="0" presId="urn:microsoft.com/office/officeart/2018/2/layout/IconCircleList"/>
    <dgm:cxn modelId="{8455CFF4-AC90-45E6-92BE-B6E4A467B66D}" type="presParOf" srcId="{8AA1C093-1D33-4F52-86FF-DF76F6928869}" destId="{323D38A4-8DB4-4CEE-A1CA-85222E45CD4C}" srcOrd="0" destOrd="0" presId="urn:microsoft.com/office/officeart/2018/2/layout/IconCircleList"/>
    <dgm:cxn modelId="{9B7EE379-E0C9-4BEC-818E-366F3BC70BD8}" type="presParOf" srcId="{8AA1C093-1D33-4F52-86FF-DF76F6928869}" destId="{98B315E6-EB53-4196-A5F3-14C4D09CB6B4}" srcOrd="1" destOrd="0" presId="urn:microsoft.com/office/officeart/2018/2/layout/IconCircleList"/>
    <dgm:cxn modelId="{954E1337-B49A-4F2A-98D7-75CFCCABFA08}" type="presParOf" srcId="{8AA1C093-1D33-4F52-86FF-DF76F6928869}" destId="{67A0FF11-AD7A-4CBD-A5B3-ECD8C6F3ED6C}" srcOrd="2" destOrd="0" presId="urn:microsoft.com/office/officeart/2018/2/layout/IconCircleList"/>
    <dgm:cxn modelId="{B7DD3D3C-8181-487E-A832-618C01352DFC}" type="presParOf" srcId="{8AA1C093-1D33-4F52-86FF-DF76F6928869}" destId="{0DCA20A7-DC8B-41C4-BA84-5A26DACB736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CE10C607-2BEA-4970-B268-3575BCE11725}"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3F67EE37-35D9-4150-B7A4-6E2B10724AB6}">
      <dgm:prSet/>
      <dgm:spPr/>
      <dgm:t>
        <a:bodyPr/>
        <a:lstStyle/>
        <a:p>
          <a:r>
            <a:rPr lang="en-US" b="1"/>
            <a:t>:Steady Growth</a:t>
          </a:r>
          <a:r>
            <a:rPr lang="en-US"/>
            <a:t>:</a:t>
          </a:r>
        </a:p>
      </dgm:t>
    </dgm:pt>
    <dgm:pt modelId="{5A70A4D7-CCFD-475E-9267-AA2F7B4CF4D6}" type="parTrans" cxnId="{C8F9CD5A-618F-450A-B22A-5C2F340C8C13}">
      <dgm:prSet/>
      <dgm:spPr/>
      <dgm:t>
        <a:bodyPr/>
        <a:lstStyle/>
        <a:p>
          <a:endParaRPr lang="en-US"/>
        </a:p>
      </dgm:t>
    </dgm:pt>
    <dgm:pt modelId="{16D6A134-ED18-48A1-B67B-FC28655F9D97}" type="sibTrans" cxnId="{C8F9CD5A-618F-450A-B22A-5C2F340C8C13}">
      <dgm:prSet/>
      <dgm:spPr/>
      <dgm:t>
        <a:bodyPr/>
        <a:lstStyle/>
        <a:p>
          <a:endParaRPr lang="en-US"/>
        </a:p>
      </dgm:t>
    </dgm:pt>
    <dgm:pt modelId="{EAE04107-2B80-4E92-A3D7-56DF5B78DEBB}">
      <dgm:prSet/>
      <dgm:spPr/>
      <dgm:t>
        <a:bodyPr/>
        <a:lstStyle/>
        <a:p>
          <a:r>
            <a:rPr lang="en-US"/>
            <a:t>There is a clear trend of steady growth in product page sessions from March 2012 to December 2014. The sessions increased from 743 in March 2012 to a peak of 17,240 in December 2014.</a:t>
          </a:r>
        </a:p>
      </dgm:t>
    </dgm:pt>
    <dgm:pt modelId="{AADFC09C-0FAE-4EB0-8A3F-3875B712AE64}" type="parTrans" cxnId="{C57EABFA-D68C-4509-B6AD-DD442B4D3E5D}">
      <dgm:prSet/>
      <dgm:spPr/>
      <dgm:t>
        <a:bodyPr/>
        <a:lstStyle/>
        <a:p>
          <a:endParaRPr lang="en-US"/>
        </a:p>
      </dgm:t>
    </dgm:pt>
    <dgm:pt modelId="{2B00D354-6D0D-4708-809E-959510F130C5}" type="sibTrans" cxnId="{C57EABFA-D68C-4509-B6AD-DD442B4D3E5D}">
      <dgm:prSet/>
      <dgm:spPr/>
      <dgm:t>
        <a:bodyPr/>
        <a:lstStyle/>
        <a:p>
          <a:endParaRPr lang="en-US"/>
        </a:p>
      </dgm:t>
    </dgm:pt>
    <dgm:pt modelId="{BEF07664-61FE-4EC9-B26E-D71D3E70B05E}">
      <dgm:prSet/>
      <dgm:spPr/>
      <dgm:t>
        <a:bodyPr/>
        <a:lstStyle/>
        <a:p>
          <a:r>
            <a:rPr lang="en-US" b="1"/>
            <a:t>Seasonal Peaks</a:t>
          </a:r>
          <a:r>
            <a:rPr lang="en-US"/>
            <a:t>:</a:t>
          </a:r>
        </a:p>
      </dgm:t>
    </dgm:pt>
    <dgm:pt modelId="{3D34C0DE-5EEA-4060-AB0D-4BC91FE6EB95}" type="parTrans" cxnId="{1F4DC2FB-D16C-4149-99B5-B0121C5D93D3}">
      <dgm:prSet/>
      <dgm:spPr/>
      <dgm:t>
        <a:bodyPr/>
        <a:lstStyle/>
        <a:p>
          <a:endParaRPr lang="en-US"/>
        </a:p>
      </dgm:t>
    </dgm:pt>
    <dgm:pt modelId="{3A239BEE-8CCD-4CFC-AEB5-A18B62BA96D5}" type="sibTrans" cxnId="{1F4DC2FB-D16C-4149-99B5-B0121C5D93D3}">
      <dgm:prSet/>
      <dgm:spPr/>
      <dgm:t>
        <a:bodyPr/>
        <a:lstStyle/>
        <a:p>
          <a:endParaRPr lang="en-US"/>
        </a:p>
      </dgm:t>
    </dgm:pt>
    <dgm:pt modelId="{EFECE9A1-EF74-426A-8D4B-138F02E9C904}">
      <dgm:prSet/>
      <dgm:spPr/>
      <dgm:t>
        <a:bodyPr/>
        <a:lstStyle/>
        <a:p>
          <a:r>
            <a:rPr lang="en-US"/>
            <a:t>Significant peaks are observed during November and December of each year, suggesting higher engagement during the holiday season. For example, November 2012 (6,743 sessions) and December 2012 (5,013 sessions) show a marked increase compared to other months.</a:t>
          </a:r>
        </a:p>
      </dgm:t>
    </dgm:pt>
    <dgm:pt modelId="{3591264E-2990-4FCC-A2C1-57646384B370}" type="parTrans" cxnId="{6D45AF9D-975F-4960-9182-963C0296F3B1}">
      <dgm:prSet/>
      <dgm:spPr/>
      <dgm:t>
        <a:bodyPr/>
        <a:lstStyle/>
        <a:p>
          <a:endParaRPr lang="en-US"/>
        </a:p>
      </dgm:t>
    </dgm:pt>
    <dgm:pt modelId="{81197BCC-76EC-43E7-B8BF-CC628FDBD91A}" type="sibTrans" cxnId="{6D45AF9D-975F-4960-9182-963C0296F3B1}">
      <dgm:prSet/>
      <dgm:spPr/>
      <dgm:t>
        <a:bodyPr/>
        <a:lstStyle/>
        <a:p>
          <a:endParaRPr lang="en-US"/>
        </a:p>
      </dgm:t>
    </dgm:pt>
    <dgm:pt modelId="{2125EDCB-D6FF-49C1-A960-7C8C916A6721}">
      <dgm:prSet/>
      <dgm:spPr/>
      <dgm:t>
        <a:bodyPr/>
        <a:lstStyle/>
        <a:p>
          <a:r>
            <a:rPr lang="en-US" b="1"/>
            <a:t>Post-Holiday Decline</a:t>
          </a:r>
          <a:r>
            <a:rPr lang="en-US"/>
            <a:t>:</a:t>
          </a:r>
        </a:p>
      </dgm:t>
    </dgm:pt>
    <dgm:pt modelId="{47B6207C-528D-4223-9CF5-69D805C9C596}" type="parTrans" cxnId="{2F0988AB-6F25-441A-A975-99844BB8A6C4}">
      <dgm:prSet/>
      <dgm:spPr/>
      <dgm:t>
        <a:bodyPr/>
        <a:lstStyle/>
        <a:p>
          <a:endParaRPr lang="en-US"/>
        </a:p>
      </dgm:t>
    </dgm:pt>
    <dgm:pt modelId="{026C7340-10FA-4102-8107-8C522017A7EA}" type="sibTrans" cxnId="{2F0988AB-6F25-441A-A975-99844BB8A6C4}">
      <dgm:prSet/>
      <dgm:spPr/>
      <dgm:t>
        <a:bodyPr/>
        <a:lstStyle/>
        <a:p>
          <a:endParaRPr lang="en-US"/>
        </a:p>
      </dgm:t>
    </dgm:pt>
    <dgm:pt modelId="{63C9455D-224F-45F5-86C9-DD3525DD2E9C}">
      <dgm:prSet/>
      <dgm:spPr/>
      <dgm:t>
        <a:bodyPr/>
        <a:lstStyle/>
        <a:p>
          <a:r>
            <a:rPr lang="en-US"/>
            <a:t>There is a noticeable drop in sessions following the peak holiday months. For instance, January 2013 sessions dropped to 3,380 from December 2012’s 5,013.</a:t>
          </a:r>
        </a:p>
      </dgm:t>
    </dgm:pt>
    <dgm:pt modelId="{09A9B840-59A1-4ADD-8BA5-170CCECB6576}" type="parTrans" cxnId="{AEFB63C3-FEBC-4228-AB08-4F08BCDB66CE}">
      <dgm:prSet/>
      <dgm:spPr/>
      <dgm:t>
        <a:bodyPr/>
        <a:lstStyle/>
        <a:p>
          <a:endParaRPr lang="en-US"/>
        </a:p>
      </dgm:t>
    </dgm:pt>
    <dgm:pt modelId="{26010019-75D1-43D3-B225-E593C3641F87}" type="sibTrans" cxnId="{AEFB63C3-FEBC-4228-AB08-4F08BCDB66CE}">
      <dgm:prSet/>
      <dgm:spPr/>
      <dgm:t>
        <a:bodyPr/>
        <a:lstStyle/>
        <a:p>
          <a:endParaRPr lang="en-US"/>
        </a:p>
      </dgm:t>
    </dgm:pt>
    <dgm:pt modelId="{D0D889B8-9A3F-4249-B944-AA430386D75C}">
      <dgm:prSet/>
      <dgm:spPr/>
      <dgm:t>
        <a:bodyPr/>
        <a:lstStyle/>
        <a:p>
          <a:r>
            <a:rPr lang="en-US" b="1"/>
            <a:t>Continuous Increase</a:t>
          </a:r>
          <a:r>
            <a:rPr lang="en-US"/>
            <a:t>:</a:t>
          </a:r>
        </a:p>
      </dgm:t>
    </dgm:pt>
    <dgm:pt modelId="{C7D46FB2-70A6-4814-BB74-5F63165DD04F}" type="parTrans" cxnId="{FEED28E2-ADDC-43BF-8934-6470A6A59454}">
      <dgm:prSet/>
      <dgm:spPr/>
      <dgm:t>
        <a:bodyPr/>
        <a:lstStyle/>
        <a:p>
          <a:endParaRPr lang="en-US"/>
        </a:p>
      </dgm:t>
    </dgm:pt>
    <dgm:pt modelId="{CCE9FDDB-4C80-4370-8AE7-C93CC1A4CC2D}" type="sibTrans" cxnId="{FEED28E2-ADDC-43BF-8934-6470A6A59454}">
      <dgm:prSet/>
      <dgm:spPr/>
      <dgm:t>
        <a:bodyPr/>
        <a:lstStyle/>
        <a:p>
          <a:endParaRPr lang="en-US"/>
        </a:p>
      </dgm:t>
    </dgm:pt>
    <dgm:pt modelId="{D6E0C071-2A46-40B7-8A20-BC9CFF55ECC2}">
      <dgm:prSet/>
      <dgm:spPr/>
      <dgm:t>
        <a:bodyPr/>
        <a:lstStyle/>
        <a:p>
          <a:r>
            <a:rPr lang="en-US"/>
            <a:t>Despite seasonal fluctuations, the overall trend shows continuous growth. By October 2014, sessions reached 12,335, and by December 2014, they peaked at 17,240.</a:t>
          </a:r>
        </a:p>
      </dgm:t>
    </dgm:pt>
    <dgm:pt modelId="{DB9D5AEF-EF89-4BD5-A9E1-08244BACA47A}" type="parTrans" cxnId="{AE5589E0-18CE-4880-AAA7-2FEC1E716C92}">
      <dgm:prSet/>
      <dgm:spPr/>
      <dgm:t>
        <a:bodyPr/>
        <a:lstStyle/>
        <a:p>
          <a:endParaRPr lang="en-US"/>
        </a:p>
      </dgm:t>
    </dgm:pt>
    <dgm:pt modelId="{F48B38CD-192D-4AA6-8AF3-9CF9933CDA9A}" type="sibTrans" cxnId="{AE5589E0-18CE-4880-AAA7-2FEC1E716C92}">
      <dgm:prSet/>
      <dgm:spPr/>
      <dgm:t>
        <a:bodyPr/>
        <a:lstStyle/>
        <a:p>
          <a:endParaRPr lang="en-US"/>
        </a:p>
      </dgm:t>
    </dgm:pt>
    <dgm:pt modelId="{E5DC5850-1320-49F0-8463-4725B11B3D94}">
      <dgm:prSet/>
      <dgm:spPr/>
      <dgm:t>
        <a:bodyPr/>
        <a:lstStyle/>
        <a:p>
          <a:r>
            <a:rPr lang="en-US" b="1"/>
            <a:t>Recent Decline</a:t>
          </a:r>
          <a:r>
            <a:rPr lang="en-US"/>
            <a:t>:</a:t>
          </a:r>
        </a:p>
      </dgm:t>
    </dgm:pt>
    <dgm:pt modelId="{2F1E92E3-BA0C-4248-8C7D-E17B13AB61CE}" type="parTrans" cxnId="{09B6C5CD-237C-4EF8-9DD0-727296B78378}">
      <dgm:prSet/>
      <dgm:spPr/>
      <dgm:t>
        <a:bodyPr/>
        <a:lstStyle/>
        <a:p>
          <a:endParaRPr lang="en-US"/>
        </a:p>
      </dgm:t>
    </dgm:pt>
    <dgm:pt modelId="{CEF768F6-4EE8-4368-A315-9842593A49AB}" type="sibTrans" cxnId="{09B6C5CD-237C-4EF8-9DD0-727296B78378}">
      <dgm:prSet/>
      <dgm:spPr/>
      <dgm:t>
        <a:bodyPr/>
        <a:lstStyle/>
        <a:p>
          <a:endParaRPr lang="en-US"/>
        </a:p>
      </dgm:t>
    </dgm:pt>
    <dgm:pt modelId="{77397D67-A8C7-4BAB-90A6-65FC598CDDFB}">
      <dgm:prSet/>
      <dgm:spPr/>
      <dgm:t>
        <a:bodyPr/>
        <a:lstStyle/>
        <a:p>
          <a:r>
            <a:rPr lang="en-US"/>
            <a:t>After reaching a peak in December 2014, there is a decline in sessions, with March 2015 showing 9,022 sessions.</a:t>
          </a:r>
        </a:p>
      </dgm:t>
    </dgm:pt>
    <dgm:pt modelId="{3B3600B7-6B67-464D-8E23-2305730781D4}" type="parTrans" cxnId="{C8BC796E-2E3E-4A4F-A41A-61227A1AA9A7}">
      <dgm:prSet/>
      <dgm:spPr/>
      <dgm:t>
        <a:bodyPr/>
        <a:lstStyle/>
        <a:p>
          <a:endParaRPr lang="en-US"/>
        </a:p>
      </dgm:t>
    </dgm:pt>
    <dgm:pt modelId="{CA19B838-EA05-431E-AB26-A297A4D5C881}" type="sibTrans" cxnId="{C8BC796E-2E3E-4A4F-A41A-61227A1AA9A7}">
      <dgm:prSet/>
      <dgm:spPr/>
      <dgm:t>
        <a:bodyPr/>
        <a:lstStyle/>
        <a:p>
          <a:endParaRPr lang="en-US"/>
        </a:p>
      </dgm:t>
    </dgm:pt>
    <dgm:pt modelId="{BE9F0207-E412-4C94-83D9-F4DEC53A63D6}" type="pres">
      <dgm:prSet presAssocID="{CE10C607-2BEA-4970-B268-3575BCE11725}" presName="linear" presStyleCnt="0">
        <dgm:presLayoutVars>
          <dgm:dir/>
          <dgm:animLvl val="lvl"/>
          <dgm:resizeHandles val="exact"/>
        </dgm:presLayoutVars>
      </dgm:prSet>
      <dgm:spPr/>
    </dgm:pt>
    <dgm:pt modelId="{B43ED6E8-F454-42D6-8423-3FD97792A25D}" type="pres">
      <dgm:prSet presAssocID="{3F67EE37-35D9-4150-B7A4-6E2B10724AB6}" presName="parentLin" presStyleCnt="0"/>
      <dgm:spPr/>
    </dgm:pt>
    <dgm:pt modelId="{669A2CB9-B67E-4B28-9856-2F78468E7F11}" type="pres">
      <dgm:prSet presAssocID="{3F67EE37-35D9-4150-B7A4-6E2B10724AB6}" presName="parentLeftMargin" presStyleLbl="node1" presStyleIdx="0" presStyleCnt="5"/>
      <dgm:spPr/>
    </dgm:pt>
    <dgm:pt modelId="{0C8FD189-667C-47FB-B24B-D80AE5F14F4F}" type="pres">
      <dgm:prSet presAssocID="{3F67EE37-35D9-4150-B7A4-6E2B10724AB6}" presName="parentText" presStyleLbl="node1" presStyleIdx="0" presStyleCnt="5">
        <dgm:presLayoutVars>
          <dgm:chMax val="0"/>
          <dgm:bulletEnabled val="1"/>
        </dgm:presLayoutVars>
      </dgm:prSet>
      <dgm:spPr/>
    </dgm:pt>
    <dgm:pt modelId="{4142E388-3306-42CD-B6BF-CB6150E1BFBD}" type="pres">
      <dgm:prSet presAssocID="{3F67EE37-35D9-4150-B7A4-6E2B10724AB6}" presName="negativeSpace" presStyleCnt="0"/>
      <dgm:spPr/>
    </dgm:pt>
    <dgm:pt modelId="{7AB05D85-5ABC-4972-9933-EE5C110EE829}" type="pres">
      <dgm:prSet presAssocID="{3F67EE37-35D9-4150-B7A4-6E2B10724AB6}" presName="childText" presStyleLbl="conFgAcc1" presStyleIdx="0" presStyleCnt="5">
        <dgm:presLayoutVars>
          <dgm:bulletEnabled val="1"/>
        </dgm:presLayoutVars>
      </dgm:prSet>
      <dgm:spPr/>
    </dgm:pt>
    <dgm:pt modelId="{9A33B669-1C61-45F3-B3C8-776AAD6242F2}" type="pres">
      <dgm:prSet presAssocID="{16D6A134-ED18-48A1-B67B-FC28655F9D97}" presName="spaceBetweenRectangles" presStyleCnt="0"/>
      <dgm:spPr/>
    </dgm:pt>
    <dgm:pt modelId="{42BC37DB-0655-4C69-947E-34A77F68B6D9}" type="pres">
      <dgm:prSet presAssocID="{BEF07664-61FE-4EC9-B26E-D71D3E70B05E}" presName="parentLin" presStyleCnt="0"/>
      <dgm:spPr/>
    </dgm:pt>
    <dgm:pt modelId="{3D96205E-BB03-4D97-81E0-12F606A9AF89}" type="pres">
      <dgm:prSet presAssocID="{BEF07664-61FE-4EC9-B26E-D71D3E70B05E}" presName="parentLeftMargin" presStyleLbl="node1" presStyleIdx="0" presStyleCnt="5"/>
      <dgm:spPr/>
    </dgm:pt>
    <dgm:pt modelId="{BFE9F6AA-A7AD-4E6A-AF5C-124A0CA6E0C4}" type="pres">
      <dgm:prSet presAssocID="{BEF07664-61FE-4EC9-B26E-D71D3E70B05E}" presName="parentText" presStyleLbl="node1" presStyleIdx="1" presStyleCnt="5">
        <dgm:presLayoutVars>
          <dgm:chMax val="0"/>
          <dgm:bulletEnabled val="1"/>
        </dgm:presLayoutVars>
      </dgm:prSet>
      <dgm:spPr/>
    </dgm:pt>
    <dgm:pt modelId="{A43ED4D3-AE27-47BD-901C-798F1752D5D8}" type="pres">
      <dgm:prSet presAssocID="{BEF07664-61FE-4EC9-B26E-D71D3E70B05E}" presName="negativeSpace" presStyleCnt="0"/>
      <dgm:spPr/>
    </dgm:pt>
    <dgm:pt modelId="{1B4BEA75-32DF-47F1-86C8-F8B1648C8A46}" type="pres">
      <dgm:prSet presAssocID="{BEF07664-61FE-4EC9-B26E-D71D3E70B05E}" presName="childText" presStyleLbl="conFgAcc1" presStyleIdx="1" presStyleCnt="5">
        <dgm:presLayoutVars>
          <dgm:bulletEnabled val="1"/>
        </dgm:presLayoutVars>
      </dgm:prSet>
      <dgm:spPr/>
    </dgm:pt>
    <dgm:pt modelId="{828EFC30-0CFF-47F0-AD70-B6E70A2413A3}" type="pres">
      <dgm:prSet presAssocID="{3A239BEE-8CCD-4CFC-AEB5-A18B62BA96D5}" presName="spaceBetweenRectangles" presStyleCnt="0"/>
      <dgm:spPr/>
    </dgm:pt>
    <dgm:pt modelId="{D37B1BA3-6381-44FE-944B-0B8085127B75}" type="pres">
      <dgm:prSet presAssocID="{2125EDCB-D6FF-49C1-A960-7C8C916A6721}" presName="parentLin" presStyleCnt="0"/>
      <dgm:spPr/>
    </dgm:pt>
    <dgm:pt modelId="{7EAE47BD-B0EE-4741-A7DA-202C7CB377AF}" type="pres">
      <dgm:prSet presAssocID="{2125EDCB-D6FF-49C1-A960-7C8C916A6721}" presName="parentLeftMargin" presStyleLbl="node1" presStyleIdx="1" presStyleCnt="5"/>
      <dgm:spPr/>
    </dgm:pt>
    <dgm:pt modelId="{C43CA03D-9D00-4088-B70D-FED829EEC2D1}" type="pres">
      <dgm:prSet presAssocID="{2125EDCB-D6FF-49C1-A960-7C8C916A6721}" presName="parentText" presStyleLbl="node1" presStyleIdx="2" presStyleCnt="5">
        <dgm:presLayoutVars>
          <dgm:chMax val="0"/>
          <dgm:bulletEnabled val="1"/>
        </dgm:presLayoutVars>
      </dgm:prSet>
      <dgm:spPr/>
    </dgm:pt>
    <dgm:pt modelId="{98284624-9310-4FDA-9B6A-EC630ADDEA13}" type="pres">
      <dgm:prSet presAssocID="{2125EDCB-D6FF-49C1-A960-7C8C916A6721}" presName="negativeSpace" presStyleCnt="0"/>
      <dgm:spPr/>
    </dgm:pt>
    <dgm:pt modelId="{86ADF941-17A8-4CFD-86AC-F52E5C6AE4A2}" type="pres">
      <dgm:prSet presAssocID="{2125EDCB-D6FF-49C1-A960-7C8C916A6721}" presName="childText" presStyleLbl="conFgAcc1" presStyleIdx="2" presStyleCnt="5">
        <dgm:presLayoutVars>
          <dgm:bulletEnabled val="1"/>
        </dgm:presLayoutVars>
      </dgm:prSet>
      <dgm:spPr/>
    </dgm:pt>
    <dgm:pt modelId="{FEE68327-6DBE-4E0D-9E67-9CF564476ADF}" type="pres">
      <dgm:prSet presAssocID="{026C7340-10FA-4102-8107-8C522017A7EA}" presName="spaceBetweenRectangles" presStyleCnt="0"/>
      <dgm:spPr/>
    </dgm:pt>
    <dgm:pt modelId="{86878AC5-A4AA-43E1-91A2-63E83660A483}" type="pres">
      <dgm:prSet presAssocID="{D0D889B8-9A3F-4249-B944-AA430386D75C}" presName="parentLin" presStyleCnt="0"/>
      <dgm:spPr/>
    </dgm:pt>
    <dgm:pt modelId="{C14B4A30-4C5A-43AE-B212-F178EF5C1A97}" type="pres">
      <dgm:prSet presAssocID="{D0D889B8-9A3F-4249-B944-AA430386D75C}" presName="parentLeftMargin" presStyleLbl="node1" presStyleIdx="2" presStyleCnt="5"/>
      <dgm:spPr/>
    </dgm:pt>
    <dgm:pt modelId="{8C010EE6-064A-4450-9CF8-01FCD7F76EA4}" type="pres">
      <dgm:prSet presAssocID="{D0D889B8-9A3F-4249-B944-AA430386D75C}" presName="parentText" presStyleLbl="node1" presStyleIdx="3" presStyleCnt="5">
        <dgm:presLayoutVars>
          <dgm:chMax val="0"/>
          <dgm:bulletEnabled val="1"/>
        </dgm:presLayoutVars>
      </dgm:prSet>
      <dgm:spPr/>
    </dgm:pt>
    <dgm:pt modelId="{5470C2E7-DB36-4E65-A036-CD83FAFC7A91}" type="pres">
      <dgm:prSet presAssocID="{D0D889B8-9A3F-4249-B944-AA430386D75C}" presName="negativeSpace" presStyleCnt="0"/>
      <dgm:spPr/>
    </dgm:pt>
    <dgm:pt modelId="{21A3AB03-BDAB-479D-9604-70849C82F016}" type="pres">
      <dgm:prSet presAssocID="{D0D889B8-9A3F-4249-B944-AA430386D75C}" presName="childText" presStyleLbl="conFgAcc1" presStyleIdx="3" presStyleCnt="5">
        <dgm:presLayoutVars>
          <dgm:bulletEnabled val="1"/>
        </dgm:presLayoutVars>
      </dgm:prSet>
      <dgm:spPr/>
    </dgm:pt>
    <dgm:pt modelId="{C079F51C-D1F8-4701-A06F-9654AC3BE6FE}" type="pres">
      <dgm:prSet presAssocID="{CCE9FDDB-4C80-4370-8AE7-C93CC1A4CC2D}" presName="spaceBetweenRectangles" presStyleCnt="0"/>
      <dgm:spPr/>
    </dgm:pt>
    <dgm:pt modelId="{FF2E03C7-D812-4411-AE15-2276F1B2E1D7}" type="pres">
      <dgm:prSet presAssocID="{E5DC5850-1320-49F0-8463-4725B11B3D94}" presName="parentLin" presStyleCnt="0"/>
      <dgm:spPr/>
    </dgm:pt>
    <dgm:pt modelId="{78A83847-A84B-4231-AA02-4D0556B25BE7}" type="pres">
      <dgm:prSet presAssocID="{E5DC5850-1320-49F0-8463-4725B11B3D94}" presName="parentLeftMargin" presStyleLbl="node1" presStyleIdx="3" presStyleCnt="5"/>
      <dgm:spPr/>
    </dgm:pt>
    <dgm:pt modelId="{9B8843D7-E4FA-47DC-A0FE-3724D2C25274}" type="pres">
      <dgm:prSet presAssocID="{E5DC5850-1320-49F0-8463-4725B11B3D94}" presName="parentText" presStyleLbl="node1" presStyleIdx="4" presStyleCnt="5">
        <dgm:presLayoutVars>
          <dgm:chMax val="0"/>
          <dgm:bulletEnabled val="1"/>
        </dgm:presLayoutVars>
      </dgm:prSet>
      <dgm:spPr/>
    </dgm:pt>
    <dgm:pt modelId="{FB4BC6B4-6ECB-421E-9038-847677801438}" type="pres">
      <dgm:prSet presAssocID="{E5DC5850-1320-49F0-8463-4725B11B3D94}" presName="negativeSpace" presStyleCnt="0"/>
      <dgm:spPr/>
    </dgm:pt>
    <dgm:pt modelId="{14702718-5389-4B4F-9206-6FC5EBBBCD13}" type="pres">
      <dgm:prSet presAssocID="{E5DC5850-1320-49F0-8463-4725B11B3D94}" presName="childText" presStyleLbl="conFgAcc1" presStyleIdx="4" presStyleCnt="5">
        <dgm:presLayoutVars>
          <dgm:bulletEnabled val="1"/>
        </dgm:presLayoutVars>
      </dgm:prSet>
      <dgm:spPr/>
    </dgm:pt>
  </dgm:ptLst>
  <dgm:cxnLst>
    <dgm:cxn modelId="{D74D5D1F-E8CE-49D1-A4E2-7315BA2E5A48}" type="presOf" srcId="{E5DC5850-1320-49F0-8463-4725B11B3D94}" destId="{78A83847-A84B-4231-AA02-4D0556B25BE7}" srcOrd="0" destOrd="0" presId="urn:microsoft.com/office/officeart/2005/8/layout/list1"/>
    <dgm:cxn modelId="{8FF3EF20-198B-4000-AAC7-3CA401FE6BE5}" type="presOf" srcId="{D6E0C071-2A46-40B7-8A20-BC9CFF55ECC2}" destId="{21A3AB03-BDAB-479D-9604-70849C82F016}" srcOrd="0" destOrd="0" presId="urn:microsoft.com/office/officeart/2005/8/layout/list1"/>
    <dgm:cxn modelId="{4B9C7425-D5CB-4387-B23D-63922EDF8C32}" type="presOf" srcId="{2125EDCB-D6FF-49C1-A960-7C8C916A6721}" destId="{C43CA03D-9D00-4088-B70D-FED829EEC2D1}" srcOrd="1" destOrd="0" presId="urn:microsoft.com/office/officeart/2005/8/layout/list1"/>
    <dgm:cxn modelId="{3F08603B-0D49-433F-96D8-F975AEC332D7}" type="presOf" srcId="{EFECE9A1-EF74-426A-8D4B-138F02E9C904}" destId="{1B4BEA75-32DF-47F1-86C8-F8B1648C8A46}" srcOrd="0" destOrd="0" presId="urn:microsoft.com/office/officeart/2005/8/layout/list1"/>
    <dgm:cxn modelId="{C5107966-F28D-47C5-99C5-BD1AB772BF7C}" type="presOf" srcId="{3F67EE37-35D9-4150-B7A4-6E2B10724AB6}" destId="{0C8FD189-667C-47FB-B24B-D80AE5F14F4F}" srcOrd="1" destOrd="0" presId="urn:microsoft.com/office/officeart/2005/8/layout/list1"/>
    <dgm:cxn modelId="{D2A57267-5C3B-4D46-8624-7FDD690E7F73}" type="presOf" srcId="{77397D67-A8C7-4BAB-90A6-65FC598CDDFB}" destId="{14702718-5389-4B4F-9206-6FC5EBBBCD13}" srcOrd="0" destOrd="0" presId="urn:microsoft.com/office/officeart/2005/8/layout/list1"/>
    <dgm:cxn modelId="{C8BC796E-2E3E-4A4F-A41A-61227A1AA9A7}" srcId="{E5DC5850-1320-49F0-8463-4725B11B3D94}" destId="{77397D67-A8C7-4BAB-90A6-65FC598CDDFB}" srcOrd="0" destOrd="0" parTransId="{3B3600B7-6B67-464D-8E23-2305730781D4}" sibTransId="{CA19B838-EA05-431E-AB26-A297A4D5C881}"/>
    <dgm:cxn modelId="{A0F10357-70D1-4F2E-B245-385501FFCCC1}" type="presOf" srcId="{EAE04107-2B80-4E92-A3D7-56DF5B78DEBB}" destId="{7AB05D85-5ABC-4972-9933-EE5C110EE829}" srcOrd="0" destOrd="0" presId="urn:microsoft.com/office/officeart/2005/8/layout/list1"/>
    <dgm:cxn modelId="{C8F9CD5A-618F-450A-B22A-5C2F340C8C13}" srcId="{CE10C607-2BEA-4970-B268-3575BCE11725}" destId="{3F67EE37-35D9-4150-B7A4-6E2B10724AB6}" srcOrd="0" destOrd="0" parTransId="{5A70A4D7-CCFD-475E-9267-AA2F7B4CF4D6}" sibTransId="{16D6A134-ED18-48A1-B67B-FC28655F9D97}"/>
    <dgm:cxn modelId="{6E10D27F-ADAD-4232-9728-AB1E5A24FBA4}" type="presOf" srcId="{BEF07664-61FE-4EC9-B26E-D71D3E70B05E}" destId="{3D96205E-BB03-4D97-81E0-12F606A9AF89}" srcOrd="0" destOrd="0" presId="urn:microsoft.com/office/officeart/2005/8/layout/list1"/>
    <dgm:cxn modelId="{876EA899-2702-4472-8190-7969C1911F98}" type="presOf" srcId="{63C9455D-224F-45F5-86C9-DD3525DD2E9C}" destId="{86ADF941-17A8-4CFD-86AC-F52E5C6AE4A2}" srcOrd="0" destOrd="0" presId="urn:microsoft.com/office/officeart/2005/8/layout/list1"/>
    <dgm:cxn modelId="{6D45AF9D-975F-4960-9182-963C0296F3B1}" srcId="{BEF07664-61FE-4EC9-B26E-D71D3E70B05E}" destId="{EFECE9A1-EF74-426A-8D4B-138F02E9C904}" srcOrd="0" destOrd="0" parTransId="{3591264E-2990-4FCC-A2C1-57646384B370}" sibTransId="{81197BCC-76EC-43E7-B8BF-CC628FDBD91A}"/>
    <dgm:cxn modelId="{891F27A4-0C45-40EF-A3D9-D359E09B037A}" type="presOf" srcId="{2125EDCB-D6FF-49C1-A960-7C8C916A6721}" destId="{7EAE47BD-B0EE-4741-A7DA-202C7CB377AF}" srcOrd="0" destOrd="0" presId="urn:microsoft.com/office/officeart/2005/8/layout/list1"/>
    <dgm:cxn modelId="{2F0988AB-6F25-441A-A975-99844BB8A6C4}" srcId="{CE10C607-2BEA-4970-B268-3575BCE11725}" destId="{2125EDCB-D6FF-49C1-A960-7C8C916A6721}" srcOrd="2" destOrd="0" parTransId="{47B6207C-528D-4223-9CF5-69D805C9C596}" sibTransId="{026C7340-10FA-4102-8107-8C522017A7EA}"/>
    <dgm:cxn modelId="{6B536DB2-B0FE-4B9D-8556-EFC053CC8F7F}" type="presOf" srcId="{E5DC5850-1320-49F0-8463-4725B11B3D94}" destId="{9B8843D7-E4FA-47DC-A0FE-3724D2C25274}" srcOrd="1" destOrd="0" presId="urn:microsoft.com/office/officeart/2005/8/layout/list1"/>
    <dgm:cxn modelId="{BAB54DB9-5A10-4DCA-9B61-EE80FBED2FF2}" type="presOf" srcId="{CE10C607-2BEA-4970-B268-3575BCE11725}" destId="{BE9F0207-E412-4C94-83D9-F4DEC53A63D6}" srcOrd="0" destOrd="0" presId="urn:microsoft.com/office/officeart/2005/8/layout/list1"/>
    <dgm:cxn modelId="{7B6309BF-FFA6-42F4-B393-A0E6AE25A280}" type="presOf" srcId="{BEF07664-61FE-4EC9-B26E-D71D3E70B05E}" destId="{BFE9F6AA-A7AD-4E6A-AF5C-124A0CA6E0C4}" srcOrd="1" destOrd="0" presId="urn:microsoft.com/office/officeart/2005/8/layout/list1"/>
    <dgm:cxn modelId="{AEFB63C3-FEBC-4228-AB08-4F08BCDB66CE}" srcId="{2125EDCB-D6FF-49C1-A960-7C8C916A6721}" destId="{63C9455D-224F-45F5-86C9-DD3525DD2E9C}" srcOrd="0" destOrd="0" parTransId="{09A9B840-59A1-4ADD-8BA5-170CCECB6576}" sibTransId="{26010019-75D1-43D3-B225-E593C3641F87}"/>
    <dgm:cxn modelId="{09B6C5CD-237C-4EF8-9DD0-727296B78378}" srcId="{CE10C607-2BEA-4970-B268-3575BCE11725}" destId="{E5DC5850-1320-49F0-8463-4725B11B3D94}" srcOrd="4" destOrd="0" parTransId="{2F1E92E3-BA0C-4248-8C7D-E17B13AB61CE}" sibTransId="{CEF768F6-4EE8-4368-A315-9842593A49AB}"/>
    <dgm:cxn modelId="{AF03CADE-CC54-43CC-924C-05BB76FDAB9E}" type="presOf" srcId="{D0D889B8-9A3F-4249-B944-AA430386D75C}" destId="{C14B4A30-4C5A-43AE-B212-F178EF5C1A97}" srcOrd="0" destOrd="0" presId="urn:microsoft.com/office/officeart/2005/8/layout/list1"/>
    <dgm:cxn modelId="{AE5589E0-18CE-4880-AAA7-2FEC1E716C92}" srcId="{D0D889B8-9A3F-4249-B944-AA430386D75C}" destId="{D6E0C071-2A46-40B7-8A20-BC9CFF55ECC2}" srcOrd="0" destOrd="0" parTransId="{DB9D5AEF-EF89-4BD5-A9E1-08244BACA47A}" sibTransId="{F48B38CD-192D-4AA6-8AF3-9CF9933CDA9A}"/>
    <dgm:cxn modelId="{FEED28E2-ADDC-43BF-8934-6470A6A59454}" srcId="{CE10C607-2BEA-4970-B268-3575BCE11725}" destId="{D0D889B8-9A3F-4249-B944-AA430386D75C}" srcOrd="3" destOrd="0" parTransId="{C7D46FB2-70A6-4814-BB74-5F63165DD04F}" sibTransId="{CCE9FDDB-4C80-4370-8AE7-C93CC1A4CC2D}"/>
    <dgm:cxn modelId="{4E30FCEB-7D03-4147-B74B-0AE613964AD1}" type="presOf" srcId="{D0D889B8-9A3F-4249-B944-AA430386D75C}" destId="{8C010EE6-064A-4450-9CF8-01FCD7F76EA4}" srcOrd="1" destOrd="0" presId="urn:microsoft.com/office/officeart/2005/8/layout/list1"/>
    <dgm:cxn modelId="{4372B2EF-90E1-40A5-BFBF-F590D0EE7C04}" type="presOf" srcId="{3F67EE37-35D9-4150-B7A4-6E2B10724AB6}" destId="{669A2CB9-B67E-4B28-9856-2F78468E7F11}" srcOrd="0" destOrd="0" presId="urn:microsoft.com/office/officeart/2005/8/layout/list1"/>
    <dgm:cxn modelId="{C57EABFA-D68C-4509-B6AD-DD442B4D3E5D}" srcId="{3F67EE37-35D9-4150-B7A4-6E2B10724AB6}" destId="{EAE04107-2B80-4E92-A3D7-56DF5B78DEBB}" srcOrd="0" destOrd="0" parTransId="{AADFC09C-0FAE-4EB0-8A3F-3875B712AE64}" sibTransId="{2B00D354-6D0D-4708-809E-959510F130C5}"/>
    <dgm:cxn modelId="{1F4DC2FB-D16C-4149-99B5-B0121C5D93D3}" srcId="{CE10C607-2BEA-4970-B268-3575BCE11725}" destId="{BEF07664-61FE-4EC9-B26E-D71D3E70B05E}" srcOrd="1" destOrd="0" parTransId="{3D34C0DE-5EEA-4060-AB0D-4BC91FE6EB95}" sibTransId="{3A239BEE-8CCD-4CFC-AEB5-A18B62BA96D5}"/>
    <dgm:cxn modelId="{79BF525B-4435-42B1-85DB-58C4E0615463}" type="presParOf" srcId="{BE9F0207-E412-4C94-83D9-F4DEC53A63D6}" destId="{B43ED6E8-F454-42D6-8423-3FD97792A25D}" srcOrd="0" destOrd="0" presId="urn:microsoft.com/office/officeart/2005/8/layout/list1"/>
    <dgm:cxn modelId="{714A1C5E-DE7E-4FC7-817F-ECBB67FFEF65}" type="presParOf" srcId="{B43ED6E8-F454-42D6-8423-3FD97792A25D}" destId="{669A2CB9-B67E-4B28-9856-2F78468E7F11}" srcOrd="0" destOrd="0" presId="urn:microsoft.com/office/officeart/2005/8/layout/list1"/>
    <dgm:cxn modelId="{70319AA6-69D4-46BB-9A65-A047E647E140}" type="presParOf" srcId="{B43ED6E8-F454-42D6-8423-3FD97792A25D}" destId="{0C8FD189-667C-47FB-B24B-D80AE5F14F4F}" srcOrd="1" destOrd="0" presId="urn:microsoft.com/office/officeart/2005/8/layout/list1"/>
    <dgm:cxn modelId="{56631D91-4AD1-4946-A6A3-F56E040AF434}" type="presParOf" srcId="{BE9F0207-E412-4C94-83D9-F4DEC53A63D6}" destId="{4142E388-3306-42CD-B6BF-CB6150E1BFBD}" srcOrd="1" destOrd="0" presId="urn:microsoft.com/office/officeart/2005/8/layout/list1"/>
    <dgm:cxn modelId="{58178410-05EA-4FAC-AC98-452BAEE17728}" type="presParOf" srcId="{BE9F0207-E412-4C94-83D9-F4DEC53A63D6}" destId="{7AB05D85-5ABC-4972-9933-EE5C110EE829}" srcOrd="2" destOrd="0" presId="urn:microsoft.com/office/officeart/2005/8/layout/list1"/>
    <dgm:cxn modelId="{CF1BD6FE-BEB3-49BA-8F45-1D14D7465C7C}" type="presParOf" srcId="{BE9F0207-E412-4C94-83D9-F4DEC53A63D6}" destId="{9A33B669-1C61-45F3-B3C8-776AAD6242F2}" srcOrd="3" destOrd="0" presId="urn:microsoft.com/office/officeart/2005/8/layout/list1"/>
    <dgm:cxn modelId="{881D78ED-F778-4A76-AF51-891A5BB3BBB3}" type="presParOf" srcId="{BE9F0207-E412-4C94-83D9-F4DEC53A63D6}" destId="{42BC37DB-0655-4C69-947E-34A77F68B6D9}" srcOrd="4" destOrd="0" presId="urn:microsoft.com/office/officeart/2005/8/layout/list1"/>
    <dgm:cxn modelId="{680D4077-DB7A-4E62-8820-3AD8AC8D8818}" type="presParOf" srcId="{42BC37DB-0655-4C69-947E-34A77F68B6D9}" destId="{3D96205E-BB03-4D97-81E0-12F606A9AF89}" srcOrd="0" destOrd="0" presId="urn:microsoft.com/office/officeart/2005/8/layout/list1"/>
    <dgm:cxn modelId="{604FF0D0-A0BB-47E3-B002-F0690280C5D9}" type="presParOf" srcId="{42BC37DB-0655-4C69-947E-34A77F68B6D9}" destId="{BFE9F6AA-A7AD-4E6A-AF5C-124A0CA6E0C4}" srcOrd="1" destOrd="0" presId="urn:microsoft.com/office/officeart/2005/8/layout/list1"/>
    <dgm:cxn modelId="{BD0C0FD9-EECC-40D9-8111-9F8BF8C45DE0}" type="presParOf" srcId="{BE9F0207-E412-4C94-83D9-F4DEC53A63D6}" destId="{A43ED4D3-AE27-47BD-901C-798F1752D5D8}" srcOrd="5" destOrd="0" presId="urn:microsoft.com/office/officeart/2005/8/layout/list1"/>
    <dgm:cxn modelId="{EAC5960D-B2A4-4544-A9FE-61D49891C4AE}" type="presParOf" srcId="{BE9F0207-E412-4C94-83D9-F4DEC53A63D6}" destId="{1B4BEA75-32DF-47F1-86C8-F8B1648C8A46}" srcOrd="6" destOrd="0" presId="urn:microsoft.com/office/officeart/2005/8/layout/list1"/>
    <dgm:cxn modelId="{ADC2B976-F88A-4253-99CF-442C6BB32842}" type="presParOf" srcId="{BE9F0207-E412-4C94-83D9-F4DEC53A63D6}" destId="{828EFC30-0CFF-47F0-AD70-B6E70A2413A3}" srcOrd="7" destOrd="0" presId="urn:microsoft.com/office/officeart/2005/8/layout/list1"/>
    <dgm:cxn modelId="{2F3DD639-32B3-4165-96A8-C1114046914D}" type="presParOf" srcId="{BE9F0207-E412-4C94-83D9-F4DEC53A63D6}" destId="{D37B1BA3-6381-44FE-944B-0B8085127B75}" srcOrd="8" destOrd="0" presId="urn:microsoft.com/office/officeart/2005/8/layout/list1"/>
    <dgm:cxn modelId="{3D9374EC-BA19-4305-94D2-DA44924B27A1}" type="presParOf" srcId="{D37B1BA3-6381-44FE-944B-0B8085127B75}" destId="{7EAE47BD-B0EE-4741-A7DA-202C7CB377AF}" srcOrd="0" destOrd="0" presId="urn:microsoft.com/office/officeart/2005/8/layout/list1"/>
    <dgm:cxn modelId="{43D19F01-56BD-4CB7-8CED-293EA82548E7}" type="presParOf" srcId="{D37B1BA3-6381-44FE-944B-0B8085127B75}" destId="{C43CA03D-9D00-4088-B70D-FED829EEC2D1}" srcOrd="1" destOrd="0" presId="urn:microsoft.com/office/officeart/2005/8/layout/list1"/>
    <dgm:cxn modelId="{0B407270-6C13-410C-8B82-EF5A8016ACDD}" type="presParOf" srcId="{BE9F0207-E412-4C94-83D9-F4DEC53A63D6}" destId="{98284624-9310-4FDA-9B6A-EC630ADDEA13}" srcOrd="9" destOrd="0" presId="urn:microsoft.com/office/officeart/2005/8/layout/list1"/>
    <dgm:cxn modelId="{8BF7AF9D-29C2-4D4C-B109-DDC9AFBF87FB}" type="presParOf" srcId="{BE9F0207-E412-4C94-83D9-F4DEC53A63D6}" destId="{86ADF941-17A8-4CFD-86AC-F52E5C6AE4A2}" srcOrd="10" destOrd="0" presId="urn:microsoft.com/office/officeart/2005/8/layout/list1"/>
    <dgm:cxn modelId="{9ACDDB5C-3948-4D28-AD91-32D10C6E40FC}" type="presParOf" srcId="{BE9F0207-E412-4C94-83D9-F4DEC53A63D6}" destId="{FEE68327-6DBE-4E0D-9E67-9CF564476ADF}" srcOrd="11" destOrd="0" presId="urn:microsoft.com/office/officeart/2005/8/layout/list1"/>
    <dgm:cxn modelId="{B7E924D8-D380-4371-9167-9BFA56359345}" type="presParOf" srcId="{BE9F0207-E412-4C94-83D9-F4DEC53A63D6}" destId="{86878AC5-A4AA-43E1-91A2-63E83660A483}" srcOrd="12" destOrd="0" presId="urn:microsoft.com/office/officeart/2005/8/layout/list1"/>
    <dgm:cxn modelId="{C76B6149-2847-4347-B607-1F7BCD9FBC88}" type="presParOf" srcId="{86878AC5-A4AA-43E1-91A2-63E83660A483}" destId="{C14B4A30-4C5A-43AE-B212-F178EF5C1A97}" srcOrd="0" destOrd="0" presId="urn:microsoft.com/office/officeart/2005/8/layout/list1"/>
    <dgm:cxn modelId="{ED2DD69E-33FE-415F-8612-F27DB3162F05}" type="presParOf" srcId="{86878AC5-A4AA-43E1-91A2-63E83660A483}" destId="{8C010EE6-064A-4450-9CF8-01FCD7F76EA4}" srcOrd="1" destOrd="0" presId="urn:microsoft.com/office/officeart/2005/8/layout/list1"/>
    <dgm:cxn modelId="{BC4FD338-0768-4C99-8396-5AF99CF5E7EF}" type="presParOf" srcId="{BE9F0207-E412-4C94-83D9-F4DEC53A63D6}" destId="{5470C2E7-DB36-4E65-A036-CD83FAFC7A91}" srcOrd="13" destOrd="0" presId="urn:microsoft.com/office/officeart/2005/8/layout/list1"/>
    <dgm:cxn modelId="{48CFD439-260B-458A-9940-E4C7BBBB22CC}" type="presParOf" srcId="{BE9F0207-E412-4C94-83D9-F4DEC53A63D6}" destId="{21A3AB03-BDAB-479D-9604-70849C82F016}" srcOrd="14" destOrd="0" presId="urn:microsoft.com/office/officeart/2005/8/layout/list1"/>
    <dgm:cxn modelId="{43423289-1E04-4596-BA8F-271B8498FA7B}" type="presParOf" srcId="{BE9F0207-E412-4C94-83D9-F4DEC53A63D6}" destId="{C079F51C-D1F8-4701-A06F-9654AC3BE6FE}" srcOrd="15" destOrd="0" presId="urn:microsoft.com/office/officeart/2005/8/layout/list1"/>
    <dgm:cxn modelId="{F1A759CE-B7DA-48F1-ABB7-FB8BD8832F45}" type="presParOf" srcId="{BE9F0207-E412-4C94-83D9-F4DEC53A63D6}" destId="{FF2E03C7-D812-4411-AE15-2276F1B2E1D7}" srcOrd="16" destOrd="0" presId="urn:microsoft.com/office/officeart/2005/8/layout/list1"/>
    <dgm:cxn modelId="{360692FB-8CE6-492A-9E67-9B3E086DCD6F}" type="presParOf" srcId="{FF2E03C7-D812-4411-AE15-2276F1B2E1D7}" destId="{78A83847-A84B-4231-AA02-4D0556B25BE7}" srcOrd="0" destOrd="0" presId="urn:microsoft.com/office/officeart/2005/8/layout/list1"/>
    <dgm:cxn modelId="{2BCBF7EE-93FC-476B-A106-AF0ACFE2349B}" type="presParOf" srcId="{FF2E03C7-D812-4411-AE15-2276F1B2E1D7}" destId="{9B8843D7-E4FA-47DC-A0FE-3724D2C25274}" srcOrd="1" destOrd="0" presId="urn:microsoft.com/office/officeart/2005/8/layout/list1"/>
    <dgm:cxn modelId="{469332BF-871F-413A-BAF3-3827EC944403}" type="presParOf" srcId="{BE9F0207-E412-4C94-83D9-F4DEC53A63D6}" destId="{FB4BC6B4-6ECB-421E-9038-847677801438}" srcOrd="17" destOrd="0" presId="urn:microsoft.com/office/officeart/2005/8/layout/list1"/>
    <dgm:cxn modelId="{C75F1CA7-0C83-43B1-9F4E-CCB1DF47032A}" type="presParOf" srcId="{BE9F0207-E412-4C94-83D9-F4DEC53A63D6}" destId="{14702718-5389-4B4F-9206-6FC5EBBBCD13}"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A424CBC8-26F0-4E8B-9397-509FFD463D34}" type="doc">
      <dgm:prSet loTypeId="urn:microsoft.com/office/officeart/2018/2/layout/IconLabelDescriptionList" loCatId="icon" qsTypeId="urn:microsoft.com/office/officeart/2005/8/quickstyle/simple1" qsCatId="simple" csTypeId="urn:microsoft.com/office/officeart/2005/8/colors/colorful1" csCatId="colorful" phldr="1"/>
      <dgm:spPr/>
      <dgm:t>
        <a:bodyPr/>
        <a:lstStyle/>
        <a:p>
          <a:endParaRPr lang="en-US"/>
        </a:p>
      </dgm:t>
    </dgm:pt>
    <dgm:pt modelId="{6A39584C-F9BE-4A9A-AED1-633130466DA2}">
      <dgm:prSet/>
      <dgm:spPr/>
      <dgm:t>
        <a:bodyPr/>
        <a:lstStyle/>
        <a:p>
          <a:pPr>
            <a:lnSpc>
              <a:spcPct val="100000"/>
            </a:lnSpc>
            <a:defRPr b="1"/>
          </a:pPr>
          <a:r>
            <a:rPr lang="en-US" b="1"/>
            <a:t>Leverage Seasonal Trends</a:t>
          </a:r>
          <a:r>
            <a:rPr lang="en-US"/>
            <a:t>:</a:t>
          </a:r>
        </a:p>
      </dgm:t>
    </dgm:pt>
    <dgm:pt modelId="{1A5D0121-2E1B-4C45-9D98-448BA9BF5DDE}" type="parTrans" cxnId="{6908CA86-C98D-42D9-AF3B-8FAAB7982A55}">
      <dgm:prSet/>
      <dgm:spPr/>
      <dgm:t>
        <a:bodyPr/>
        <a:lstStyle/>
        <a:p>
          <a:endParaRPr lang="en-US"/>
        </a:p>
      </dgm:t>
    </dgm:pt>
    <dgm:pt modelId="{D683C81C-AE31-44A8-B0C6-DB0766127670}" type="sibTrans" cxnId="{6908CA86-C98D-42D9-AF3B-8FAAB7982A55}">
      <dgm:prSet/>
      <dgm:spPr/>
      <dgm:t>
        <a:bodyPr/>
        <a:lstStyle/>
        <a:p>
          <a:endParaRPr lang="en-US"/>
        </a:p>
      </dgm:t>
    </dgm:pt>
    <dgm:pt modelId="{8FD2502C-8D29-42BE-9F84-6E4301515F87}">
      <dgm:prSet/>
      <dgm:spPr/>
      <dgm:t>
        <a:bodyPr/>
        <a:lstStyle/>
        <a:p>
          <a:pPr>
            <a:lnSpc>
              <a:spcPct val="100000"/>
            </a:lnSpc>
          </a:pPr>
          <a:r>
            <a:rPr lang="en-US"/>
            <a:t>Increase marketing and promotional efforts during the holiday season (November and December) to capitalize on the natural increase in traffic. Offer special deals, discounts, and holiday-themed products to boost sales.</a:t>
          </a:r>
        </a:p>
      </dgm:t>
    </dgm:pt>
    <dgm:pt modelId="{8353C382-90E3-4FE0-B907-1FAEC12138F0}" type="parTrans" cxnId="{4DB5A879-5D19-4A91-AE47-1B9EABF3BECF}">
      <dgm:prSet/>
      <dgm:spPr/>
      <dgm:t>
        <a:bodyPr/>
        <a:lstStyle/>
        <a:p>
          <a:endParaRPr lang="en-US"/>
        </a:p>
      </dgm:t>
    </dgm:pt>
    <dgm:pt modelId="{43C5825B-3A75-46B6-B51E-DC03298616D0}" type="sibTrans" cxnId="{4DB5A879-5D19-4A91-AE47-1B9EABF3BECF}">
      <dgm:prSet/>
      <dgm:spPr/>
      <dgm:t>
        <a:bodyPr/>
        <a:lstStyle/>
        <a:p>
          <a:endParaRPr lang="en-US"/>
        </a:p>
      </dgm:t>
    </dgm:pt>
    <dgm:pt modelId="{E4DDBADD-ADCC-493C-A8B9-1C57DD632D3C}">
      <dgm:prSet/>
      <dgm:spPr/>
      <dgm:t>
        <a:bodyPr/>
        <a:lstStyle/>
        <a:p>
          <a:pPr>
            <a:lnSpc>
              <a:spcPct val="100000"/>
            </a:lnSpc>
            <a:defRPr b="1"/>
          </a:pPr>
          <a:r>
            <a:rPr lang="en-US" b="1"/>
            <a:t>Post-Holiday Campaigns</a:t>
          </a:r>
          <a:r>
            <a:rPr lang="en-US"/>
            <a:t>:</a:t>
          </a:r>
        </a:p>
      </dgm:t>
    </dgm:pt>
    <dgm:pt modelId="{51AA0B58-DDD5-4A7F-A048-0BCCBF4A8B99}" type="parTrans" cxnId="{E8408FCE-D3D2-4CCB-8D63-4BDD137AB3F4}">
      <dgm:prSet/>
      <dgm:spPr/>
      <dgm:t>
        <a:bodyPr/>
        <a:lstStyle/>
        <a:p>
          <a:endParaRPr lang="en-US"/>
        </a:p>
      </dgm:t>
    </dgm:pt>
    <dgm:pt modelId="{CB5EA3C3-4346-45C2-A0AC-9CB6DC2C11EB}" type="sibTrans" cxnId="{E8408FCE-D3D2-4CCB-8D63-4BDD137AB3F4}">
      <dgm:prSet/>
      <dgm:spPr/>
      <dgm:t>
        <a:bodyPr/>
        <a:lstStyle/>
        <a:p>
          <a:endParaRPr lang="en-US"/>
        </a:p>
      </dgm:t>
    </dgm:pt>
    <dgm:pt modelId="{B9A75D4A-5140-41F3-AD30-A43188478FF6}">
      <dgm:prSet/>
      <dgm:spPr/>
      <dgm:t>
        <a:bodyPr/>
        <a:lstStyle/>
        <a:p>
          <a:pPr>
            <a:lnSpc>
              <a:spcPct val="100000"/>
            </a:lnSpc>
          </a:pPr>
          <a:r>
            <a:rPr lang="en-US"/>
            <a:t>Implement post-holiday marketing campaigns to sustain customer engagement and mitigate the drop in sessions seen in January and February. Consider loyalty programs, New Year promotions, and targeted email campaigns.</a:t>
          </a:r>
        </a:p>
      </dgm:t>
    </dgm:pt>
    <dgm:pt modelId="{11440C07-5B97-4BC5-8F32-CED3954D5E0D}" type="parTrans" cxnId="{3E3D1871-5539-431F-B999-95B36C823D9A}">
      <dgm:prSet/>
      <dgm:spPr/>
      <dgm:t>
        <a:bodyPr/>
        <a:lstStyle/>
        <a:p>
          <a:endParaRPr lang="en-US"/>
        </a:p>
      </dgm:t>
    </dgm:pt>
    <dgm:pt modelId="{78777B16-26BE-4454-9AC7-A581BFBB1B4B}" type="sibTrans" cxnId="{3E3D1871-5539-431F-B999-95B36C823D9A}">
      <dgm:prSet/>
      <dgm:spPr/>
      <dgm:t>
        <a:bodyPr/>
        <a:lstStyle/>
        <a:p>
          <a:endParaRPr lang="en-US"/>
        </a:p>
      </dgm:t>
    </dgm:pt>
    <dgm:pt modelId="{83E03425-FFF7-4C78-91DA-9DA7E0E9ADD5}">
      <dgm:prSet/>
      <dgm:spPr/>
      <dgm:t>
        <a:bodyPr/>
        <a:lstStyle/>
        <a:p>
          <a:pPr>
            <a:lnSpc>
              <a:spcPct val="100000"/>
            </a:lnSpc>
            <a:defRPr b="1"/>
          </a:pPr>
          <a:r>
            <a:rPr lang="en-US" b="1"/>
            <a:t>Sustain Growth</a:t>
          </a:r>
          <a:r>
            <a:rPr lang="en-US"/>
            <a:t>:</a:t>
          </a:r>
        </a:p>
      </dgm:t>
    </dgm:pt>
    <dgm:pt modelId="{F28CED14-3B87-4C08-AAF4-F9E5693476E6}" type="parTrans" cxnId="{7B1AD705-AD75-4D32-832A-6C2ACFBAC35A}">
      <dgm:prSet/>
      <dgm:spPr/>
      <dgm:t>
        <a:bodyPr/>
        <a:lstStyle/>
        <a:p>
          <a:endParaRPr lang="en-US"/>
        </a:p>
      </dgm:t>
    </dgm:pt>
    <dgm:pt modelId="{8D2F6C5C-D783-4E2E-9F44-F6D0F7A5A60F}" type="sibTrans" cxnId="{7B1AD705-AD75-4D32-832A-6C2ACFBAC35A}">
      <dgm:prSet/>
      <dgm:spPr/>
      <dgm:t>
        <a:bodyPr/>
        <a:lstStyle/>
        <a:p>
          <a:endParaRPr lang="en-US"/>
        </a:p>
      </dgm:t>
    </dgm:pt>
    <dgm:pt modelId="{BDCBB45B-D812-487E-BFE5-B0804756567F}">
      <dgm:prSet/>
      <dgm:spPr/>
      <dgm:t>
        <a:bodyPr/>
        <a:lstStyle/>
        <a:p>
          <a:pPr>
            <a:lnSpc>
              <a:spcPct val="100000"/>
            </a:lnSpc>
          </a:pPr>
          <a:r>
            <a:rPr lang="en-US"/>
            <a:t>Maintain consistent marketing efforts throughout the year to sustain the growth trend. Use data-driven insights to identify effective marketing channels and optimize campaigns.</a:t>
          </a:r>
        </a:p>
      </dgm:t>
    </dgm:pt>
    <dgm:pt modelId="{74E43E20-9DE6-4DF6-913D-F360C8B81B80}" type="parTrans" cxnId="{19BEA4DA-1CE3-4A16-9F12-F7365602052E}">
      <dgm:prSet/>
      <dgm:spPr/>
      <dgm:t>
        <a:bodyPr/>
        <a:lstStyle/>
        <a:p>
          <a:endParaRPr lang="en-US"/>
        </a:p>
      </dgm:t>
    </dgm:pt>
    <dgm:pt modelId="{0AC04585-07C7-4FD2-87A9-91B4AC48F478}" type="sibTrans" cxnId="{19BEA4DA-1CE3-4A16-9F12-F7365602052E}">
      <dgm:prSet/>
      <dgm:spPr/>
      <dgm:t>
        <a:bodyPr/>
        <a:lstStyle/>
        <a:p>
          <a:endParaRPr lang="en-US"/>
        </a:p>
      </dgm:t>
    </dgm:pt>
    <dgm:pt modelId="{C42FF05E-A53B-4004-9A9F-9D30320E2829}">
      <dgm:prSet/>
      <dgm:spPr/>
      <dgm:t>
        <a:bodyPr/>
        <a:lstStyle/>
        <a:p>
          <a:pPr>
            <a:lnSpc>
              <a:spcPct val="100000"/>
            </a:lnSpc>
            <a:defRPr b="1"/>
          </a:pPr>
          <a:r>
            <a:rPr lang="en-US" b="1"/>
            <a:t>Address Recent Decline</a:t>
          </a:r>
          <a:r>
            <a:rPr lang="en-US"/>
            <a:t>:</a:t>
          </a:r>
        </a:p>
      </dgm:t>
    </dgm:pt>
    <dgm:pt modelId="{2B624DE8-95FF-4185-BC91-98BF65699FC0}" type="parTrans" cxnId="{17A05B5F-4499-42A6-AAEF-E9B277AD7D7E}">
      <dgm:prSet/>
      <dgm:spPr/>
      <dgm:t>
        <a:bodyPr/>
        <a:lstStyle/>
        <a:p>
          <a:endParaRPr lang="en-US"/>
        </a:p>
      </dgm:t>
    </dgm:pt>
    <dgm:pt modelId="{A3CCCC9A-758C-422F-8227-78CE5F3E48C1}" type="sibTrans" cxnId="{17A05B5F-4499-42A6-AAEF-E9B277AD7D7E}">
      <dgm:prSet/>
      <dgm:spPr/>
      <dgm:t>
        <a:bodyPr/>
        <a:lstStyle/>
        <a:p>
          <a:endParaRPr lang="en-US"/>
        </a:p>
      </dgm:t>
    </dgm:pt>
    <dgm:pt modelId="{B9EE2B62-1480-452D-BD1B-40C6482FAB55}">
      <dgm:prSet/>
      <dgm:spPr/>
      <dgm:t>
        <a:bodyPr/>
        <a:lstStyle/>
        <a:p>
          <a:pPr>
            <a:lnSpc>
              <a:spcPct val="100000"/>
            </a:lnSpc>
          </a:pPr>
          <a:r>
            <a:rPr lang="en-US"/>
            <a:t>Investigate the reasons for the decline in sessions starting January 2015. Analyze changes in marketing strategies, website updates, or external factors that might have impacted traffic. Adjust strategies accordingly to reverse the trend.</a:t>
          </a:r>
        </a:p>
      </dgm:t>
    </dgm:pt>
    <dgm:pt modelId="{75A6D572-C34F-401D-BBE3-9F21700E0157}" type="parTrans" cxnId="{DFEE4786-6F49-4F71-905B-5248F0E66845}">
      <dgm:prSet/>
      <dgm:spPr/>
      <dgm:t>
        <a:bodyPr/>
        <a:lstStyle/>
        <a:p>
          <a:endParaRPr lang="en-US"/>
        </a:p>
      </dgm:t>
    </dgm:pt>
    <dgm:pt modelId="{7EF13C98-C83A-4EE3-A3B8-9A4CB9FBE71A}" type="sibTrans" cxnId="{DFEE4786-6F49-4F71-905B-5248F0E66845}">
      <dgm:prSet/>
      <dgm:spPr/>
      <dgm:t>
        <a:bodyPr/>
        <a:lstStyle/>
        <a:p>
          <a:endParaRPr lang="en-US"/>
        </a:p>
      </dgm:t>
    </dgm:pt>
    <dgm:pt modelId="{C12B8AA6-81EA-4845-BCB0-712595187E8A}">
      <dgm:prSet/>
      <dgm:spPr/>
      <dgm:t>
        <a:bodyPr/>
        <a:lstStyle/>
        <a:p>
          <a:pPr>
            <a:lnSpc>
              <a:spcPct val="100000"/>
            </a:lnSpc>
            <a:defRPr b="1"/>
          </a:pPr>
          <a:r>
            <a:rPr lang="en-US" b="1"/>
            <a:t>Enhance User Experience</a:t>
          </a:r>
          <a:r>
            <a:rPr lang="en-US"/>
            <a:t>:</a:t>
          </a:r>
        </a:p>
      </dgm:t>
    </dgm:pt>
    <dgm:pt modelId="{E934E6B5-2FEE-417A-A98C-0F59E6B481DE}" type="parTrans" cxnId="{4C73FE75-6BE0-4CCD-85DA-392317E274A6}">
      <dgm:prSet/>
      <dgm:spPr/>
      <dgm:t>
        <a:bodyPr/>
        <a:lstStyle/>
        <a:p>
          <a:endParaRPr lang="en-US"/>
        </a:p>
      </dgm:t>
    </dgm:pt>
    <dgm:pt modelId="{3FFCC153-3D06-4500-85CD-03B9B82CC1E7}" type="sibTrans" cxnId="{4C73FE75-6BE0-4CCD-85DA-392317E274A6}">
      <dgm:prSet/>
      <dgm:spPr/>
      <dgm:t>
        <a:bodyPr/>
        <a:lstStyle/>
        <a:p>
          <a:endParaRPr lang="en-US"/>
        </a:p>
      </dgm:t>
    </dgm:pt>
    <dgm:pt modelId="{500C6CE1-D8D4-40B0-9B82-924952607AB6}">
      <dgm:prSet/>
      <dgm:spPr/>
      <dgm:t>
        <a:bodyPr/>
        <a:lstStyle/>
        <a:p>
          <a:pPr>
            <a:lnSpc>
              <a:spcPct val="100000"/>
            </a:lnSpc>
          </a:pPr>
          <a:r>
            <a:rPr lang="en-US"/>
            <a:t>Improve the website’s user experience to keep visitors engaged and encourage repeat visits. Optimize page load times, streamline navigation, and ensure mobile compatibility.</a:t>
          </a:r>
        </a:p>
      </dgm:t>
    </dgm:pt>
    <dgm:pt modelId="{CBB6E8BB-35DB-4121-9C03-2E98E6B73499}" type="parTrans" cxnId="{834E343B-3DAE-4ABD-B494-58250B93F8EB}">
      <dgm:prSet/>
      <dgm:spPr/>
      <dgm:t>
        <a:bodyPr/>
        <a:lstStyle/>
        <a:p>
          <a:endParaRPr lang="en-US"/>
        </a:p>
      </dgm:t>
    </dgm:pt>
    <dgm:pt modelId="{C4A2C389-C880-4D99-AC99-5898046F3BDA}" type="sibTrans" cxnId="{834E343B-3DAE-4ABD-B494-58250B93F8EB}">
      <dgm:prSet/>
      <dgm:spPr/>
      <dgm:t>
        <a:bodyPr/>
        <a:lstStyle/>
        <a:p>
          <a:endParaRPr lang="en-US"/>
        </a:p>
      </dgm:t>
    </dgm:pt>
    <dgm:pt modelId="{901FBBD9-B28E-4027-8B3F-04E27E686675}" type="pres">
      <dgm:prSet presAssocID="{A424CBC8-26F0-4E8B-9397-509FFD463D34}" presName="root" presStyleCnt="0">
        <dgm:presLayoutVars>
          <dgm:dir/>
          <dgm:resizeHandles val="exact"/>
        </dgm:presLayoutVars>
      </dgm:prSet>
      <dgm:spPr/>
    </dgm:pt>
    <dgm:pt modelId="{2ACAE932-A597-4B59-8155-EA2D81D5E697}" type="pres">
      <dgm:prSet presAssocID="{6A39584C-F9BE-4A9A-AED1-633130466DA2}" presName="compNode" presStyleCnt="0"/>
      <dgm:spPr/>
    </dgm:pt>
    <dgm:pt modelId="{E8FE60F4-998C-425C-BAFF-B1AC9E3F0C16}" type="pres">
      <dgm:prSet presAssocID="{6A39584C-F9BE-4A9A-AED1-633130466DA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nowflake"/>
        </a:ext>
      </dgm:extLst>
    </dgm:pt>
    <dgm:pt modelId="{4E06AF4D-5893-4A6A-9060-01593D8B5BD1}" type="pres">
      <dgm:prSet presAssocID="{6A39584C-F9BE-4A9A-AED1-633130466DA2}" presName="iconSpace" presStyleCnt="0"/>
      <dgm:spPr/>
    </dgm:pt>
    <dgm:pt modelId="{826749A7-2036-4AFA-871F-9747CD1D183C}" type="pres">
      <dgm:prSet presAssocID="{6A39584C-F9BE-4A9A-AED1-633130466DA2}" presName="parTx" presStyleLbl="revTx" presStyleIdx="0" presStyleCnt="10">
        <dgm:presLayoutVars>
          <dgm:chMax val="0"/>
          <dgm:chPref val="0"/>
        </dgm:presLayoutVars>
      </dgm:prSet>
      <dgm:spPr/>
    </dgm:pt>
    <dgm:pt modelId="{B07117A9-9BB3-4C15-9E76-D63DDBD92AF4}" type="pres">
      <dgm:prSet presAssocID="{6A39584C-F9BE-4A9A-AED1-633130466DA2}" presName="txSpace" presStyleCnt="0"/>
      <dgm:spPr/>
    </dgm:pt>
    <dgm:pt modelId="{85125781-80F8-4C5F-848D-1CC93C337230}" type="pres">
      <dgm:prSet presAssocID="{6A39584C-F9BE-4A9A-AED1-633130466DA2}" presName="desTx" presStyleLbl="revTx" presStyleIdx="1" presStyleCnt="10">
        <dgm:presLayoutVars/>
      </dgm:prSet>
      <dgm:spPr/>
    </dgm:pt>
    <dgm:pt modelId="{B483BC26-E470-4128-AABF-6EFFA754E58A}" type="pres">
      <dgm:prSet presAssocID="{D683C81C-AE31-44A8-B0C6-DB0766127670}" presName="sibTrans" presStyleCnt="0"/>
      <dgm:spPr/>
    </dgm:pt>
    <dgm:pt modelId="{444B1860-D4C5-47AA-8C6F-C583B0DAB472}" type="pres">
      <dgm:prSet presAssocID="{E4DDBADD-ADCC-493C-A8B9-1C57DD632D3C}" presName="compNode" presStyleCnt="0"/>
      <dgm:spPr/>
    </dgm:pt>
    <dgm:pt modelId="{CB424CAA-C009-4D53-9CB5-5D54216209B3}" type="pres">
      <dgm:prSet presAssocID="{E4DDBADD-ADCC-493C-A8B9-1C57DD632D3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onfetti Ball"/>
        </a:ext>
      </dgm:extLst>
    </dgm:pt>
    <dgm:pt modelId="{63FC1D54-81D7-4D35-A2EF-CC3819AF55CB}" type="pres">
      <dgm:prSet presAssocID="{E4DDBADD-ADCC-493C-A8B9-1C57DD632D3C}" presName="iconSpace" presStyleCnt="0"/>
      <dgm:spPr/>
    </dgm:pt>
    <dgm:pt modelId="{DF0CDBE3-35D4-450A-9186-C8417502241C}" type="pres">
      <dgm:prSet presAssocID="{E4DDBADD-ADCC-493C-A8B9-1C57DD632D3C}" presName="parTx" presStyleLbl="revTx" presStyleIdx="2" presStyleCnt="10">
        <dgm:presLayoutVars>
          <dgm:chMax val="0"/>
          <dgm:chPref val="0"/>
        </dgm:presLayoutVars>
      </dgm:prSet>
      <dgm:spPr/>
    </dgm:pt>
    <dgm:pt modelId="{AC0B08BD-88B1-4184-918B-EA8AB3B7F7F4}" type="pres">
      <dgm:prSet presAssocID="{E4DDBADD-ADCC-493C-A8B9-1C57DD632D3C}" presName="txSpace" presStyleCnt="0"/>
      <dgm:spPr/>
    </dgm:pt>
    <dgm:pt modelId="{3F1FE94E-141D-415C-9EC5-4ECBDBA5F196}" type="pres">
      <dgm:prSet presAssocID="{E4DDBADD-ADCC-493C-A8B9-1C57DD632D3C}" presName="desTx" presStyleLbl="revTx" presStyleIdx="3" presStyleCnt="10">
        <dgm:presLayoutVars/>
      </dgm:prSet>
      <dgm:spPr/>
    </dgm:pt>
    <dgm:pt modelId="{0EE3C90C-D0C6-4FB3-A56E-8D3D3D18A246}" type="pres">
      <dgm:prSet presAssocID="{CB5EA3C3-4346-45C2-A0AC-9CB6DC2C11EB}" presName="sibTrans" presStyleCnt="0"/>
      <dgm:spPr/>
    </dgm:pt>
    <dgm:pt modelId="{6E6E043F-B676-49A7-BE29-77ACD6A3622A}" type="pres">
      <dgm:prSet presAssocID="{83E03425-FFF7-4C78-91DA-9DA7E0E9ADD5}" presName="compNode" presStyleCnt="0"/>
      <dgm:spPr/>
    </dgm:pt>
    <dgm:pt modelId="{E9B80F82-51A2-4D3E-B409-13B9B319C66D}" type="pres">
      <dgm:prSet presAssocID="{83E03425-FFF7-4C78-91DA-9DA7E0E9ADD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siness Growth"/>
        </a:ext>
      </dgm:extLst>
    </dgm:pt>
    <dgm:pt modelId="{2DDAF25F-DC14-4834-B5F7-F019F4FC1DF8}" type="pres">
      <dgm:prSet presAssocID="{83E03425-FFF7-4C78-91DA-9DA7E0E9ADD5}" presName="iconSpace" presStyleCnt="0"/>
      <dgm:spPr/>
    </dgm:pt>
    <dgm:pt modelId="{09FE996D-7482-404F-9A88-DD8D52ED3549}" type="pres">
      <dgm:prSet presAssocID="{83E03425-FFF7-4C78-91DA-9DA7E0E9ADD5}" presName="parTx" presStyleLbl="revTx" presStyleIdx="4" presStyleCnt="10">
        <dgm:presLayoutVars>
          <dgm:chMax val="0"/>
          <dgm:chPref val="0"/>
        </dgm:presLayoutVars>
      </dgm:prSet>
      <dgm:spPr/>
    </dgm:pt>
    <dgm:pt modelId="{A70F88CC-661B-4529-B636-FEACA57F295E}" type="pres">
      <dgm:prSet presAssocID="{83E03425-FFF7-4C78-91DA-9DA7E0E9ADD5}" presName="txSpace" presStyleCnt="0"/>
      <dgm:spPr/>
    </dgm:pt>
    <dgm:pt modelId="{0FF818E9-A50C-44D7-9FF7-E0E81F79B353}" type="pres">
      <dgm:prSet presAssocID="{83E03425-FFF7-4C78-91DA-9DA7E0E9ADD5}" presName="desTx" presStyleLbl="revTx" presStyleIdx="5" presStyleCnt="10">
        <dgm:presLayoutVars/>
      </dgm:prSet>
      <dgm:spPr/>
    </dgm:pt>
    <dgm:pt modelId="{3DE8EE53-CBAF-47CD-91B3-75F40750EDF6}" type="pres">
      <dgm:prSet presAssocID="{8D2F6C5C-D783-4E2E-9F44-F6D0F7A5A60F}" presName="sibTrans" presStyleCnt="0"/>
      <dgm:spPr/>
    </dgm:pt>
    <dgm:pt modelId="{05BCEC62-F418-473B-AC79-ACA4EA562D59}" type="pres">
      <dgm:prSet presAssocID="{C42FF05E-A53B-4004-9A9F-9D30320E2829}" presName="compNode" presStyleCnt="0"/>
      <dgm:spPr/>
    </dgm:pt>
    <dgm:pt modelId="{B2695086-54BD-4E61-8110-FA35D0B21DFB}" type="pres">
      <dgm:prSet presAssocID="{C42FF05E-A53B-4004-9A9F-9D30320E282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ar Graph with Downward Trend"/>
        </a:ext>
      </dgm:extLst>
    </dgm:pt>
    <dgm:pt modelId="{1DCB24A7-4961-4F60-9BC6-86EC20F63F1C}" type="pres">
      <dgm:prSet presAssocID="{C42FF05E-A53B-4004-9A9F-9D30320E2829}" presName="iconSpace" presStyleCnt="0"/>
      <dgm:spPr/>
    </dgm:pt>
    <dgm:pt modelId="{ACE180A0-C5C5-47EA-BEC3-44166EBAE8E7}" type="pres">
      <dgm:prSet presAssocID="{C42FF05E-A53B-4004-9A9F-9D30320E2829}" presName="parTx" presStyleLbl="revTx" presStyleIdx="6" presStyleCnt="10">
        <dgm:presLayoutVars>
          <dgm:chMax val="0"/>
          <dgm:chPref val="0"/>
        </dgm:presLayoutVars>
      </dgm:prSet>
      <dgm:spPr/>
    </dgm:pt>
    <dgm:pt modelId="{AC627381-48F3-45AA-BB10-9E0628DB5597}" type="pres">
      <dgm:prSet presAssocID="{C42FF05E-A53B-4004-9A9F-9D30320E2829}" presName="txSpace" presStyleCnt="0"/>
      <dgm:spPr/>
    </dgm:pt>
    <dgm:pt modelId="{C8C059C8-A9DD-47C2-9AC1-ADA110711D09}" type="pres">
      <dgm:prSet presAssocID="{C42FF05E-A53B-4004-9A9F-9D30320E2829}" presName="desTx" presStyleLbl="revTx" presStyleIdx="7" presStyleCnt="10">
        <dgm:presLayoutVars/>
      </dgm:prSet>
      <dgm:spPr/>
    </dgm:pt>
    <dgm:pt modelId="{69F88317-B703-469E-AAE8-340F65B687E5}" type="pres">
      <dgm:prSet presAssocID="{A3CCCC9A-758C-422F-8227-78CE5F3E48C1}" presName="sibTrans" presStyleCnt="0"/>
      <dgm:spPr/>
    </dgm:pt>
    <dgm:pt modelId="{7EE08CD9-A84B-42C4-BB3F-94CDBECA4A4E}" type="pres">
      <dgm:prSet presAssocID="{C12B8AA6-81EA-4845-BCB0-712595187E8A}" presName="compNode" presStyleCnt="0"/>
      <dgm:spPr/>
    </dgm:pt>
    <dgm:pt modelId="{4E5D7638-36D9-488A-9BE7-6AC31DB54FFE}" type="pres">
      <dgm:prSet presAssocID="{C12B8AA6-81EA-4845-BCB0-712595187E8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Gauge"/>
        </a:ext>
      </dgm:extLst>
    </dgm:pt>
    <dgm:pt modelId="{DA773A93-8EF9-4072-8C01-54A9BE8998AB}" type="pres">
      <dgm:prSet presAssocID="{C12B8AA6-81EA-4845-BCB0-712595187E8A}" presName="iconSpace" presStyleCnt="0"/>
      <dgm:spPr/>
    </dgm:pt>
    <dgm:pt modelId="{69F874CA-E853-45D7-8AB4-75D9240DE92A}" type="pres">
      <dgm:prSet presAssocID="{C12B8AA6-81EA-4845-BCB0-712595187E8A}" presName="parTx" presStyleLbl="revTx" presStyleIdx="8" presStyleCnt="10">
        <dgm:presLayoutVars>
          <dgm:chMax val="0"/>
          <dgm:chPref val="0"/>
        </dgm:presLayoutVars>
      </dgm:prSet>
      <dgm:spPr/>
    </dgm:pt>
    <dgm:pt modelId="{3C1DEFE0-75EA-4C12-A735-7A0EF497FB40}" type="pres">
      <dgm:prSet presAssocID="{C12B8AA6-81EA-4845-BCB0-712595187E8A}" presName="txSpace" presStyleCnt="0"/>
      <dgm:spPr/>
    </dgm:pt>
    <dgm:pt modelId="{2ED22B60-ED7F-4BD5-B4AE-392CDD2D5A6C}" type="pres">
      <dgm:prSet presAssocID="{C12B8AA6-81EA-4845-BCB0-712595187E8A}" presName="desTx" presStyleLbl="revTx" presStyleIdx="9" presStyleCnt="10">
        <dgm:presLayoutVars/>
      </dgm:prSet>
      <dgm:spPr/>
    </dgm:pt>
  </dgm:ptLst>
  <dgm:cxnLst>
    <dgm:cxn modelId="{7B1AD705-AD75-4D32-832A-6C2ACFBAC35A}" srcId="{A424CBC8-26F0-4E8B-9397-509FFD463D34}" destId="{83E03425-FFF7-4C78-91DA-9DA7E0E9ADD5}" srcOrd="2" destOrd="0" parTransId="{F28CED14-3B87-4C08-AAF4-F9E5693476E6}" sibTransId="{8D2F6C5C-D783-4E2E-9F44-F6D0F7A5A60F}"/>
    <dgm:cxn modelId="{D2820031-8E0D-430F-8910-1FCCCEAC844C}" type="presOf" srcId="{C12B8AA6-81EA-4845-BCB0-712595187E8A}" destId="{69F874CA-E853-45D7-8AB4-75D9240DE92A}" srcOrd="0" destOrd="0" presId="urn:microsoft.com/office/officeart/2018/2/layout/IconLabelDescriptionList"/>
    <dgm:cxn modelId="{834E343B-3DAE-4ABD-B494-58250B93F8EB}" srcId="{C12B8AA6-81EA-4845-BCB0-712595187E8A}" destId="{500C6CE1-D8D4-40B0-9B82-924952607AB6}" srcOrd="0" destOrd="0" parTransId="{CBB6E8BB-35DB-4121-9C03-2E98E6B73499}" sibTransId="{C4A2C389-C880-4D99-AC99-5898046F3BDA}"/>
    <dgm:cxn modelId="{91D1823E-AFA9-42E7-9669-9D351472D557}" type="presOf" srcId="{83E03425-FFF7-4C78-91DA-9DA7E0E9ADD5}" destId="{09FE996D-7482-404F-9A88-DD8D52ED3549}" srcOrd="0" destOrd="0" presId="urn:microsoft.com/office/officeart/2018/2/layout/IconLabelDescriptionList"/>
    <dgm:cxn modelId="{F9638C3E-1F6C-495F-8A4A-73B39FA6632F}" type="presOf" srcId="{E4DDBADD-ADCC-493C-A8B9-1C57DD632D3C}" destId="{DF0CDBE3-35D4-450A-9186-C8417502241C}" srcOrd="0" destOrd="0" presId="urn:microsoft.com/office/officeart/2018/2/layout/IconLabelDescriptionList"/>
    <dgm:cxn modelId="{17A05B5F-4499-42A6-AAEF-E9B277AD7D7E}" srcId="{A424CBC8-26F0-4E8B-9397-509FFD463D34}" destId="{C42FF05E-A53B-4004-9A9F-9D30320E2829}" srcOrd="3" destOrd="0" parTransId="{2B624DE8-95FF-4185-BC91-98BF65699FC0}" sibTransId="{A3CCCC9A-758C-422F-8227-78CE5F3E48C1}"/>
    <dgm:cxn modelId="{3E3D1871-5539-431F-B999-95B36C823D9A}" srcId="{E4DDBADD-ADCC-493C-A8B9-1C57DD632D3C}" destId="{B9A75D4A-5140-41F3-AD30-A43188478FF6}" srcOrd="0" destOrd="0" parTransId="{11440C07-5B97-4BC5-8F32-CED3954D5E0D}" sibTransId="{78777B16-26BE-4454-9AC7-A581BFBB1B4B}"/>
    <dgm:cxn modelId="{4C73FE75-6BE0-4CCD-85DA-392317E274A6}" srcId="{A424CBC8-26F0-4E8B-9397-509FFD463D34}" destId="{C12B8AA6-81EA-4845-BCB0-712595187E8A}" srcOrd="4" destOrd="0" parTransId="{E934E6B5-2FEE-417A-A98C-0F59E6B481DE}" sibTransId="{3FFCC153-3D06-4500-85CD-03B9B82CC1E7}"/>
    <dgm:cxn modelId="{4DB5A879-5D19-4A91-AE47-1B9EABF3BECF}" srcId="{6A39584C-F9BE-4A9A-AED1-633130466DA2}" destId="{8FD2502C-8D29-42BE-9F84-6E4301515F87}" srcOrd="0" destOrd="0" parTransId="{8353C382-90E3-4FE0-B907-1FAEC12138F0}" sibTransId="{43C5825B-3A75-46B6-B51E-DC03298616D0}"/>
    <dgm:cxn modelId="{E334267C-F8C9-4BDC-BA49-D0ED12F1D626}" type="presOf" srcId="{B9EE2B62-1480-452D-BD1B-40C6482FAB55}" destId="{C8C059C8-A9DD-47C2-9AC1-ADA110711D09}" srcOrd="0" destOrd="0" presId="urn:microsoft.com/office/officeart/2018/2/layout/IconLabelDescriptionList"/>
    <dgm:cxn modelId="{9AD56880-D596-421E-BE58-834E363A36CD}" type="presOf" srcId="{BDCBB45B-D812-487E-BFE5-B0804756567F}" destId="{0FF818E9-A50C-44D7-9FF7-E0E81F79B353}" srcOrd="0" destOrd="0" presId="urn:microsoft.com/office/officeart/2018/2/layout/IconLabelDescriptionList"/>
    <dgm:cxn modelId="{DFEE4786-6F49-4F71-905B-5248F0E66845}" srcId="{C42FF05E-A53B-4004-9A9F-9D30320E2829}" destId="{B9EE2B62-1480-452D-BD1B-40C6482FAB55}" srcOrd="0" destOrd="0" parTransId="{75A6D572-C34F-401D-BBE3-9F21700E0157}" sibTransId="{7EF13C98-C83A-4EE3-A3B8-9A4CB9FBE71A}"/>
    <dgm:cxn modelId="{6908CA86-C98D-42D9-AF3B-8FAAB7982A55}" srcId="{A424CBC8-26F0-4E8B-9397-509FFD463D34}" destId="{6A39584C-F9BE-4A9A-AED1-633130466DA2}" srcOrd="0" destOrd="0" parTransId="{1A5D0121-2E1B-4C45-9D98-448BA9BF5DDE}" sibTransId="{D683C81C-AE31-44A8-B0C6-DB0766127670}"/>
    <dgm:cxn modelId="{4E544F9D-9C47-44F8-9471-71D604DE410B}" type="presOf" srcId="{A424CBC8-26F0-4E8B-9397-509FFD463D34}" destId="{901FBBD9-B28E-4027-8B3F-04E27E686675}" srcOrd="0" destOrd="0" presId="urn:microsoft.com/office/officeart/2018/2/layout/IconLabelDescriptionList"/>
    <dgm:cxn modelId="{F7732EC5-CF03-4B15-A5CB-E5D5F2E38B57}" type="presOf" srcId="{6A39584C-F9BE-4A9A-AED1-633130466DA2}" destId="{826749A7-2036-4AFA-871F-9747CD1D183C}" srcOrd="0" destOrd="0" presId="urn:microsoft.com/office/officeart/2018/2/layout/IconLabelDescriptionList"/>
    <dgm:cxn modelId="{E8408FCE-D3D2-4CCB-8D63-4BDD137AB3F4}" srcId="{A424CBC8-26F0-4E8B-9397-509FFD463D34}" destId="{E4DDBADD-ADCC-493C-A8B9-1C57DD632D3C}" srcOrd="1" destOrd="0" parTransId="{51AA0B58-DDD5-4A7F-A048-0BCCBF4A8B99}" sibTransId="{CB5EA3C3-4346-45C2-A0AC-9CB6DC2C11EB}"/>
    <dgm:cxn modelId="{19BEA4DA-1CE3-4A16-9F12-F7365602052E}" srcId="{83E03425-FFF7-4C78-91DA-9DA7E0E9ADD5}" destId="{BDCBB45B-D812-487E-BFE5-B0804756567F}" srcOrd="0" destOrd="0" parTransId="{74E43E20-9DE6-4DF6-913D-F360C8B81B80}" sibTransId="{0AC04585-07C7-4FD2-87A9-91B4AC48F478}"/>
    <dgm:cxn modelId="{7EF49BE0-E367-4A15-A7A2-C7EB8040C29C}" type="presOf" srcId="{C42FF05E-A53B-4004-9A9F-9D30320E2829}" destId="{ACE180A0-C5C5-47EA-BEC3-44166EBAE8E7}" srcOrd="0" destOrd="0" presId="urn:microsoft.com/office/officeart/2018/2/layout/IconLabelDescriptionList"/>
    <dgm:cxn modelId="{A9C6E5E6-1063-41BA-AF66-516A14B6A830}" type="presOf" srcId="{B9A75D4A-5140-41F3-AD30-A43188478FF6}" destId="{3F1FE94E-141D-415C-9EC5-4ECBDBA5F196}" srcOrd="0" destOrd="0" presId="urn:microsoft.com/office/officeart/2018/2/layout/IconLabelDescriptionList"/>
    <dgm:cxn modelId="{CA8473F0-7B41-4EED-B078-10566F923AF9}" type="presOf" srcId="{8FD2502C-8D29-42BE-9F84-6E4301515F87}" destId="{85125781-80F8-4C5F-848D-1CC93C337230}" srcOrd="0" destOrd="0" presId="urn:microsoft.com/office/officeart/2018/2/layout/IconLabelDescriptionList"/>
    <dgm:cxn modelId="{101BCCF8-BEFD-4D3C-B99C-E046AC3B22A5}" type="presOf" srcId="{500C6CE1-D8D4-40B0-9B82-924952607AB6}" destId="{2ED22B60-ED7F-4BD5-B4AE-392CDD2D5A6C}" srcOrd="0" destOrd="0" presId="urn:microsoft.com/office/officeart/2018/2/layout/IconLabelDescriptionList"/>
    <dgm:cxn modelId="{0553030D-17B9-40E6-B77B-B44290679F83}" type="presParOf" srcId="{901FBBD9-B28E-4027-8B3F-04E27E686675}" destId="{2ACAE932-A597-4B59-8155-EA2D81D5E697}" srcOrd="0" destOrd="0" presId="urn:microsoft.com/office/officeart/2018/2/layout/IconLabelDescriptionList"/>
    <dgm:cxn modelId="{4746895D-0B40-4F0F-A756-61727ED06CCD}" type="presParOf" srcId="{2ACAE932-A597-4B59-8155-EA2D81D5E697}" destId="{E8FE60F4-998C-425C-BAFF-B1AC9E3F0C16}" srcOrd="0" destOrd="0" presId="urn:microsoft.com/office/officeart/2018/2/layout/IconLabelDescriptionList"/>
    <dgm:cxn modelId="{A93917B2-967B-44ED-A106-2FEBDE7ECAB6}" type="presParOf" srcId="{2ACAE932-A597-4B59-8155-EA2D81D5E697}" destId="{4E06AF4D-5893-4A6A-9060-01593D8B5BD1}" srcOrd="1" destOrd="0" presId="urn:microsoft.com/office/officeart/2018/2/layout/IconLabelDescriptionList"/>
    <dgm:cxn modelId="{C918374D-F4C5-4C45-8F2B-FB744E30C72A}" type="presParOf" srcId="{2ACAE932-A597-4B59-8155-EA2D81D5E697}" destId="{826749A7-2036-4AFA-871F-9747CD1D183C}" srcOrd="2" destOrd="0" presId="urn:microsoft.com/office/officeart/2018/2/layout/IconLabelDescriptionList"/>
    <dgm:cxn modelId="{982FB92C-05AA-489B-8929-0A40FDF944C1}" type="presParOf" srcId="{2ACAE932-A597-4B59-8155-EA2D81D5E697}" destId="{B07117A9-9BB3-4C15-9E76-D63DDBD92AF4}" srcOrd="3" destOrd="0" presId="urn:microsoft.com/office/officeart/2018/2/layout/IconLabelDescriptionList"/>
    <dgm:cxn modelId="{2032270E-FA3D-4D38-A715-2A496E8EC1FF}" type="presParOf" srcId="{2ACAE932-A597-4B59-8155-EA2D81D5E697}" destId="{85125781-80F8-4C5F-848D-1CC93C337230}" srcOrd="4" destOrd="0" presId="urn:microsoft.com/office/officeart/2018/2/layout/IconLabelDescriptionList"/>
    <dgm:cxn modelId="{59C6D259-2820-4F25-B1A4-A82A4B7D1A49}" type="presParOf" srcId="{901FBBD9-B28E-4027-8B3F-04E27E686675}" destId="{B483BC26-E470-4128-AABF-6EFFA754E58A}" srcOrd="1" destOrd="0" presId="urn:microsoft.com/office/officeart/2018/2/layout/IconLabelDescriptionList"/>
    <dgm:cxn modelId="{12CA115C-8397-4F40-93BE-225E3A01A7C6}" type="presParOf" srcId="{901FBBD9-B28E-4027-8B3F-04E27E686675}" destId="{444B1860-D4C5-47AA-8C6F-C583B0DAB472}" srcOrd="2" destOrd="0" presId="urn:microsoft.com/office/officeart/2018/2/layout/IconLabelDescriptionList"/>
    <dgm:cxn modelId="{E70D7816-F7F7-45CD-B0BF-42C4A6348883}" type="presParOf" srcId="{444B1860-D4C5-47AA-8C6F-C583B0DAB472}" destId="{CB424CAA-C009-4D53-9CB5-5D54216209B3}" srcOrd="0" destOrd="0" presId="urn:microsoft.com/office/officeart/2018/2/layout/IconLabelDescriptionList"/>
    <dgm:cxn modelId="{743E65AB-3715-49A9-8BD1-19E58D9F2911}" type="presParOf" srcId="{444B1860-D4C5-47AA-8C6F-C583B0DAB472}" destId="{63FC1D54-81D7-4D35-A2EF-CC3819AF55CB}" srcOrd="1" destOrd="0" presId="urn:microsoft.com/office/officeart/2018/2/layout/IconLabelDescriptionList"/>
    <dgm:cxn modelId="{A5A5AF5C-B7F7-4B55-B7B5-F78BF6C14178}" type="presParOf" srcId="{444B1860-D4C5-47AA-8C6F-C583B0DAB472}" destId="{DF0CDBE3-35D4-450A-9186-C8417502241C}" srcOrd="2" destOrd="0" presId="urn:microsoft.com/office/officeart/2018/2/layout/IconLabelDescriptionList"/>
    <dgm:cxn modelId="{7D637E21-28B7-4A72-BCFF-14B35904D816}" type="presParOf" srcId="{444B1860-D4C5-47AA-8C6F-C583B0DAB472}" destId="{AC0B08BD-88B1-4184-918B-EA8AB3B7F7F4}" srcOrd="3" destOrd="0" presId="urn:microsoft.com/office/officeart/2018/2/layout/IconLabelDescriptionList"/>
    <dgm:cxn modelId="{8835B490-8B87-482C-A935-1F00F688ACD2}" type="presParOf" srcId="{444B1860-D4C5-47AA-8C6F-C583B0DAB472}" destId="{3F1FE94E-141D-415C-9EC5-4ECBDBA5F196}" srcOrd="4" destOrd="0" presId="urn:microsoft.com/office/officeart/2018/2/layout/IconLabelDescriptionList"/>
    <dgm:cxn modelId="{A3CE98C7-013E-458F-82FF-A2D5CFE045AE}" type="presParOf" srcId="{901FBBD9-B28E-4027-8B3F-04E27E686675}" destId="{0EE3C90C-D0C6-4FB3-A56E-8D3D3D18A246}" srcOrd="3" destOrd="0" presId="urn:microsoft.com/office/officeart/2018/2/layout/IconLabelDescriptionList"/>
    <dgm:cxn modelId="{4D412BE7-F0A3-4282-8B6C-4B6900A5CBCA}" type="presParOf" srcId="{901FBBD9-B28E-4027-8B3F-04E27E686675}" destId="{6E6E043F-B676-49A7-BE29-77ACD6A3622A}" srcOrd="4" destOrd="0" presId="urn:microsoft.com/office/officeart/2018/2/layout/IconLabelDescriptionList"/>
    <dgm:cxn modelId="{CEBE2ABD-35DB-48D8-8C8C-DABEEFFCA64C}" type="presParOf" srcId="{6E6E043F-B676-49A7-BE29-77ACD6A3622A}" destId="{E9B80F82-51A2-4D3E-B409-13B9B319C66D}" srcOrd="0" destOrd="0" presId="urn:microsoft.com/office/officeart/2018/2/layout/IconLabelDescriptionList"/>
    <dgm:cxn modelId="{A53A6EAB-724A-4B59-84D0-16EFF840ADF1}" type="presParOf" srcId="{6E6E043F-B676-49A7-BE29-77ACD6A3622A}" destId="{2DDAF25F-DC14-4834-B5F7-F019F4FC1DF8}" srcOrd="1" destOrd="0" presId="urn:microsoft.com/office/officeart/2018/2/layout/IconLabelDescriptionList"/>
    <dgm:cxn modelId="{D1C7EDD8-1EA2-4FC1-9FCC-6B815890B0CC}" type="presParOf" srcId="{6E6E043F-B676-49A7-BE29-77ACD6A3622A}" destId="{09FE996D-7482-404F-9A88-DD8D52ED3549}" srcOrd="2" destOrd="0" presId="urn:microsoft.com/office/officeart/2018/2/layout/IconLabelDescriptionList"/>
    <dgm:cxn modelId="{E08B019B-3A88-4113-819A-5DEE0B6B1FE0}" type="presParOf" srcId="{6E6E043F-B676-49A7-BE29-77ACD6A3622A}" destId="{A70F88CC-661B-4529-B636-FEACA57F295E}" srcOrd="3" destOrd="0" presId="urn:microsoft.com/office/officeart/2018/2/layout/IconLabelDescriptionList"/>
    <dgm:cxn modelId="{44E9C433-B7E6-48EF-991C-9F73374B2ADB}" type="presParOf" srcId="{6E6E043F-B676-49A7-BE29-77ACD6A3622A}" destId="{0FF818E9-A50C-44D7-9FF7-E0E81F79B353}" srcOrd="4" destOrd="0" presId="urn:microsoft.com/office/officeart/2018/2/layout/IconLabelDescriptionList"/>
    <dgm:cxn modelId="{0BE3FEF6-87E5-44AD-8CCE-C2588751EB12}" type="presParOf" srcId="{901FBBD9-B28E-4027-8B3F-04E27E686675}" destId="{3DE8EE53-CBAF-47CD-91B3-75F40750EDF6}" srcOrd="5" destOrd="0" presId="urn:microsoft.com/office/officeart/2018/2/layout/IconLabelDescriptionList"/>
    <dgm:cxn modelId="{D8D1AE3E-2783-4AF4-89D9-2BB4819AE1DD}" type="presParOf" srcId="{901FBBD9-B28E-4027-8B3F-04E27E686675}" destId="{05BCEC62-F418-473B-AC79-ACA4EA562D59}" srcOrd="6" destOrd="0" presId="urn:microsoft.com/office/officeart/2018/2/layout/IconLabelDescriptionList"/>
    <dgm:cxn modelId="{B493A5D9-071B-4EE1-ACF3-64AEB024E8A7}" type="presParOf" srcId="{05BCEC62-F418-473B-AC79-ACA4EA562D59}" destId="{B2695086-54BD-4E61-8110-FA35D0B21DFB}" srcOrd="0" destOrd="0" presId="urn:microsoft.com/office/officeart/2018/2/layout/IconLabelDescriptionList"/>
    <dgm:cxn modelId="{7D230B5B-BE14-4D93-9E6B-2476F49A314B}" type="presParOf" srcId="{05BCEC62-F418-473B-AC79-ACA4EA562D59}" destId="{1DCB24A7-4961-4F60-9BC6-86EC20F63F1C}" srcOrd="1" destOrd="0" presId="urn:microsoft.com/office/officeart/2018/2/layout/IconLabelDescriptionList"/>
    <dgm:cxn modelId="{02CE4BED-28FE-4C0E-93F4-CBACB69E7C95}" type="presParOf" srcId="{05BCEC62-F418-473B-AC79-ACA4EA562D59}" destId="{ACE180A0-C5C5-47EA-BEC3-44166EBAE8E7}" srcOrd="2" destOrd="0" presId="urn:microsoft.com/office/officeart/2018/2/layout/IconLabelDescriptionList"/>
    <dgm:cxn modelId="{AA972248-42E3-4920-8A3B-30CB0B25343E}" type="presParOf" srcId="{05BCEC62-F418-473B-AC79-ACA4EA562D59}" destId="{AC627381-48F3-45AA-BB10-9E0628DB5597}" srcOrd="3" destOrd="0" presId="urn:microsoft.com/office/officeart/2018/2/layout/IconLabelDescriptionList"/>
    <dgm:cxn modelId="{7044CDA6-02ED-4986-8E46-91F8F9C48D98}" type="presParOf" srcId="{05BCEC62-F418-473B-AC79-ACA4EA562D59}" destId="{C8C059C8-A9DD-47C2-9AC1-ADA110711D09}" srcOrd="4" destOrd="0" presId="urn:microsoft.com/office/officeart/2018/2/layout/IconLabelDescriptionList"/>
    <dgm:cxn modelId="{8F545076-9846-49ED-A616-B17AB5825DA2}" type="presParOf" srcId="{901FBBD9-B28E-4027-8B3F-04E27E686675}" destId="{69F88317-B703-469E-AAE8-340F65B687E5}" srcOrd="7" destOrd="0" presId="urn:microsoft.com/office/officeart/2018/2/layout/IconLabelDescriptionList"/>
    <dgm:cxn modelId="{76991124-425D-4B93-909B-95A39DC76174}" type="presParOf" srcId="{901FBBD9-B28E-4027-8B3F-04E27E686675}" destId="{7EE08CD9-A84B-42C4-BB3F-94CDBECA4A4E}" srcOrd="8" destOrd="0" presId="urn:microsoft.com/office/officeart/2018/2/layout/IconLabelDescriptionList"/>
    <dgm:cxn modelId="{3ACC163B-E00C-4031-99F6-88B9CDB32EE6}" type="presParOf" srcId="{7EE08CD9-A84B-42C4-BB3F-94CDBECA4A4E}" destId="{4E5D7638-36D9-488A-9BE7-6AC31DB54FFE}" srcOrd="0" destOrd="0" presId="urn:microsoft.com/office/officeart/2018/2/layout/IconLabelDescriptionList"/>
    <dgm:cxn modelId="{6DDDF3B0-809E-4B23-8216-E322B9C8BE04}" type="presParOf" srcId="{7EE08CD9-A84B-42C4-BB3F-94CDBECA4A4E}" destId="{DA773A93-8EF9-4072-8C01-54A9BE8998AB}" srcOrd="1" destOrd="0" presId="urn:microsoft.com/office/officeart/2018/2/layout/IconLabelDescriptionList"/>
    <dgm:cxn modelId="{257A451E-3C54-4219-9F8A-B421002134F1}" type="presParOf" srcId="{7EE08CD9-A84B-42C4-BB3F-94CDBECA4A4E}" destId="{69F874CA-E853-45D7-8AB4-75D9240DE92A}" srcOrd="2" destOrd="0" presId="urn:microsoft.com/office/officeart/2018/2/layout/IconLabelDescriptionList"/>
    <dgm:cxn modelId="{F3A8F22B-EACF-4728-A444-B2DAEF732EFE}" type="presParOf" srcId="{7EE08CD9-A84B-42C4-BB3F-94CDBECA4A4E}" destId="{3C1DEFE0-75EA-4C12-A735-7A0EF497FB40}" srcOrd="3" destOrd="0" presId="urn:microsoft.com/office/officeart/2018/2/layout/IconLabelDescriptionList"/>
    <dgm:cxn modelId="{6E0CA8B6-EB49-4E3A-B206-281435AAB8CB}" type="presParOf" srcId="{7EE08CD9-A84B-42C4-BB3F-94CDBECA4A4E}" destId="{2ED22B60-ED7F-4BD5-B4AE-392CDD2D5A6C}"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50293F92-794B-4392-AC55-786AC76C5B01}"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CBA3A274-700B-4636-B5ED-AF483C22D56F}">
      <dgm:prSet/>
      <dgm:spPr/>
      <dgm:t>
        <a:bodyPr/>
        <a:lstStyle/>
        <a:p>
          <a:r>
            <a:rPr lang="en-US" b="1"/>
            <a:t>Enhance Mobile Experience</a:t>
          </a:r>
          <a:r>
            <a:rPr lang="en-US"/>
            <a:t>:</a:t>
          </a:r>
        </a:p>
      </dgm:t>
    </dgm:pt>
    <dgm:pt modelId="{814C5F12-E037-4A34-B1A2-941FD7488C12}" type="parTrans" cxnId="{9182A6FD-B066-41E0-8DA6-D1C658DE44AB}">
      <dgm:prSet/>
      <dgm:spPr/>
      <dgm:t>
        <a:bodyPr/>
        <a:lstStyle/>
        <a:p>
          <a:endParaRPr lang="en-US"/>
        </a:p>
      </dgm:t>
    </dgm:pt>
    <dgm:pt modelId="{15CF8D92-4F3F-4E30-87FB-22A26E58D86A}" type="sibTrans" cxnId="{9182A6FD-B066-41E0-8DA6-D1C658DE44AB}">
      <dgm:prSet/>
      <dgm:spPr/>
      <dgm:t>
        <a:bodyPr/>
        <a:lstStyle/>
        <a:p>
          <a:endParaRPr lang="en-US"/>
        </a:p>
      </dgm:t>
    </dgm:pt>
    <dgm:pt modelId="{0FC685ED-EE41-4233-959E-AB93E5487BDE}">
      <dgm:prSet/>
      <dgm:spPr/>
      <dgm:t>
        <a:bodyPr/>
        <a:lstStyle/>
        <a:p>
          <a:r>
            <a:rPr lang="en-US"/>
            <a:t>Focus on improving mobile site speed, user interface, and checkout process to reduce friction and boost conversion rates.</a:t>
          </a:r>
        </a:p>
      </dgm:t>
    </dgm:pt>
    <dgm:pt modelId="{D8C71FAC-66A3-4D33-9578-25696E43219D}" type="parTrans" cxnId="{6DB9B0DB-770E-4A94-AEDA-96CB3AF8F120}">
      <dgm:prSet/>
      <dgm:spPr/>
      <dgm:t>
        <a:bodyPr/>
        <a:lstStyle/>
        <a:p>
          <a:endParaRPr lang="en-US"/>
        </a:p>
      </dgm:t>
    </dgm:pt>
    <dgm:pt modelId="{D3004BB7-5B7F-41A8-A9A6-706AA5C7A6D8}" type="sibTrans" cxnId="{6DB9B0DB-770E-4A94-AEDA-96CB3AF8F120}">
      <dgm:prSet/>
      <dgm:spPr/>
      <dgm:t>
        <a:bodyPr/>
        <a:lstStyle/>
        <a:p>
          <a:endParaRPr lang="en-US"/>
        </a:p>
      </dgm:t>
    </dgm:pt>
    <dgm:pt modelId="{5880F9D7-BA6D-4528-8647-3264323E01FB}">
      <dgm:prSet/>
      <dgm:spPr/>
      <dgm:t>
        <a:bodyPr/>
        <a:lstStyle/>
        <a:p>
          <a:r>
            <a:rPr lang="en-US" b="1"/>
            <a:t>Mobile-Optimized Campaigns</a:t>
          </a:r>
          <a:r>
            <a:rPr lang="en-US"/>
            <a:t>:</a:t>
          </a:r>
        </a:p>
      </dgm:t>
    </dgm:pt>
    <dgm:pt modelId="{1DB6D578-B041-4E9E-84BD-671D81C6E9D5}" type="parTrans" cxnId="{FC7E8578-3D88-4241-9850-38D5985A8292}">
      <dgm:prSet/>
      <dgm:spPr/>
      <dgm:t>
        <a:bodyPr/>
        <a:lstStyle/>
        <a:p>
          <a:endParaRPr lang="en-US"/>
        </a:p>
      </dgm:t>
    </dgm:pt>
    <dgm:pt modelId="{79337358-07B0-4511-B630-9197BCCAA806}" type="sibTrans" cxnId="{FC7E8578-3D88-4241-9850-38D5985A8292}">
      <dgm:prSet/>
      <dgm:spPr/>
      <dgm:t>
        <a:bodyPr/>
        <a:lstStyle/>
        <a:p>
          <a:endParaRPr lang="en-US"/>
        </a:p>
      </dgm:t>
    </dgm:pt>
    <dgm:pt modelId="{D0638E96-F8B5-4178-A2EE-975C4059C243}">
      <dgm:prSet/>
      <dgm:spPr/>
      <dgm:t>
        <a:bodyPr/>
        <a:lstStyle/>
        <a:p>
          <a:r>
            <a:rPr lang="en-US"/>
            <a:t>Launch targeted marketing campaigns for mobile users, highlighting mobile-exclusive offers and simplified purchase flows.</a:t>
          </a:r>
        </a:p>
      </dgm:t>
    </dgm:pt>
    <dgm:pt modelId="{081F4F58-2409-47A2-AE34-CA0FA3F45D7D}" type="parTrans" cxnId="{8C191992-BD03-45FD-87EF-479000D09B2A}">
      <dgm:prSet/>
      <dgm:spPr/>
      <dgm:t>
        <a:bodyPr/>
        <a:lstStyle/>
        <a:p>
          <a:endParaRPr lang="en-US"/>
        </a:p>
      </dgm:t>
    </dgm:pt>
    <dgm:pt modelId="{51154D81-D797-44F5-8DC1-93A45B9B9E91}" type="sibTrans" cxnId="{8C191992-BD03-45FD-87EF-479000D09B2A}">
      <dgm:prSet/>
      <dgm:spPr/>
      <dgm:t>
        <a:bodyPr/>
        <a:lstStyle/>
        <a:p>
          <a:endParaRPr lang="en-US"/>
        </a:p>
      </dgm:t>
    </dgm:pt>
    <dgm:pt modelId="{574AD464-EF02-4EB9-B96A-00DBFA133971}">
      <dgm:prSet/>
      <dgm:spPr/>
      <dgm:t>
        <a:bodyPr/>
        <a:lstStyle/>
        <a:p>
          <a:r>
            <a:rPr lang="en-US" b="1"/>
            <a:t>Cross-Device Integration</a:t>
          </a:r>
          <a:r>
            <a:rPr lang="en-US"/>
            <a:t>:</a:t>
          </a:r>
        </a:p>
      </dgm:t>
    </dgm:pt>
    <dgm:pt modelId="{7A0E726F-A893-45C4-BF5A-8A32CD60F139}" type="parTrans" cxnId="{8897B23D-BA68-4E65-933B-440FC527595B}">
      <dgm:prSet/>
      <dgm:spPr/>
      <dgm:t>
        <a:bodyPr/>
        <a:lstStyle/>
        <a:p>
          <a:endParaRPr lang="en-US"/>
        </a:p>
      </dgm:t>
    </dgm:pt>
    <dgm:pt modelId="{6CA000EA-A2DD-4C77-A33D-C984D0E4D8A9}" type="sibTrans" cxnId="{8897B23D-BA68-4E65-933B-440FC527595B}">
      <dgm:prSet/>
      <dgm:spPr/>
      <dgm:t>
        <a:bodyPr/>
        <a:lstStyle/>
        <a:p>
          <a:endParaRPr lang="en-US"/>
        </a:p>
      </dgm:t>
    </dgm:pt>
    <dgm:pt modelId="{050F5080-1AAD-49DA-A1D7-B99986F8800E}">
      <dgm:prSet/>
      <dgm:spPr/>
      <dgm:t>
        <a:bodyPr/>
        <a:lstStyle/>
        <a:p>
          <a:r>
            <a:rPr lang="en-US"/>
            <a:t>Implement features that allow users to easily transition between devices, such as synchronized shopping carts and wish lists.</a:t>
          </a:r>
        </a:p>
      </dgm:t>
    </dgm:pt>
    <dgm:pt modelId="{BC41334F-D722-41FA-B077-B05150CBB167}" type="parTrans" cxnId="{A56EEF72-7794-4C10-BCD1-E45EB5141172}">
      <dgm:prSet/>
      <dgm:spPr/>
      <dgm:t>
        <a:bodyPr/>
        <a:lstStyle/>
        <a:p>
          <a:endParaRPr lang="en-US"/>
        </a:p>
      </dgm:t>
    </dgm:pt>
    <dgm:pt modelId="{A13A8BB5-08C4-4D4E-8B53-3E45CBC1418E}" type="sibTrans" cxnId="{A56EEF72-7794-4C10-BCD1-E45EB5141172}">
      <dgm:prSet/>
      <dgm:spPr/>
      <dgm:t>
        <a:bodyPr/>
        <a:lstStyle/>
        <a:p>
          <a:endParaRPr lang="en-US"/>
        </a:p>
      </dgm:t>
    </dgm:pt>
    <dgm:pt modelId="{2546FCBF-EC4B-4BB3-85AD-C370E26BA60F}">
      <dgm:prSet/>
      <dgm:spPr/>
      <dgm:t>
        <a:bodyPr/>
        <a:lstStyle/>
        <a:p>
          <a:r>
            <a:rPr lang="en-US" b="1"/>
            <a:t>A/B Testing</a:t>
          </a:r>
          <a:r>
            <a:rPr lang="en-US"/>
            <a:t>:</a:t>
          </a:r>
        </a:p>
      </dgm:t>
    </dgm:pt>
    <dgm:pt modelId="{76C71C16-F1AA-4CAE-9E53-DE7FEEBED95E}" type="parTrans" cxnId="{2CE6B107-D88C-404D-9A98-80EECEBC9E20}">
      <dgm:prSet/>
      <dgm:spPr/>
      <dgm:t>
        <a:bodyPr/>
        <a:lstStyle/>
        <a:p>
          <a:endParaRPr lang="en-US"/>
        </a:p>
      </dgm:t>
    </dgm:pt>
    <dgm:pt modelId="{1312CC14-DC79-4068-A8AB-3B2D659E2E46}" type="sibTrans" cxnId="{2CE6B107-D88C-404D-9A98-80EECEBC9E20}">
      <dgm:prSet/>
      <dgm:spPr/>
      <dgm:t>
        <a:bodyPr/>
        <a:lstStyle/>
        <a:p>
          <a:endParaRPr lang="en-US"/>
        </a:p>
      </dgm:t>
    </dgm:pt>
    <dgm:pt modelId="{71BA56C3-0505-4964-96EA-EA1EED3AF193}">
      <dgm:prSet/>
      <dgm:spPr/>
      <dgm:t>
        <a:bodyPr/>
        <a:lstStyle/>
        <a:p>
          <a:r>
            <a:rPr lang="en-US"/>
            <a:t>Conduct A/B tests to identify elements causing lower mobile conversion rates and make data-driven adjustments.</a:t>
          </a:r>
        </a:p>
      </dgm:t>
    </dgm:pt>
    <dgm:pt modelId="{9D8886A5-1F18-47CD-991C-D51B7B23F3C6}" type="parTrans" cxnId="{8CD16BC8-408A-4C35-9075-54F170B6F6E1}">
      <dgm:prSet/>
      <dgm:spPr/>
      <dgm:t>
        <a:bodyPr/>
        <a:lstStyle/>
        <a:p>
          <a:endParaRPr lang="en-US"/>
        </a:p>
      </dgm:t>
    </dgm:pt>
    <dgm:pt modelId="{388C8A77-AC83-45D6-92C9-4495C0D462A6}" type="sibTrans" cxnId="{8CD16BC8-408A-4C35-9075-54F170B6F6E1}">
      <dgm:prSet/>
      <dgm:spPr/>
      <dgm:t>
        <a:bodyPr/>
        <a:lstStyle/>
        <a:p>
          <a:endParaRPr lang="en-US"/>
        </a:p>
      </dgm:t>
    </dgm:pt>
    <dgm:pt modelId="{2550A549-FCAD-4518-9F15-74A693A8F7CD}">
      <dgm:prSet/>
      <dgm:spPr/>
      <dgm:t>
        <a:bodyPr/>
        <a:lstStyle/>
        <a:p>
          <a:r>
            <a:rPr lang="en-US" b="1"/>
            <a:t>Customer Feedback</a:t>
          </a:r>
          <a:r>
            <a:rPr lang="en-US"/>
            <a:t>:</a:t>
          </a:r>
        </a:p>
      </dgm:t>
    </dgm:pt>
    <dgm:pt modelId="{8144B74E-78DB-4ED5-B4DF-E311C6B106A4}" type="parTrans" cxnId="{0F617493-1084-4420-B5AE-30F9E59BF357}">
      <dgm:prSet/>
      <dgm:spPr/>
      <dgm:t>
        <a:bodyPr/>
        <a:lstStyle/>
        <a:p>
          <a:endParaRPr lang="en-US"/>
        </a:p>
      </dgm:t>
    </dgm:pt>
    <dgm:pt modelId="{CE2575CE-8F11-404E-A1D4-8DF49B5A9307}" type="sibTrans" cxnId="{0F617493-1084-4420-B5AE-30F9E59BF357}">
      <dgm:prSet/>
      <dgm:spPr/>
      <dgm:t>
        <a:bodyPr/>
        <a:lstStyle/>
        <a:p>
          <a:endParaRPr lang="en-US"/>
        </a:p>
      </dgm:t>
    </dgm:pt>
    <dgm:pt modelId="{9BDF94B1-C858-4105-8355-EA1099BA8282}">
      <dgm:prSet/>
      <dgm:spPr/>
      <dgm:t>
        <a:bodyPr/>
        <a:lstStyle/>
        <a:p>
          <a:r>
            <a:rPr lang="en-US"/>
            <a:t>Gather feedback from mobile users to understand pain points and areas for improvement, ensuring enhancements are aligned with user needs.</a:t>
          </a:r>
        </a:p>
      </dgm:t>
    </dgm:pt>
    <dgm:pt modelId="{4FE0FF10-AB1C-4CE5-BA7B-83C7ACF72DCB}" type="parTrans" cxnId="{FDFB5EBC-E9EA-4F66-95A9-776B2B572D12}">
      <dgm:prSet/>
      <dgm:spPr/>
      <dgm:t>
        <a:bodyPr/>
        <a:lstStyle/>
        <a:p>
          <a:endParaRPr lang="en-US"/>
        </a:p>
      </dgm:t>
    </dgm:pt>
    <dgm:pt modelId="{B8188300-765A-41CD-A8D7-A06F41FB28FD}" type="sibTrans" cxnId="{FDFB5EBC-E9EA-4F66-95A9-776B2B572D12}">
      <dgm:prSet/>
      <dgm:spPr/>
      <dgm:t>
        <a:bodyPr/>
        <a:lstStyle/>
        <a:p>
          <a:endParaRPr lang="en-US"/>
        </a:p>
      </dgm:t>
    </dgm:pt>
    <dgm:pt modelId="{2A9D9D5D-1AC4-40BB-9235-3FDD775A4DAE}" type="pres">
      <dgm:prSet presAssocID="{50293F92-794B-4392-AC55-786AC76C5B01}" presName="linear" presStyleCnt="0">
        <dgm:presLayoutVars>
          <dgm:animLvl val="lvl"/>
          <dgm:resizeHandles val="exact"/>
        </dgm:presLayoutVars>
      </dgm:prSet>
      <dgm:spPr/>
    </dgm:pt>
    <dgm:pt modelId="{01665753-96AC-4C3D-A04A-BB70899E8BE3}" type="pres">
      <dgm:prSet presAssocID="{CBA3A274-700B-4636-B5ED-AF483C22D56F}" presName="parentText" presStyleLbl="node1" presStyleIdx="0" presStyleCnt="5">
        <dgm:presLayoutVars>
          <dgm:chMax val="0"/>
          <dgm:bulletEnabled val="1"/>
        </dgm:presLayoutVars>
      </dgm:prSet>
      <dgm:spPr/>
    </dgm:pt>
    <dgm:pt modelId="{BD8747EA-D4BB-434E-9305-44A1F543A571}" type="pres">
      <dgm:prSet presAssocID="{CBA3A274-700B-4636-B5ED-AF483C22D56F}" presName="childText" presStyleLbl="revTx" presStyleIdx="0" presStyleCnt="5">
        <dgm:presLayoutVars>
          <dgm:bulletEnabled val="1"/>
        </dgm:presLayoutVars>
      </dgm:prSet>
      <dgm:spPr/>
    </dgm:pt>
    <dgm:pt modelId="{94026946-9068-443F-8146-F8ACFA6B77D9}" type="pres">
      <dgm:prSet presAssocID="{5880F9D7-BA6D-4528-8647-3264323E01FB}" presName="parentText" presStyleLbl="node1" presStyleIdx="1" presStyleCnt="5">
        <dgm:presLayoutVars>
          <dgm:chMax val="0"/>
          <dgm:bulletEnabled val="1"/>
        </dgm:presLayoutVars>
      </dgm:prSet>
      <dgm:spPr/>
    </dgm:pt>
    <dgm:pt modelId="{35B910EF-E3CE-44BA-9DF2-3D6360E2BC0C}" type="pres">
      <dgm:prSet presAssocID="{5880F9D7-BA6D-4528-8647-3264323E01FB}" presName="childText" presStyleLbl="revTx" presStyleIdx="1" presStyleCnt="5">
        <dgm:presLayoutVars>
          <dgm:bulletEnabled val="1"/>
        </dgm:presLayoutVars>
      </dgm:prSet>
      <dgm:spPr/>
    </dgm:pt>
    <dgm:pt modelId="{26FB3463-F5E3-411C-9EE2-E4F2399C8E3B}" type="pres">
      <dgm:prSet presAssocID="{574AD464-EF02-4EB9-B96A-00DBFA133971}" presName="parentText" presStyleLbl="node1" presStyleIdx="2" presStyleCnt="5">
        <dgm:presLayoutVars>
          <dgm:chMax val="0"/>
          <dgm:bulletEnabled val="1"/>
        </dgm:presLayoutVars>
      </dgm:prSet>
      <dgm:spPr/>
    </dgm:pt>
    <dgm:pt modelId="{8D2D5D86-F8AE-438E-8A15-D26806CA3624}" type="pres">
      <dgm:prSet presAssocID="{574AD464-EF02-4EB9-B96A-00DBFA133971}" presName="childText" presStyleLbl="revTx" presStyleIdx="2" presStyleCnt="5">
        <dgm:presLayoutVars>
          <dgm:bulletEnabled val="1"/>
        </dgm:presLayoutVars>
      </dgm:prSet>
      <dgm:spPr/>
    </dgm:pt>
    <dgm:pt modelId="{94B6B690-AAD2-4C69-AD73-4FF2022AEFB8}" type="pres">
      <dgm:prSet presAssocID="{2546FCBF-EC4B-4BB3-85AD-C370E26BA60F}" presName="parentText" presStyleLbl="node1" presStyleIdx="3" presStyleCnt="5">
        <dgm:presLayoutVars>
          <dgm:chMax val="0"/>
          <dgm:bulletEnabled val="1"/>
        </dgm:presLayoutVars>
      </dgm:prSet>
      <dgm:spPr/>
    </dgm:pt>
    <dgm:pt modelId="{206BED8A-198E-4A4F-AD89-A50BF4EFE694}" type="pres">
      <dgm:prSet presAssocID="{2546FCBF-EC4B-4BB3-85AD-C370E26BA60F}" presName="childText" presStyleLbl="revTx" presStyleIdx="3" presStyleCnt="5">
        <dgm:presLayoutVars>
          <dgm:bulletEnabled val="1"/>
        </dgm:presLayoutVars>
      </dgm:prSet>
      <dgm:spPr/>
    </dgm:pt>
    <dgm:pt modelId="{1AA90B9D-86E7-48B6-9764-1B5071A74635}" type="pres">
      <dgm:prSet presAssocID="{2550A549-FCAD-4518-9F15-74A693A8F7CD}" presName="parentText" presStyleLbl="node1" presStyleIdx="4" presStyleCnt="5">
        <dgm:presLayoutVars>
          <dgm:chMax val="0"/>
          <dgm:bulletEnabled val="1"/>
        </dgm:presLayoutVars>
      </dgm:prSet>
      <dgm:spPr/>
    </dgm:pt>
    <dgm:pt modelId="{316C4E42-DA7C-45FD-B6D1-F00F21DC9D88}" type="pres">
      <dgm:prSet presAssocID="{2550A549-FCAD-4518-9F15-74A693A8F7CD}" presName="childText" presStyleLbl="revTx" presStyleIdx="4" presStyleCnt="5">
        <dgm:presLayoutVars>
          <dgm:bulletEnabled val="1"/>
        </dgm:presLayoutVars>
      </dgm:prSet>
      <dgm:spPr/>
    </dgm:pt>
  </dgm:ptLst>
  <dgm:cxnLst>
    <dgm:cxn modelId="{2CE6B107-D88C-404D-9A98-80EECEBC9E20}" srcId="{50293F92-794B-4392-AC55-786AC76C5B01}" destId="{2546FCBF-EC4B-4BB3-85AD-C370E26BA60F}" srcOrd="3" destOrd="0" parTransId="{76C71C16-F1AA-4CAE-9E53-DE7FEEBED95E}" sibTransId="{1312CC14-DC79-4068-A8AB-3B2D659E2E46}"/>
    <dgm:cxn modelId="{BD32E00E-5901-46EF-9579-9032A2B80872}" type="presOf" srcId="{2550A549-FCAD-4518-9F15-74A693A8F7CD}" destId="{1AA90B9D-86E7-48B6-9764-1B5071A74635}" srcOrd="0" destOrd="0" presId="urn:microsoft.com/office/officeart/2005/8/layout/vList2"/>
    <dgm:cxn modelId="{09860B16-3110-48AD-BEDF-7C0EB095297E}" type="presOf" srcId="{D0638E96-F8B5-4178-A2EE-975C4059C243}" destId="{35B910EF-E3CE-44BA-9DF2-3D6360E2BC0C}" srcOrd="0" destOrd="0" presId="urn:microsoft.com/office/officeart/2005/8/layout/vList2"/>
    <dgm:cxn modelId="{E7BC291E-D1AD-4F7B-9A2C-10B93643FCFC}" type="presOf" srcId="{50293F92-794B-4392-AC55-786AC76C5B01}" destId="{2A9D9D5D-1AC4-40BB-9235-3FDD775A4DAE}" srcOrd="0" destOrd="0" presId="urn:microsoft.com/office/officeart/2005/8/layout/vList2"/>
    <dgm:cxn modelId="{3904463B-2756-44EF-A28E-46B9EFE97228}" type="presOf" srcId="{2546FCBF-EC4B-4BB3-85AD-C370E26BA60F}" destId="{94B6B690-AAD2-4C69-AD73-4FF2022AEFB8}" srcOrd="0" destOrd="0" presId="urn:microsoft.com/office/officeart/2005/8/layout/vList2"/>
    <dgm:cxn modelId="{8897B23D-BA68-4E65-933B-440FC527595B}" srcId="{50293F92-794B-4392-AC55-786AC76C5B01}" destId="{574AD464-EF02-4EB9-B96A-00DBFA133971}" srcOrd="2" destOrd="0" parTransId="{7A0E726F-A893-45C4-BF5A-8A32CD60F139}" sibTransId="{6CA000EA-A2DD-4C77-A33D-C984D0E4D8A9}"/>
    <dgm:cxn modelId="{65649640-BF1E-421F-9763-492555A53565}" type="presOf" srcId="{5880F9D7-BA6D-4528-8647-3264323E01FB}" destId="{94026946-9068-443F-8146-F8ACFA6B77D9}" srcOrd="0" destOrd="0" presId="urn:microsoft.com/office/officeart/2005/8/layout/vList2"/>
    <dgm:cxn modelId="{3AB0C247-ED4D-4F1F-AEBE-12B1F8150E7A}" type="presOf" srcId="{574AD464-EF02-4EB9-B96A-00DBFA133971}" destId="{26FB3463-F5E3-411C-9EE2-E4F2399C8E3B}" srcOrd="0" destOrd="0" presId="urn:microsoft.com/office/officeart/2005/8/layout/vList2"/>
    <dgm:cxn modelId="{BBF1ED49-4B09-4DC3-A30E-164ACA64F778}" type="presOf" srcId="{9BDF94B1-C858-4105-8355-EA1099BA8282}" destId="{316C4E42-DA7C-45FD-B6D1-F00F21DC9D88}" srcOrd="0" destOrd="0" presId="urn:microsoft.com/office/officeart/2005/8/layout/vList2"/>
    <dgm:cxn modelId="{A56EEF72-7794-4C10-BCD1-E45EB5141172}" srcId="{574AD464-EF02-4EB9-B96A-00DBFA133971}" destId="{050F5080-1AAD-49DA-A1D7-B99986F8800E}" srcOrd="0" destOrd="0" parTransId="{BC41334F-D722-41FA-B077-B05150CBB167}" sibTransId="{A13A8BB5-08C4-4D4E-8B53-3E45CBC1418E}"/>
    <dgm:cxn modelId="{FC7E8578-3D88-4241-9850-38D5985A8292}" srcId="{50293F92-794B-4392-AC55-786AC76C5B01}" destId="{5880F9D7-BA6D-4528-8647-3264323E01FB}" srcOrd="1" destOrd="0" parTransId="{1DB6D578-B041-4E9E-84BD-671D81C6E9D5}" sibTransId="{79337358-07B0-4511-B630-9197BCCAA806}"/>
    <dgm:cxn modelId="{8C191992-BD03-45FD-87EF-479000D09B2A}" srcId="{5880F9D7-BA6D-4528-8647-3264323E01FB}" destId="{D0638E96-F8B5-4178-A2EE-975C4059C243}" srcOrd="0" destOrd="0" parTransId="{081F4F58-2409-47A2-AE34-CA0FA3F45D7D}" sibTransId="{51154D81-D797-44F5-8DC1-93A45B9B9E91}"/>
    <dgm:cxn modelId="{0F617493-1084-4420-B5AE-30F9E59BF357}" srcId="{50293F92-794B-4392-AC55-786AC76C5B01}" destId="{2550A549-FCAD-4518-9F15-74A693A8F7CD}" srcOrd="4" destOrd="0" parTransId="{8144B74E-78DB-4ED5-B4DF-E311C6B106A4}" sibTransId="{CE2575CE-8F11-404E-A1D4-8DF49B5A9307}"/>
    <dgm:cxn modelId="{10E3F69E-6C7A-40DB-865B-BBE82CB683B5}" type="presOf" srcId="{050F5080-1AAD-49DA-A1D7-B99986F8800E}" destId="{8D2D5D86-F8AE-438E-8A15-D26806CA3624}" srcOrd="0" destOrd="0" presId="urn:microsoft.com/office/officeart/2005/8/layout/vList2"/>
    <dgm:cxn modelId="{880A20A4-11E4-4722-A55D-554D732A402D}" type="presOf" srcId="{71BA56C3-0505-4964-96EA-EA1EED3AF193}" destId="{206BED8A-198E-4A4F-AD89-A50BF4EFE694}" srcOrd="0" destOrd="0" presId="urn:microsoft.com/office/officeart/2005/8/layout/vList2"/>
    <dgm:cxn modelId="{FDFB5EBC-E9EA-4F66-95A9-776B2B572D12}" srcId="{2550A549-FCAD-4518-9F15-74A693A8F7CD}" destId="{9BDF94B1-C858-4105-8355-EA1099BA8282}" srcOrd="0" destOrd="0" parTransId="{4FE0FF10-AB1C-4CE5-BA7B-83C7ACF72DCB}" sibTransId="{B8188300-765A-41CD-A8D7-A06F41FB28FD}"/>
    <dgm:cxn modelId="{8CD16BC8-408A-4C35-9075-54F170B6F6E1}" srcId="{2546FCBF-EC4B-4BB3-85AD-C370E26BA60F}" destId="{71BA56C3-0505-4964-96EA-EA1EED3AF193}" srcOrd="0" destOrd="0" parTransId="{9D8886A5-1F18-47CD-991C-D51B7B23F3C6}" sibTransId="{388C8A77-AC83-45D6-92C9-4495C0D462A6}"/>
    <dgm:cxn modelId="{881F5FCF-5A03-47DD-8E24-5F09AA387B8F}" type="presOf" srcId="{0FC685ED-EE41-4233-959E-AB93E5487BDE}" destId="{BD8747EA-D4BB-434E-9305-44A1F543A571}" srcOrd="0" destOrd="0" presId="urn:microsoft.com/office/officeart/2005/8/layout/vList2"/>
    <dgm:cxn modelId="{6DB9B0DB-770E-4A94-AEDA-96CB3AF8F120}" srcId="{CBA3A274-700B-4636-B5ED-AF483C22D56F}" destId="{0FC685ED-EE41-4233-959E-AB93E5487BDE}" srcOrd="0" destOrd="0" parTransId="{D8C71FAC-66A3-4D33-9578-25696E43219D}" sibTransId="{D3004BB7-5B7F-41A8-A9A6-706AA5C7A6D8}"/>
    <dgm:cxn modelId="{C4A0FBE7-3C52-4272-804A-85D5FB1AF29C}" type="presOf" srcId="{CBA3A274-700B-4636-B5ED-AF483C22D56F}" destId="{01665753-96AC-4C3D-A04A-BB70899E8BE3}" srcOrd="0" destOrd="0" presId="urn:microsoft.com/office/officeart/2005/8/layout/vList2"/>
    <dgm:cxn modelId="{9182A6FD-B066-41E0-8DA6-D1C658DE44AB}" srcId="{50293F92-794B-4392-AC55-786AC76C5B01}" destId="{CBA3A274-700B-4636-B5ED-AF483C22D56F}" srcOrd="0" destOrd="0" parTransId="{814C5F12-E037-4A34-B1A2-941FD7488C12}" sibTransId="{15CF8D92-4F3F-4E30-87FB-22A26E58D86A}"/>
    <dgm:cxn modelId="{B742ED7D-6873-432A-9E25-E5104FA62FF3}" type="presParOf" srcId="{2A9D9D5D-1AC4-40BB-9235-3FDD775A4DAE}" destId="{01665753-96AC-4C3D-A04A-BB70899E8BE3}" srcOrd="0" destOrd="0" presId="urn:microsoft.com/office/officeart/2005/8/layout/vList2"/>
    <dgm:cxn modelId="{1F23F385-043C-4444-B46B-39317AA1D409}" type="presParOf" srcId="{2A9D9D5D-1AC4-40BB-9235-3FDD775A4DAE}" destId="{BD8747EA-D4BB-434E-9305-44A1F543A571}" srcOrd="1" destOrd="0" presId="urn:microsoft.com/office/officeart/2005/8/layout/vList2"/>
    <dgm:cxn modelId="{BB6E6C6B-FD35-48EA-856B-0DA8A54AECEF}" type="presParOf" srcId="{2A9D9D5D-1AC4-40BB-9235-3FDD775A4DAE}" destId="{94026946-9068-443F-8146-F8ACFA6B77D9}" srcOrd="2" destOrd="0" presId="urn:microsoft.com/office/officeart/2005/8/layout/vList2"/>
    <dgm:cxn modelId="{04762276-9E34-4D68-A405-3DB796806E15}" type="presParOf" srcId="{2A9D9D5D-1AC4-40BB-9235-3FDD775A4DAE}" destId="{35B910EF-E3CE-44BA-9DF2-3D6360E2BC0C}" srcOrd="3" destOrd="0" presId="urn:microsoft.com/office/officeart/2005/8/layout/vList2"/>
    <dgm:cxn modelId="{6ACAEF9A-F266-4B9E-920F-69CE609E072D}" type="presParOf" srcId="{2A9D9D5D-1AC4-40BB-9235-3FDD775A4DAE}" destId="{26FB3463-F5E3-411C-9EE2-E4F2399C8E3B}" srcOrd="4" destOrd="0" presId="urn:microsoft.com/office/officeart/2005/8/layout/vList2"/>
    <dgm:cxn modelId="{5C6B723A-5A98-4B11-A871-4851F2101235}" type="presParOf" srcId="{2A9D9D5D-1AC4-40BB-9235-3FDD775A4DAE}" destId="{8D2D5D86-F8AE-438E-8A15-D26806CA3624}" srcOrd="5" destOrd="0" presId="urn:microsoft.com/office/officeart/2005/8/layout/vList2"/>
    <dgm:cxn modelId="{E0C22549-F6AB-4B42-8A9D-80FB49C1E8BA}" type="presParOf" srcId="{2A9D9D5D-1AC4-40BB-9235-3FDD775A4DAE}" destId="{94B6B690-AAD2-4C69-AD73-4FF2022AEFB8}" srcOrd="6" destOrd="0" presId="urn:microsoft.com/office/officeart/2005/8/layout/vList2"/>
    <dgm:cxn modelId="{235FEE20-12AE-48B2-B16F-932111444013}" type="presParOf" srcId="{2A9D9D5D-1AC4-40BB-9235-3FDD775A4DAE}" destId="{206BED8A-198E-4A4F-AD89-A50BF4EFE694}" srcOrd="7" destOrd="0" presId="urn:microsoft.com/office/officeart/2005/8/layout/vList2"/>
    <dgm:cxn modelId="{8DC2DB41-653A-4C30-A027-76375DB7E4CB}" type="presParOf" srcId="{2A9D9D5D-1AC4-40BB-9235-3FDD775A4DAE}" destId="{1AA90B9D-86E7-48B6-9764-1B5071A74635}" srcOrd="8" destOrd="0" presId="urn:microsoft.com/office/officeart/2005/8/layout/vList2"/>
    <dgm:cxn modelId="{25533CC2-7514-4971-8D83-3A87AAC193F3}" type="presParOf" srcId="{2A9D9D5D-1AC4-40BB-9235-3FDD775A4DAE}" destId="{316C4E42-DA7C-45FD-B6D1-F00F21DC9D88}"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132E8097-A68C-4C3A-9BA4-8D8EB8710889}"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5FEFC5C7-748B-4BFB-B5C6-B2F8ED55B200}">
      <dgm:prSet/>
      <dgm:spPr/>
      <dgm:t>
        <a:bodyPr/>
        <a:lstStyle/>
        <a:p>
          <a:r>
            <a:rPr lang="en-US" b="1"/>
            <a:t>Enhance High Conversion Strategies:</a:t>
          </a:r>
          <a:endParaRPr lang="en-US"/>
        </a:p>
      </dgm:t>
    </dgm:pt>
    <dgm:pt modelId="{D3C53398-01C0-415C-80EB-8DCC08201754}" type="parTrans" cxnId="{2DDC554B-F672-4E14-A954-4650C9DB873E}">
      <dgm:prSet/>
      <dgm:spPr/>
      <dgm:t>
        <a:bodyPr/>
        <a:lstStyle/>
        <a:p>
          <a:endParaRPr lang="en-US"/>
        </a:p>
      </dgm:t>
    </dgm:pt>
    <dgm:pt modelId="{9C0CF55D-3094-4B6B-8AD3-C9F4CA8A7DD9}" type="sibTrans" cxnId="{2DDC554B-F672-4E14-A954-4650C9DB873E}">
      <dgm:prSet/>
      <dgm:spPr/>
      <dgm:t>
        <a:bodyPr/>
        <a:lstStyle/>
        <a:p>
          <a:endParaRPr lang="en-US"/>
        </a:p>
      </dgm:t>
    </dgm:pt>
    <dgm:pt modelId="{B71A8715-31E9-4B76-A0D5-57C49947CC88}">
      <dgm:prSet/>
      <dgm:spPr/>
      <dgm:t>
        <a:bodyPr/>
        <a:lstStyle/>
        <a:p>
          <a:r>
            <a:rPr lang="en-US"/>
            <a:t>Identify and enhance the strategies that contributed to the increased conversion rates. This could include optimizing the checkout process, targeted marketing, and personalized recommendations.</a:t>
          </a:r>
        </a:p>
      </dgm:t>
    </dgm:pt>
    <dgm:pt modelId="{71022C78-AEB4-4601-A93E-3DA81D49BBEF}" type="parTrans" cxnId="{E9450ED0-506A-4E34-9B84-804949267C78}">
      <dgm:prSet/>
      <dgm:spPr/>
      <dgm:t>
        <a:bodyPr/>
        <a:lstStyle/>
        <a:p>
          <a:endParaRPr lang="en-US"/>
        </a:p>
      </dgm:t>
    </dgm:pt>
    <dgm:pt modelId="{EB9A774C-DA36-4A9C-81D0-6D96A425FE7D}" type="sibTrans" cxnId="{E9450ED0-506A-4E34-9B84-804949267C78}">
      <dgm:prSet/>
      <dgm:spPr/>
      <dgm:t>
        <a:bodyPr/>
        <a:lstStyle/>
        <a:p>
          <a:endParaRPr lang="en-US"/>
        </a:p>
      </dgm:t>
    </dgm:pt>
    <dgm:pt modelId="{B825199E-7925-4DE8-BEFF-F5ABBC40F4A2}">
      <dgm:prSet/>
      <dgm:spPr/>
      <dgm:t>
        <a:bodyPr/>
        <a:lstStyle/>
        <a:p>
          <a:r>
            <a:rPr lang="en-US" b="1"/>
            <a:t>Focus on Q4 Campaigns:</a:t>
          </a:r>
          <a:endParaRPr lang="en-US"/>
        </a:p>
      </dgm:t>
    </dgm:pt>
    <dgm:pt modelId="{4553B787-D2C5-433B-ADC4-A28D1FCBF6AC}" type="parTrans" cxnId="{2A44AFC0-8C5F-4CC6-B3F2-F8019AEF1276}">
      <dgm:prSet/>
      <dgm:spPr/>
      <dgm:t>
        <a:bodyPr/>
        <a:lstStyle/>
        <a:p>
          <a:endParaRPr lang="en-US"/>
        </a:p>
      </dgm:t>
    </dgm:pt>
    <dgm:pt modelId="{D71A6273-0099-4E36-917F-2C84BDBFACE7}" type="sibTrans" cxnId="{2A44AFC0-8C5F-4CC6-B3F2-F8019AEF1276}">
      <dgm:prSet/>
      <dgm:spPr/>
      <dgm:t>
        <a:bodyPr/>
        <a:lstStyle/>
        <a:p>
          <a:endParaRPr lang="en-US"/>
        </a:p>
      </dgm:t>
    </dgm:pt>
    <dgm:pt modelId="{EB7559A0-D5D4-4AE7-BC00-09665791A5BF}">
      <dgm:prSet/>
      <dgm:spPr/>
      <dgm:t>
        <a:bodyPr/>
        <a:lstStyle/>
        <a:p>
          <a:r>
            <a:rPr lang="en-US"/>
            <a:t>Invest in robust marketing and promotional campaigns in Q4 to leverage the seasonal trend of higher sales during the holiday season.</a:t>
          </a:r>
        </a:p>
      </dgm:t>
    </dgm:pt>
    <dgm:pt modelId="{53E4D275-09FC-4A70-899A-82F1E395CE42}" type="parTrans" cxnId="{899EC595-7B5A-4C2F-B4E1-849CD900712A}">
      <dgm:prSet/>
      <dgm:spPr/>
      <dgm:t>
        <a:bodyPr/>
        <a:lstStyle/>
        <a:p>
          <a:endParaRPr lang="en-US"/>
        </a:p>
      </dgm:t>
    </dgm:pt>
    <dgm:pt modelId="{1E462426-495E-4C87-8075-1B907FAC1E00}" type="sibTrans" cxnId="{899EC595-7B5A-4C2F-B4E1-849CD900712A}">
      <dgm:prSet/>
      <dgm:spPr/>
      <dgm:t>
        <a:bodyPr/>
        <a:lstStyle/>
        <a:p>
          <a:endParaRPr lang="en-US"/>
        </a:p>
      </dgm:t>
    </dgm:pt>
    <dgm:pt modelId="{57E98AB1-E001-4C5D-AA5A-A584D5EEA84D}">
      <dgm:prSet/>
      <dgm:spPr/>
      <dgm:t>
        <a:bodyPr/>
        <a:lstStyle/>
        <a:p>
          <a:r>
            <a:rPr lang="en-US" b="1"/>
            <a:t>Improve Revenue per Session:</a:t>
          </a:r>
          <a:endParaRPr lang="en-US"/>
        </a:p>
      </dgm:t>
    </dgm:pt>
    <dgm:pt modelId="{4EB8D4D8-1867-407A-8DA5-2D30BC016070}" type="parTrans" cxnId="{50496BC3-D7F9-442F-8627-678467F2275D}">
      <dgm:prSet/>
      <dgm:spPr/>
      <dgm:t>
        <a:bodyPr/>
        <a:lstStyle/>
        <a:p>
          <a:endParaRPr lang="en-US"/>
        </a:p>
      </dgm:t>
    </dgm:pt>
    <dgm:pt modelId="{BBF66104-70DD-449E-B52F-90FD9DE27051}" type="sibTrans" cxnId="{50496BC3-D7F9-442F-8627-678467F2275D}">
      <dgm:prSet/>
      <dgm:spPr/>
      <dgm:t>
        <a:bodyPr/>
        <a:lstStyle/>
        <a:p>
          <a:endParaRPr lang="en-US"/>
        </a:p>
      </dgm:t>
    </dgm:pt>
    <dgm:pt modelId="{78F03707-66C3-460E-962B-46737DB0E272}">
      <dgm:prSet/>
      <dgm:spPr/>
      <dgm:t>
        <a:bodyPr/>
        <a:lstStyle/>
        <a:p>
          <a:r>
            <a:rPr lang="en-US"/>
            <a:t>Implement strategies to further increase the revenue per session. This can be achieved by offering upsells, cross-sells, and personalized product recommendations to increase average order value.</a:t>
          </a:r>
        </a:p>
      </dgm:t>
    </dgm:pt>
    <dgm:pt modelId="{C60F3383-2AC3-4AD0-8343-04C955229EE7}" type="parTrans" cxnId="{46D94039-3022-4FF9-B5D8-833FA025C320}">
      <dgm:prSet/>
      <dgm:spPr/>
      <dgm:t>
        <a:bodyPr/>
        <a:lstStyle/>
        <a:p>
          <a:endParaRPr lang="en-US"/>
        </a:p>
      </dgm:t>
    </dgm:pt>
    <dgm:pt modelId="{BD9943C5-9EC7-4BC1-8196-C6D998741A9B}" type="sibTrans" cxnId="{46D94039-3022-4FF9-B5D8-833FA025C320}">
      <dgm:prSet/>
      <dgm:spPr/>
      <dgm:t>
        <a:bodyPr/>
        <a:lstStyle/>
        <a:p>
          <a:endParaRPr lang="en-US"/>
        </a:p>
      </dgm:t>
    </dgm:pt>
    <dgm:pt modelId="{83F83644-5A2D-43CC-8685-869CD94384D2}">
      <dgm:prSet/>
      <dgm:spPr/>
      <dgm:t>
        <a:bodyPr/>
        <a:lstStyle/>
        <a:p>
          <a:r>
            <a:rPr lang="en-US" b="1"/>
            <a:t>Customer Retention Programs:</a:t>
          </a:r>
          <a:endParaRPr lang="en-US"/>
        </a:p>
      </dgm:t>
    </dgm:pt>
    <dgm:pt modelId="{6AD17CAA-F398-46F0-866A-514B0F465302}" type="parTrans" cxnId="{1C1F74CA-1D5A-4316-97EF-B72A20A26E84}">
      <dgm:prSet/>
      <dgm:spPr/>
      <dgm:t>
        <a:bodyPr/>
        <a:lstStyle/>
        <a:p>
          <a:endParaRPr lang="en-US"/>
        </a:p>
      </dgm:t>
    </dgm:pt>
    <dgm:pt modelId="{6F46C37D-B9FB-4AF0-8213-3A0643E1ECCD}" type="sibTrans" cxnId="{1C1F74CA-1D5A-4316-97EF-B72A20A26E84}">
      <dgm:prSet/>
      <dgm:spPr/>
      <dgm:t>
        <a:bodyPr/>
        <a:lstStyle/>
        <a:p>
          <a:endParaRPr lang="en-US"/>
        </a:p>
      </dgm:t>
    </dgm:pt>
    <dgm:pt modelId="{797C0BF4-E626-4F17-BA00-C124FF01DB7C}">
      <dgm:prSet/>
      <dgm:spPr/>
      <dgm:t>
        <a:bodyPr/>
        <a:lstStyle/>
        <a:p>
          <a:r>
            <a:rPr lang="en-US"/>
            <a:t>Develop loyalty programs and customer retention strategies to maintain and grow the existing customer base. Satisfied customers are likely to make repeat purchases, thereby increasing order count and revenue.</a:t>
          </a:r>
        </a:p>
      </dgm:t>
    </dgm:pt>
    <dgm:pt modelId="{756AAE92-FE5D-4CA1-8129-52ADF87C9799}" type="parTrans" cxnId="{E8DFD29D-9FF5-4F3C-A257-57F4F1BACA22}">
      <dgm:prSet/>
      <dgm:spPr/>
      <dgm:t>
        <a:bodyPr/>
        <a:lstStyle/>
        <a:p>
          <a:endParaRPr lang="en-US"/>
        </a:p>
      </dgm:t>
    </dgm:pt>
    <dgm:pt modelId="{8AFC6D3C-2806-411C-8097-A2D4F8858A1A}" type="sibTrans" cxnId="{E8DFD29D-9FF5-4F3C-A257-57F4F1BACA22}">
      <dgm:prSet/>
      <dgm:spPr/>
      <dgm:t>
        <a:bodyPr/>
        <a:lstStyle/>
        <a:p>
          <a:endParaRPr lang="en-US"/>
        </a:p>
      </dgm:t>
    </dgm:pt>
    <dgm:pt modelId="{B8511A8D-D5FD-4159-8BE9-5DD8FD0FD272}">
      <dgm:prSet/>
      <dgm:spPr/>
      <dgm:t>
        <a:bodyPr/>
        <a:lstStyle/>
        <a:p>
          <a:r>
            <a:rPr lang="en-US" b="1"/>
            <a:t>Product and Price Optimization:</a:t>
          </a:r>
          <a:endParaRPr lang="en-US"/>
        </a:p>
      </dgm:t>
    </dgm:pt>
    <dgm:pt modelId="{1B93DA24-7343-4DFB-8CD3-5BE1DD1BBABF}" type="parTrans" cxnId="{1122ADF9-6B7B-4E43-B581-04DB6E21DBE9}">
      <dgm:prSet/>
      <dgm:spPr/>
      <dgm:t>
        <a:bodyPr/>
        <a:lstStyle/>
        <a:p>
          <a:endParaRPr lang="en-US"/>
        </a:p>
      </dgm:t>
    </dgm:pt>
    <dgm:pt modelId="{F623F936-D503-4836-A9DD-B4D40D9ABF94}" type="sibTrans" cxnId="{1122ADF9-6B7B-4E43-B581-04DB6E21DBE9}">
      <dgm:prSet/>
      <dgm:spPr/>
      <dgm:t>
        <a:bodyPr/>
        <a:lstStyle/>
        <a:p>
          <a:endParaRPr lang="en-US"/>
        </a:p>
      </dgm:t>
    </dgm:pt>
    <dgm:pt modelId="{C16A0487-DBD1-4AE3-8313-626A8F6EE48E}">
      <dgm:prSet/>
      <dgm:spPr/>
      <dgm:t>
        <a:bodyPr/>
        <a:lstStyle/>
        <a:p>
          <a:r>
            <a:rPr lang="en-US"/>
            <a:t>Continuously analyze and adjust product offerings and pricing strategies to maximize revenue per order. Introducing limited-time offers and premium products can drive higher revenue per order.</a:t>
          </a:r>
        </a:p>
      </dgm:t>
    </dgm:pt>
    <dgm:pt modelId="{C406952B-A512-4E46-978D-024395FB927D}" type="parTrans" cxnId="{65CD9B90-D9B5-4ACF-BF66-E7DD58841D80}">
      <dgm:prSet/>
      <dgm:spPr/>
      <dgm:t>
        <a:bodyPr/>
        <a:lstStyle/>
        <a:p>
          <a:endParaRPr lang="en-US"/>
        </a:p>
      </dgm:t>
    </dgm:pt>
    <dgm:pt modelId="{79FC9595-695B-4B47-A4B6-34D5C7FA2375}" type="sibTrans" cxnId="{65CD9B90-D9B5-4ACF-BF66-E7DD58841D80}">
      <dgm:prSet/>
      <dgm:spPr/>
      <dgm:t>
        <a:bodyPr/>
        <a:lstStyle/>
        <a:p>
          <a:endParaRPr lang="en-US"/>
        </a:p>
      </dgm:t>
    </dgm:pt>
    <dgm:pt modelId="{00842DFC-EE3E-431C-BD0A-5B2AB3E3D44A}">
      <dgm:prSet/>
      <dgm:spPr/>
      <dgm:t>
        <a:bodyPr/>
        <a:lstStyle/>
        <a:p>
          <a:r>
            <a:rPr lang="en-US" b="1"/>
            <a:t>Website and User Experience:</a:t>
          </a:r>
          <a:endParaRPr lang="en-US"/>
        </a:p>
      </dgm:t>
    </dgm:pt>
    <dgm:pt modelId="{E672678C-4B7A-434E-8E10-7097539F74B1}" type="parTrans" cxnId="{EDFD8175-8FA1-4301-AC89-C76B4539DFAC}">
      <dgm:prSet/>
      <dgm:spPr/>
      <dgm:t>
        <a:bodyPr/>
        <a:lstStyle/>
        <a:p>
          <a:endParaRPr lang="en-US"/>
        </a:p>
      </dgm:t>
    </dgm:pt>
    <dgm:pt modelId="{FDE5570D-848D-4462-8F32-FEAA7B18DAF8}" type="sibTrans" cxnId="{EDFD8175-8FA1-4301-AC89-C76B4539DFAC}">
      <dgm:prSet/>
      <dgm:spPr/>
      <dgm:t>
        <a:bodyPr/>
        <a:lstStyle/>
        <a:p>
          <a:endParaRPr lang="en-US"/>
        </a:p>
      </dgm:t>
    </dgm:pt>
    <dgm:pt modelId="{25A6B525-E959-4F40-9A3E-C69EE11D4A6D}">
      <dgm:prSet/>
      <dgm:spPr/>
      <dgm:t>
        <a:bodyPr/>
        <a:lstStyle/>
        <a:p>
          <a:r>
            <a:rPr lang="en-US"/>
            <a:t>Enhance the user experience on the website to ensure a seamless shopping experience. This can help increase session duration, reduce bounce rates, and improve overall conversion rates.</a:t>
          </a:r>
        </a:p>
      </dgm:t>
    </dgm:pt>
    <dgm:pt modelId="{FC1A26B4-E396-4941-909F-EB4F91C7CA4A}" type="parTrans" cxnId="{B61F5BEF-9BBE-4B17-AEA9-4AC0C74E4F72}">
      <dgm:prSet/>
      <dgm:spPr/>
      <dgm:t>
        <a:bodyPr/>
        <a:lstStyle/>
        <a:p>
          <a:endParaRPr lang="en-US"/>
        </a:p>
      </dgm:t>
    </dgm:pt>
    <dgm:pt modelId="{71A9147E-2F13-4946-98FE-D3C474AC8B38}" type="sibTrans" cxnId="{B61F5BEF-9BBE-4B17-AEA9-4AC0C74E4F72}">
      <dgm:prSet/>
      <dgm:spPr/>
      <dgm:t>
        <a:bodyPr/>
        <a:lstStyle/>
        <a:p>
          <a:endParaRPr lang="en-US"/>
        </a:p>
      </dgm:t>
    </dgm:pt>
    <dgm:pt modelId="{35E5016E-703B-4D97-9B7E-3F7DC8F79F2C}" type="pres">
      <dgm:prSet presAssocID="{132E8097-A68C-4C3A-9BA4-8D8EB8710889}" presName="linear" presStyleCnt="0">
        <dgm:presLayoutVars>
          <dgm:animLvl val="lvl"/>
          <dgm:resizeHandles val="exact"/>
        </dgm:presLayoutVars>
      </dgm:prSet>
      <dgm:spPr/>
    </dgm:pt>
    <dgm:pt modelId="{D1B42EFC-DE5C-4AC5-809A-4A17C4EB0D01}" type="pres">
      <dgm:prSet presAssocID="{5FEFC5C7-748B-4BFB-B5C6-B2F8ED55B200}" presName="parentText" presStyleLbl="node1" presStyleIdx="0" presStyleCnt="6">
        <dgm:presLayoutVars>
          <dgm:chMax val="0"/>
          <dgm:bulletEnabled val="1"/>
        </dgm:presLayoutVars>
      </dgm:prSet>
      <dgm:spPr/>
    </dgm:pt>
    <dgm:pt modelId="{64A3C003-FA33-465B-84F4-D07A69610CB8}" type="pres">
      <dgm:prSet presAssocID="{5FEFC5C7-748B-4BFB-B5C6-B2F8ED55B200}" presName="childText" presStyleLbl="revTx" presStyleIdx="0" presStyleCnt="6">
        <dgm:presLayoutVars>
          <dgm:bulletEnabled val="1"/>
        </dgm:presLayoutVars>
      </dgm:prSet>
      <dgm:spPr/>
    </dgm:pt>
    <dgm:pt modelId="{58CE5934-C49F-40C1-BA39-690E2A3D84A2}" type="pres">
      <dgm:prSet presAssocID="{B825199E-7925-4DE8-BEFF-F5ABBC40F4A2}" presName="parentText" presStyleLbl="node1" presStyleIdx="1" presStyleCnt="6">
        <dgm:presLayoutVars>
          <dgm:chMax val="0"/>
          <dgm:bulletEnabled val="1"/>
        </dgm:presLayoutVars>
      </dgm:prSet>
      <dgm:spPr/>
    </dgm:pt>
    <dgm:pt modelId="{B0AAFFC6-35AB-4DFC-891B-A19D346C55F8}" type="pres">
      <dgm:prSet presAssocID="{B825199E-7925-4DE8-BEFF-F5ABBC40F4A2}" presName="childText" presStyleLbl="revTx" presStyleIdx="1" presStyleCnt="6">
        <dgm:presLayoutVars>
          <dgm:bulletEnabled val="1"/>
        </dgm:presLayoutVars>
      </dgm:prSet>
      <dgm:spPr/>
    </dgm:pt>
    <dgm:pt modelId="{01B824E0-B8A8-4C9E-9069-B3488E904722}" type="pres">
      <dgm:prSet presAssocID="{57E98AB1-E001-4C5D-AA5A-A584D5EEA84D}" presName="parentText" presStyleLbl="node1" presStyleIdx="2" presStyleCnt="6">
        <dgm:presLayoutVars>
          <dgm:chMax val="0"/>
          <dgm:bulletEnabled val="1"/>
        </dgm:presLayoutVars>
      </dgm:prSet>
      <dgm:spPr/>
    </dgm:pt>
    <dgm:pt modelId="{290EA6D7-3ED1-411D-B8E5-6E6461177C88}" type="pres">
      <dgm:prSet presAssocID="{57E98AB1-E001-4C5D-AA5A-A584D5EEA84D}" presName="childText" presStyleLbl="revTx" presStyleIdx="2" presStyleCnt="6">
        <dgm:presLayoutVars>
          <dgm:bulletEnabled val="1"/>
        </dgm:presLayoutVars>
      </dgm:prSet>
      <dgm:spPr/>
    </dgm:pt>
    <dgm:pt modelId="{C8B318D4-6457-4BAE-93E7-FAB91A64D926}" type="pres">
      <dgm:prSet presAssocID="{83F83644-5A2D-43CC-8685-869CD94384D2}" presName="parentText" presStyleLbl="node1" presStyleIdx="3" presStyleCnt="6">
        <dgm:presLayoutVars>
          <dgm:chMax val="0"/>
          <dgm:bulletEnabled val="1"/>
        </dgm:presLayoutVars>
      </dgm:prSet>
      <dgm:spPr/>
    </dgm:pt>
    <dgm:pt modelId="{335C2A2C-4C1D-494E-BC5E-C0FD5B90599A}" type="pres">
      <dgm:prSet presAssocID="{83F83644-5A2D-43CC-8685-869CD94384D2}" presName="childText" presStyleLbl="revTx" presStyleIdx="3" presStyleCnt="6">
        <dgm:presLayoutVars>
          <dgm:bulletEnabled val="1"/>
        </dgm:presLayoutVars>
      </dgm:prSet>
      <dgm:spPr/>
    </dgm:pt>
    <dgm:pt modelId="{528E116B-A67C-4033-B79A-BF59A7F28B81}" type="pres">
      <dgm:prSet presAssocID="{B8511A8D-D5FD-4159-8BE9-5DD8FD0FD272}" presName="parentText" presStyleLbl="node1" presStyleIdx="4" presStyleCnt="6">
        <dgm:presLayoutVars>
          <dgm:chMax val="0"/>
          <dgm:bulletEnabled val="1"/>
        </dgm:presLayoutVars>
      </dgm:prSet>
      <dgm:spPr/>
    </dgm:pt>
    <dgm:pt modelId="{7EF0887D-BE41-4EE4-A6DE-0C79B8790D1F}" type="pres">
      <dgm:prSet presAssocID="{B8511A8D-D5FD-4159-8BE9-5DD8FD0FD272}" presName="childText" presStyleLbl="revTx" presStyleIdx="4" presStyleCnt="6">
        <dgm:presLayoutVars>
          <dgm:bulletEnabled val="1"/>
        </dgm:presLayoutVars>
      </dgm:prSet>
      <dgm:spPr/>
    </dgm:pt>
    <dgm:pt modelId="{90F5D411-B9EF-408B-AE39-CAF840B60B59}" type="pres">
      <dgm:prSet presAssocID="{00842DFC-EE3E-431C-BD0A-5B2AB3E3D44A}" presName="parentText" presStyleLbl="node1" presStyleIdx="5" presStyleCnt="6">
        <dgm:presLayoutVars>
          <dgm:chMax val="0"/>
          <dgm:bulletEnabled val="1"/>
        </dgm:presLayoutVars>
      </dgm:prSet>
      <dgm:spPr/>
    </dgm:pt>
    <dgm:pt modelId="{1138331E-E68F-48B4-B361-DA7DB637C217}" type="pres">
      <dgm:prSet presAssocID="{00842DFC-EE3E-431C-BD0A-5B2AB3E3D44A}" presName="childText" presStyleLbl="revTx" presStyleIdx="5" presStyleCnt="6">
        <dgm:presLayoutVars>
          <dgm:bulletEnabled val="1"/>
        </dgm:presLayoutVars>
      </dgm:prSet>
      <dgm:spPr/>
    </dgm:pt>
  </dgm:ptLst>
  <dgm:cxnLst>
    <dgm:cxn modelId="{82916009-9C44-462A-A117-E546799CEDD1}" type="presOf" srcId="{B825199E-7925-4DE8-BEFF-F5ABBC40F4A2}" destId="{58CE5934-C49F-40C1-BA39-690E2A3D84A2}" srcOrd="0" destOrd="0" presId="urn:microsoft.com/office/officeart/2005/8/layout/vList2"/>
    <dgm:cxn modelId="{5F26FC0D-197C-4279-9B5C-37AAAB3DCE5E}" type="presOf" srcId="{25A6B525-E959-4F40-9A3E-C69EE11D4A6D}" destId="{1138331E-E68F-48B4-B361-DA7DB637C217}" srcOrd="0" destOrd="0" presId="urn:microsoft.com/office/officeart/2005/8/layout/vList2"/>
    <dgm:cxn modelId="{46D94039-3022-4FF9-B5D8-833FA025C320}" srcId="{57E98AB1-E001-4C5D-AA5A-A584D5EEA84D}" destId="{78F03707-66C3-460E-962B-46737DB0E272}" srcOrd="0" destOrd="0" parTransId="{C60F3383-2AC3-4AD0-8343-04C955229EE7}" sibTransId="{BD9943C5-9EC7-4BC1-8196-C6D998741A9B}"/>
    <dgm:cxn modelId="{2DDC554B-F672-4E14-A954-4650C9DB873E}" srcId="{132E8097-A68C-4C3A-9BA4-8D8EB8710889}" destId="{5FEFC5C7-748B-4BFB-B5C6-B2F8ED55B200}" srcOrd="0" destOrd="0" parTransId="{D3C53398-01C0-415C-80EB-8DCC08201754}" sibTransId="{9C0CF55D-3094-4B6B-8AD3-C9F4CA8A7DD9}"/>
    <dgm:cxn modelId="{EDFD8175-8FA1-4301-AC89-C76B4539DFAC}" srcId="{132E8097-A68C-4C3A-9BA4-8D8EB8710889}" destId="{00842DFC-EE3E-431C-BD0A-5B2AB3E3D44A}" srcOrd="5" destOrd="0" parTransId="{E672678C-4B7A-434E-8E10-7097539F74B1}" sibTransId="{FDE5570D-848D-4462-8F32-FEAA7B18DAF8}"/>
    <dgm:cxn modelId="{74E84384-FFDF-45C5-BFB1-841627057BD2}" type="presOf" srcId="{C16A0487-DBD1-4AE3-8313-626A8F6EE48E}" destId="{7EF0887D-BE41-4EE4-A6DE-0C79B8790D1F}" srcOrd="0" destOrd="0" presId="urn:microsoft.com/office/officeart/2005/8/layout/vList2"/>
    <dgm:cxn modelId="{DD308884-545A-440A-8169-DC4F1E3B6EC9}" type="presOf" srcId="{132E8097-A68C-4C3A-9BA4-8D8EB8710889}" destId="{35E5016E-703B-4D97-9B7E-3F7DC8F79F2C}" srcOrd="0" destOrd="0" presId="urn:microsoft.com/office/officeart/2005/8/layout/vList2"/>
    <dgm:cxn modelId="{14328C86-B29D-4A00-AC01-4C65C302BBDB}" type="presOf" srcId="{797C0BF4-E626-4F17-BA00-C124FF01DB7C}" destId="{335C2A2C-4C1D-494E-BC5E-C0FD5B90599A}" srcOrd="0" destOrd="0" presId="urn:microsoft.com/office/officeart/2005/8/layout/vList2"/>
    <dgm:cxn modelId="{C28D9390-902E-44BD-9606-4671B2D68AA9}" type="presOf" srcId="{83F83644-5A2D-43CC-8685-869CD94384D2}" destId="{C8B318D4-6457-4BAE-93E7-FAB91A64D926}" srcOrd="0" destOrd="0" presId="urn:microsoft.com/office/officeart/2005/8/layout/vList2"/>
    <dgm:cxn modelId="{65CD9B90-D9B5-4ACF-BF66-E7DD58841D80}" srcId="{B8511A8D-D5FD-4159-8BE9-5DD8FD0FD272}" destId="{C16A0487-DBD1-4AE3-8313-626A8F6EE48E}" srcOrd="0" destOrd="0" parTransId="{C406952B-A512-4E46-978D-024395FB927D}" sibTransId="{79FC9595-695B-4B47-A4B6-34D5C7FA2375}"/>
    <dgm:cxn modelId="{899EC595-7B5A-4C2F-B4E1-849CD900712A}" srcId="{B825199E-7925-4DE8-BEFF-F5ABBC40F4A2}" destId="{EB7559A0-D5D4-4AE7-BC00-09665791A5BF}" srcOrd="0" destOrd="0" parTransId="{53E4D275-09FC-4A70-899A-82F1E395CE42}" sibTransId="{1E462426-495E-4C87-8075-1B907FAC1E00}"/>
    <dgm:cxn modelId="{AD3AB199-6CAC-4BEA-ACA2-F93E111BC315}" type="presOf" srcId="{78F03707-66C3-460E-962B-46737DB0E272}" destId="{290EA6D7-3ED1-411D-B8E5-6E6461177C88}" srcOrd="0" destOrd="0" presId="urn:microsoft.com/office/officeart/2005/8/layout/vList2"/>
    <dgm:cxn modelId="{A9B89C9D-1949-4906-A499-36505469F24A}" type="presOf" srcId="{B71A8715-31E9-4B76-A0D5-57C49947CC88}" destId="{64A3C003-FA33-465B-84F4-D07A69610CB8}" srcOrd="0" destOrd="0" presId="urn:microsoft.com/office/officeart/2005/8/layout/vList2"/>
    <dgm:cxn modelId="{E8DFD29D-9FF5-4F3C-A257-57F4F1BACA22}" srcId="{83F83644-5A2D-43CC-8685-869CD94384D2}" destId="{797C0BF4-E626-4F17-BA00-C124FF01DB7C}" srcOrd="0" destOrd="0" parTransId="{756AAE92-FE5D-4CA1-8129-52ADF87C9799}" sibTransId="{8AFC6D3C-2806-411C-8097-A2D4F8858A1A}"/>
    <dgm:cxn modelId="{2E71EDAF-A595-43F2-A043-6EE86202F19B}" type="presOf" srcId="{B8511A8D-D5FD-4159-8BE9-5DD8FD0FD272}" destId="{528E116B-A67C-4033-B79A-BF59A7F28B81}" srcOrd="0" destOrd="0" presId="urn:microsoft.com/office/officeart/2005/8/layout/vList2"/>
    <dgm:cxn modelId="{D2D345B1-DB24-406F-A395-EE3C10673B14}" type="presOf" srcId="{57E98AB1-E001-4C5D-AA5A-A584D5EEA84D}" destId="{01B824E0-B8A8-4C9E-9069-B3488E904722}" srcOrd="0" destOrd="0" presId="urn:microsoft.com/office/officeart/2005/8/layout/vList2"/>
    <dgm:cxn modelId="{BAC204BC-F2B8-4B3D-A50F-CED5649F5D62}" type="presOf" srcId="{00842DFC-EE3E-431C-BD0A-5B2AB3E3D44A}" destId="{90F5D411-B9EF-408B-AE39-CAF840B60B59}" srcOrd="0" destOrd="0" presId="urn:microsoft.com/office/officeart/2005/8/layout/vList2"/>
    <dgm:cxn modelId="{EE8CEFBF-88E1-40E8-9C49-1D63F25B63C2}" type="presOf" srcId="{EB7559A0-D5D4-4AE7-BC00-09665791A5BF}" destId="{B0AAFFC6-35AB-4DFC-891B-A19D346C55F8}" srcOrd="0" destOrd="0" presId="urn:microsoft.com/office/officeart/2005/8/layout/vList2"/>
    <dgm:cxn modelId="{2A44AFC0-8C5F-4CC6-B3F2-F8019AEF1276}" srcId="{132E8097-A68C-4C3A-9BA4-8D8EB8710889}" destId="{B825199E-7925-4DE8-BEFF-F5ABBC40F4A2}" srcOrd="1" destOrd="0" parTransId="{4553B787-D2C5-433B-ADC4-A28D1FCBF6AC}" sibTransId="{D71A6273-0099-4E36-917F-2C84BDBFACE7}"/>
    <dgm:cxn modelId="{50496BC3-D7F9-442F-8627-678467F2275D}" srcId="{132E8097-A68C-4C3A-9BA4-8D8EB8710889}" destId="{57E98AB1-E001-4C5D-AA5A-A584D5EEA84D}" srcOrd="2" destOrd="0" parTransId="{4EB8D4D8-1867-407A-8DA5-2D30BC016070}" sibTransId="{BBF66104-70DD-449E-B52F-90FD9DE27051}"/>
    <dgm:cxn modelId="{E9FF83C6-22CB-4357-A0A3-E61FC5F6D88B}" type="presOf" srcId="{5FEFC5C7-748B-4BFB-B5C6-B2F8ED55B200}" destId="{D1B42EFC-DE5C-4AC5-809A-4A17C4EB0D01}" srcOrd="0" destOrd="0" presId="urn:microsoft.com/office/officeart/2005/8/layout/vList2"/>
    <dgm:cxn modelId="{1C1F74CA-1D5A-4316-97EF-B72A20A26E84}" srcId="{132E8097-A68C-4C3A-9BA4-8D8EB8710889}" destId="{83F83644-5A2D-43CC-8685-869CD94384D2}" srcOrd="3" destOrd="0" parTransId="{6AD17CAA-F398-46F0-866A-514B0F465302}" sibTransId="{6F46C37D-B9FB-4AF0-8213-3A0643E1ECCD}"/>
    <dgm:cxn modelId="{E9450ED0-506A-4E34-9B84-804949267C78}" srcId="{5FEFC5C7-748B-4BFB-B5C6-B2F8ED55B200}" destId="{B71A8715-31E9-4B76-A0D5-57C49947CC88}" srcOrd="0" destOrd="0" parTransId="{71022C78-AEB4-4601-A93E-3DA81D49BBEF}" sibTransId="{EB9A774C-DA36-4A9C-81D0-6D96A425FE7D}"/>
    <dgm:cxn modelId="{B61F5BEF-9BBE-4B17-AEA9-4AC0C74E4F72}" srcId="{00842DFC-EE3E-431C-BD0A-5B2AB3E3D44A}" destId="{25A6B525-E959-4F40-9A3E-C69EE11D4A6D}" srcOrd="0" destOrd="0" parTransId="{FC1A26B4-E396-4941-909F-EB4F91C7CA4A}" sibTransId="{71A9147E-2F13-4946-98FE-D3C474AC8B38}"/>
    <dgm:cxn modelId="{1122ADF9-6B7B-4E43-B581-04DB6E21DBE9}" srcId="{132E8097-A68C-4C3A-9BA4-8D8EB8710889}" destId="{B8511A8D-D5FD-4159-8BE9-5DD8FD0FD272}" srcOrd="4" destOrd="0" parTransId="{1B93DA24-7343-4DFB-8CD3-5BE1DD1BBABF}" sibTransId="{F623F936-D503-4836-A9DD-B4D40D9ABF94}"/>
    <dgm:cxn modelId="{D5E57CC8-A027-4DB4-B0ED-A31368C42955}" type="presParOf" srcId="{35E5016E-703B-4D97-9B7E-3F7DC8F79F2C}" destId="{D1B42EFC-DE5C-4AC5-809A-4A17C4EB0D01}" srcOrd="0" destOrd="0" presId="urn:microsoft.com/office/officeart/2005/8/layout/vList2"/>
    <dgm:cxn modelId="{A4BF8B91-23A3-4A8F-865C-877A2B2574ED}" type="presParOf" srcId="{35E5016E-703B-4D97-9B7E-3F7DC8F79F2C}" destId="{64A3C003-FA33-465B-84F4-D07A69610CB8}" srcOrd="1" destOrd="0" presId="urn:microsoft.com/office/officeart/2005/8/layout/vList2"/>
    <dgm:cxn modelId="{7C54ADFC-E720-4FA0-A56D-24504B79DA63}" type="presParOf" srcId="{35E5016E-703B-4D97-9B7E-3F7DC8F79F2C}" destId="{58CE5934-C49F-40C1-BA39-690E2A3D84A2}" srcOrd="2" destOrd="0" presId="urn:microsoft.com/office/officeart/2005/8/layout/vList2"/>
    <dgm:cxn modelId="{8F3CE25A-2010-4227-ADF1-A7CADE3C2948}" type="presParOf" srcId="{35E5016E-703B-4D97-9B7E-3F7DC8F79F2C}" destId="{B0AAFFC6-35AB-4DFC-891B-A19D346C55F8}" srcOrd="3" destOrd="0" presId="urn:microsoft.com/office/officeart/2005/8/layout/vList2"/>
    <dgm:cxn modelId="{1D005434-0CA2-487C-AFC9-C5CC81A181D0}" type="presParOf" srcId="{35E5016E-703B-4D97-9B7E-3F7DC8F79F2C}" destId="{01B824E0-B8A8-4C9E-9069-B3488E904722}" srcOrd="4" destOrd="0" presId="urn:microsoft.com/office/officeart/2005/8/layout/vList2"/>
    <dgm:cxn modelId="{26EB7264-FE59-4C63-B145-FACDA31D8AB6}" type="presParOf" srcId="{35E5016E-703B-4D97-9B7E-3F7DC8F79F2C}" destId="{290EA6D7-3ED1-411D-B8E5-6E6461177C88}" srcOrd="5" destOrd="0" presId="urn:microsoft.com/office/officeart/2005/8/layout/vList2"/>
    <dgm:cxn modelId="{A1E24061-3570-47E7-B064-306578881AF0}" type="presParOf" srcId="{35E5016E-703B-4D97-9B7E-3F7DC8F79F2C}" destId="{C8B318D4-6457-4BAE-93E7-FAB91A64D926}" srcOrd="6" destOrd="0" presId="urn:microsoft.com/office/officeart/2005/8/layout/vList2"/>
    <dgm:cxn modelId="{A8136484-22E6-437B-8C14-1C16309DC6FC}" type="presParOf" srcId="{35E5016E-703B-4D97-9B7E-3F7DC8F79F2C}" destId="{335C2A2C-4C1D-494E-BC5E-C0FD5B90599A}" srcOrd="7" destOrd="0" presId="urn:microsoft.com/office/officeart/2005/8/layout/vList2"/>
    <dgm:cxn modelId="{0E7FF970-2D0E-4A8C-8469-2D845E4BBE5E}" type="presParOf" srcId="{35E5016E-703B-4D97-9B7E-3F7DC8F79F2C}" destId="{528E116B-A67C-4033-B79A-BF59A7F28B81}" srcOrd="8" destOrd="0" presId="urn:microsoft.com/office/officeart/2005/8/layout/vList2"/>
    <dgm:cxn modelId="{5ADECD1B-DCBD-4365-9B8D-0D41B26B1A63}" type="presParOf" srcId="{35E5016E-703B-4D97-9B7E-3F7DC8F79F2C}" destId="{7EF0887D-BE41-4EE4-A6DE-0C79B8790D1F}" srcOrd="9" destOrd="0" presId="urn:microsoft.com/office/officeart/2005/8/layout/vList2"/>
    <dgm:cxn modelId="{395D0354-8BB4-40B9-A541-3A1344964949}" type="presParOf" srcId="{35E5016E-703B-4D97-9B7E-3F7DC8F79F2C}" destId="{90F5D411-B9EF-408B-AE39-CAF840B60B59}" srcOrd="10" destOrd="0" presId="urn:microsoft.com/office/officeart/2005/8/layout/vList2"/>
    <dgm:cxn modelId="{95CB8D92-1DDB-4FE6-A550-8E8B09D850FB}" type="presParOf" srcId="{35E5016E-703B-4D97-9B7E-3F7DC8F79F2C}" destId="{1138331E-E68F-48B4-B361-DA7DB637C217}" srcOrd="1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02F5451-E854-4C04-AD38-DE4273E39760}" type="doc">
      <dgm:prSet loTypeId="urn:microsoft.com/office/officeart/2005/8/layout/lProcess2" loCatId="list" qsTypeId="urn:microsoft.com/office/officeart/2005/8/quickstyle/simple1" qsCatId="simple" csTypeId="urn:microsoft.com/office/officeart/2005/8/colors/accent0_2" csCatId="mainScheme" phldr="1"/>
      <dgm:spPr/>
      <dgm:t>
        <a:bodyPr/>
        <a:lstStyle/>
        <a:p>
          <a:endParaRPr lang="en-US"/>
        </a:p>
      </dgm:t>
    </dgm:pt>
    <dgm:pt modelId="{1221A67E-C742-4773-8317-9D90C2E599E0}">
      <dgm:prSet phldr="0"/>
      <dgm:spPr/>
      <dgm:t>
        <a:bodyPr/>
        <a:lstStyle/>
        <a:p>
          <a:pPr algn="ctr"/>
          <a:r>
            <a:rPr lang="en-US" dirty="0">
              <a:latin typeface="Calibri"/>
              <a:cs typeface="Calibri"/>
            </a:rPr>
            <a:t>The Original Mr. Fuzzy</a:t>
          </a:r>
        </a:p>
      </dgm:t>
    </dgm:pt>
    <dgm:pt modelId="{B7D5A61E-6FFE-40EF-9CA5-69E946CA079E}" type="parTrans" cxnId="{A6F202D2-02C5-494F-BD58-B52E48BA79F0}">
      <dgm:prSet/>
      <dgm:spPr/>
    </dgm:pt>
    <dgm:pt modelId="{5DACB094-5C54-4CAB-8C1D-2DE4CD017A2B}" type="sibTrans" cxnId="{A6F202D2-02C5-494F-BD58-B52E48BA79F0}">
      <dgm:prSet/>
      <dgm:spPr/>
    </dgm:pt>
    <dgm:pt modelId="{54BA18F9-3053-4AD1-9EC3-E3ADF68A9810}">
      <dgm:prSet phldr="0"/>
      <dgm:spPr/>
      <dgm:t>
        <a:bodyPr/>
        <a:lstStyle/>
        <a:p>
          <a:pPr algn="ctr" rtl="0"/>
          <a:r>
            <a:rPr lang="en-US" dirty="0">
              <a:latin typeface="Calibri"/>
              <a:cs typeface="Calibri"/>
            </a:rPr>
            <a:t> $1.2M</a:t>
          </a:r>
        </a:p>
      </dgm:t>
    </dgm:pt>
    <dgm:pt modelId="{6292412C-EEA1-46FF-A920-4F08AFBB218D}" type="parTrans" cxnId="{7C94CA07-7D5B-45F3-A0CC-18487F7EF486}">
      <dgm:prSet/>
      <dgm:spPr/>
    </dgm:pt>
    <dgm:pt modelId="{296F25B6-9B0C-4398-84D9-96FF2BCE7C9E}" type="sibTrans" cxnId="{7C94CA07-7D5B-45F3-A0CC-18487F7EF486}">
      <dgm:prSet/>
      <dgm:spPr/>
    </dgm:pt>
    <dgm:pt modelId="{6E7B2DC3-018D-4FFA-BE82-F0F76AED327C}">
      <dgm:prSet phldr="0"/>
      <dgm:spPr/>
      <dgm:t>
        <a:bodyPr/>
        <a:lstStyle/>
        <a:p>
          <a:pPr algn="ctr"/>
          <a:r>
            <a:rPr lang="en-US" dirty="0">
              <a:latin typeface="Calibri"/>
              <a:cs typeface="Calibri"/>
            </a:rPr>
            <a:t>The Forever Love Bear</a:t>
          </a:r>
        </a:p>
      </dgm:t>
    </dgm:pt>
    <dgm:pt modelId="{BD64441A-69B1-4636-AAD7-B4256412B5BC}" type="parTrans" cxnId="{B45D9A13-521B-4562-9A8B-9CADA7C753DF}">
      <dgm:prSet/>
      <dgm:spPr/>
    </dgm:pt>
    <dgm:pt modelId="{35F3E683-A95D-42E8-8D91-90FAF727FA0A}" type="sibTrans" cxnId="{B45D9A13-521B-4562-9A8B-9CADA7C753DF}">
      <dgm:prSet/>
      <dgm:spPr/>
    </dgm:pt>
    <dgm:pt modelId="{E3F8A230-2A0B-4CAE-8C2D-6DE75F1A4775}">
      <dgm:prSet phldr="0"/>
      <dgm:spPr/>
      <dgm:t>
        <a:bodyPr/>
        <a:lstStyle/>
        <a:p>
          <a:pPr algn="ctr" rtl="0"/>
          <a:r>
            <a:rPr lang="en-US">
              <a:latin typeface="Calibri"/>
              <a:cs typeface="Calibri"/>
            </a:rPr>
            <a:t>$350K </a:t>
          </a:r>
        </a:p>
      </dgm:t>
    </dgm:pt>
    <dgm:pt modelId="{1166FA27-A54A-4F5B-AC0D-CA14BFEF56DB}" type="parTrans" cxnId="{B2E8B418-0B9C-4958-A266-6A3861CB1AE4}">
      <dgm:prSet/>
      <dgm:spPr/>
    </dgm:pt>
    <dgm:pt modelId="{FE78088E-0E92-4500-8A04-F4EC0EE09E50}" type="sibTrans" cxnId="{B2E8B418-0B9C-4958-A266-6A3861CB1AE4}">
      <dgm:prSet/>
      <dgm:spPr/>
    </dgm:pt>
    <dgm:pt modelId="{3BBC5401-4A46-41D3-8DF2-B09C449CF27C}">
      <dgm:prSet phldr="0"/>
      <dgm:spPr/>
      <dgm:t>
        <a:bodyPr/>
        <a:lstStyle/>
        <a:p>
          <a:pPr algn="ctr"/>
          <a:r>
            <a:rPr lang="en-US" dirty="0">
              <a:latin typeface="Calibri"/>
              <a:cs typeface="Calibri"/>
            </a:rPr>
            <a:t>The Birthday Sugar Panda</a:t>
          </a:r>
        </a:p>
      </dgm:t>
    </dgm:pt>
    <dgm:pt modelId="{6C99217B-BDD4-4099-861B-5F1ED0772A06}" type="parTrans" cxnId="{7AAF932A-B5F8-485C-8F52-BB868BB49020}">
      <dgm:prSet/>
      <dgm:spPr/>
    </dgm:pt>
    <dgm:pt modelId="{297A4A30-E869-4D57-A0C5-C156D91967BC}" type="sibTrans" cxnId="{7AAF932A-B5F8-485C-8F52-BB868BB49020}">
      <dgm:prSet/>
      <dgm:spPr/>
    </dgm:pt>
    <dgm:pt modelId="{B41BC768-109F-463F-9E10-E123BD5FF57C}">
      <dgm:prSet phldr="0"/>
      <dgm:spPr/>
      <dgm:t>
        <a:bodyPr/>
        <a:lstStyle/>
        <a:p>
          <a:pPr algn="ctr" rtl="0"/>
          <a:r>
            <a:rPr lang="en-US" dirty="0">
              <a:latin typeface="Calibri"/>
              <a:cs typeface="Calibri"/>
            </a:rPr>
            <a:t>$229K</a:t>
          </a:r>
        </a:p>
      </dgm:t>
    </dgm:pt>
    <dgm:pt modelId="{0FAF726C-19B0-412E-B32A-914291CE9262}" type="parTrans" cxnId="{B1CFD32C-69EC-4A26-AA91-1FF4D8F16875}">
      <dgm:prSet/>
      <dgm:spPr/>
    </dgm:pt>
    <dgm:pt modelId="{5F48D914-E9FD-4366-BB28-B0B5F37F8D52}" type="sibTrans" cxnId="{B1CFD32C-69EC-4A26-AA91-1FF4D8F16875}">
      <dgm:prSet/>
      <dgm:spPr/>
    </dgm:pt>
    <dgm:pt modelId="{C444FA98-F379-4927-B12D-8537EDDAA732}">
      <dgm:prSet phldr="0"/>
      <dgm:spPr/>
      <dgm:t>
        <a:bodyPr/>
        <a:lstStyle/>
        <a:p>
          <a:pPr algn="ctr"/>
          <a:r>
            <a:rPr lang="en-US" dirty="0">
              <a:latin typeface="Calibri"/>
              <a:cs typeface="Calibri"/>
            </a:rPr>
            <a:t>$150.5K</a:t>
          </a:r>
        </a:p>
      </dgm:t>
    </dgm:pt>
    <dgm:pt modelId="{DA6F0FBE-30DB-41EE-AAB7-F7754FC547A1}" type="parTrans" cxnId="{FD4D7FC6-359F-4544-8028-7B94D8CD68FB}">
      <dgm:prSet/>
      <dgm:spPr/>
    </dgm:pt>
    <dgm:pt modelId="{23944F88-777F-4B87-9615-D3C7E4508213}" type="sibTrans" cxnId="{FD4D7FC6-359F-4544-8028-7B94D8CD68FB}">
      <dgm:prSet/>
      <dgm:spPr/>
    </dgm:pt>
    <dgm:pt modelId="{308E068F-CA9B-418B-92FB-5F1F90296A28}">
      <dgm:prSet phldr="0"/>
      <dgm:spPr/>
      <dgm:t>
        <a:bodyPr/>
        <a:lstStyle/>
        <a:p>
          <a:pPr algn="ctr"/>
          <a:r>
            <a:rPr lang="en-US" dirty="0">
              <a:latin typeface="Calibri"/>
              <a:cs typeface="Calibri"/>
            </a:rPr>
            <a:t>The Hudson River Mini bear</a:t>
          </a:r>
          <a:endParaRPr lang="en-US" dirty="0"/>
        </a:p>
      </dgm:t>
    </dgm:pt>
    <dgm:pt modelId="{35E7DE35-3FE4-4141-83CD-E9FF87A2F4C7}" type="parTrans" cxnId="{0B91C2DF-C273-4C15-BFE5-D635C55FAD82}">
      <dgm:prSet/>
      <dgm:spPr/>
    </dgm:pt>
    <dgm:pt modelId="{A1C7B78C-743E-434D-A4A5-278E2398B8D4}" type="sibTrans" cxnId="{0B91C2DF-C273-4C15-BFE5-D635C55FAD82}">
      <dgm:prSet/>
      <dgm:spPr/>
    </dgm:pt>
    <dgm:pt modelId="{96B0657E-4C50-4876-9F6A-3A318C56D3BB}" type="pres">
      <dgm:prSet presAssocID="{902F5451-E854-4C04-AD38-DE4273E39760}" presName="theList" presStyleCnt="0">
        <dgm:presLayoutVars>
          <dgm:dir/>
          <dgm:animLvl val="lvl"/>
          <dgm:resizeHandles val="exact"/>
        </dgm:presLayoutVars>
      </dgm:prSet>
      <dgm:spPr/>
    </dgm:pt>
    <dgm:pt modelId="{DCDADE65-1F80-4ED0-9A16-275CD47B8615}" type="pres">
      <dgm:prSet presAssocID="{1221A67E-C742-4773-8317-9D90C2E599E0}" presName="compNode" presStyleCnt="0"/>
      <dgm:spPr/>
    </dgm:pt>
    <dgm:pt modelId="{F82DAA82-8805-4A6B-9A4E-AAEDA194035B}" type="pres">
      <dgm:prSet presAssocID="{1221A67E-C742-4773-8317-9D90C2E599E0}" presName="aNode" presStyleLbl="bgShp" presStyleIdx="0" presStyleCnt="4"/>
      <dgm:spPr/>
    </dgm:pt>
    <dgm:pt modelId="{729700A7-271A-4795-91BC-C383A4F3B0A9}" type="pres">
      <dgm:prSet presAssocID="{1221A67E-C742-4773-8317-9D90C2E599E0}" presName="textNode" presStyleLbl="bgShp" presStyleIdx="0" presStyleCnt="4"/>
      <dgm:spPr/>
    </dgm:pt>
    <dgm:pt modelId="{8381C428-5BDF-42C2-9214-CB9B65EB5B6F}" type="pres">
      <dgm:prSet presAssocID="{1221A67E-C742-4773-8317-9D90C2E599E0}" presName="compChildNode" presStyleCnt="0"/>
      <dgm:spPr/>
    </dgm:pt>
    <dgm:pt modelId="{454331F3-5A8D-48E5-A4D7-AF44D38F0645}" type="pres">
      <dgm:prSet presAssocID="{1221A67E-C742-4773-8317-9D90C2E599E0}" presName="theInnerList" presStyleCnt="0"/>
      <dgm:spPr/>
    </dgm:pt>
    <dgm:pt modelId="{6EBF47AE-F94B-415B-BE0A-F8BD3ED870FB}" type="pres">
      <dgm:prSet presAssocID="{54BA18F9-3053-4AD1-9EC3-E3ADF68A9810}" presName="childNode" presStyleLbl="node1" presStyleIdx="0" presStyleCnt="4">
        <dgm:presLayoutVars>
          <dgm:bulletEnabled val="1"/>
        </dgm:presLayoutVars>
      </dgm:prSet>
      <dgm:spPr/>
    </dgm:pt>
    <dgm:pt modelId="{984DE2D0-26AE-43FD-9F30-74680B1704ED}" type="pres">
      <dgm:prSet presAssocID="{1221A67E-C742-4773-8317-9D90C2E599E0}" presName="aSpace" presStyleCnt="0"/>
      <dgm:spPr/>
    </dgm:pt>
    <dgm:pt modelId="{BA2C3ED3-95D5-4D8E-9A8D-4BC72BF867C8}" type="pres">
      <dgm:prSet presAssocID="{6E7B2DC3-018D-4FFA-BE82-F0F76AED327C}" presName="compNode" presStyleCnt="0"/>
      <dgm:spPr/>
    </dgm:pt>
    <dgm:pt modelId="{4448F17D-58A2-4D3C-B4EF-E2700FAE8320}" type="pres">
      <dgm:prSet presAssocID="{6E7B2DC3-018D-4FFA-BE82-F0F76AED327C}" presName="aNode" presStyleLbl="bgShp" presStyleIdx="1" presStyleCnt="4"/>
      <dgm:spPr/>
    </dgm:pt>
    <dgm:pt modelId="{165E8294-975C-4BC5-BDA2-4C7DC85069A2}" type="pres">
      <dgm:prSet presAssocID="{6E7B2DC3-018D-4FFA-BE82-F0F76AED327C}" presName="textNode" presStyleLbl="bgShp" presStyleIdx="1" presStyleCnt="4"/>
      <dgm:spPr/>
    </dgm:pt>
    <dgm:pt modelId="{6C5A2129-7F82-4ACC-BF87-92BB2D9C9553}" type="pres">
      <dgm:prSet presAssocID="{6E7B2DC3-018D-4FFA-BE82-F0F76AED327C}" presName="compChildNode" presStyleCnt="0"/>
      <dgm:spPr/>
    </dgm:pt>
    <dgm:pt modelId="{2567D225-3190-4B66-9C8C-AEEE5A2EBE36}" type="pres">
      <dgm:prSet presAssocID="{6E7B2DC3-018D-4FFA-BE82-F0F76AED327C}" presName="theInnerList" presStyleCnt="0"/>
      <dgm:spPr/>
    </dgm:pt>
    <dgm:pt modelId="{4F5FA90D-FA2A-4635-9F0A-FD443265DC81}" type="pres">
      <dgm:prSet presAssocID="{E3F8A230-2A0B-4CAE-8C2D-6DE75F1A4775}" presName="childNode" presStyleLbl="node1" presStyleIdx="1" presStyleCnt="4">
        <dgm:presLayoutVars>
          <dgm:bulletEnabled val="1"/>
        </dgm:presLayoutVars>
      </dgm:prSet>
      <dgm:spPr/>
    </dgm:pt>
    <dgm:pt modelId="{0DA1269D-77C8-4B2C-8691-CEC31D64EE64}" type="pres">
      <dgm:prSet presAssocID="{6E7B2DC3-018D-4FFA-BE82-F0F76AED327C}" presName="aSpace" presStyleCnt="0"/>
      <dgm:spPr/>
    </dgm:pt>
    <dgm:pt modelId="{681DF35A-04C8-4EA3-8DB8-CE798F13982D}" type="pres">
      <dgm:prSet presAssocID="{3BBC5401-4A46-41D3-8DF2-B09C449CF27C}" presName="compNode" presStyleCnt="0"/>
      <dgm:spPr/>
    </dgm:pt>
    <dgm:pt modelId="{DC914786-FA28-47C0-B017-BB7B74AA772A}" type="pres">
      <dgm:prSet presAssocID="{3BBC5401-4A46-41D3-8DF2-B09C449CF27C}" presName="aNode" presStyleLbl="bgShp" presStyleIdx="2" presStyleCnt="4"/>
      <dgm:spPr/>
    </dgm:pt>
    <dgm:pt modelId="{F12E9944-358C-4EF3-8260-EB8687F2B064}" type="pres">
      <dgm:prSet presAssocID="{3BBC5401-4A46-41D3-8DF2-B09C449CF27C}" presName="textNode" presStyleLbl="bgShp" presStyleIdx="2" presStyleCnt="4"/>
      <dgm:spPr/>
    </dgm:pt>
    <dgm:pt modelId="{AE74E2EA-6BE2-41BA-B601-5C93F82D8921}" type="pres">
      <dgm:prSet presAssocID="{3BBC5401-4A46-41D3-8DF2-B09C449CF27C}" presName="compChildNode" presStyleCnt="0"/>
      <dgm:spPr/>
    </dgm:pt>
    <dgm:pt modelId="{DB545E58-C3E2-46ED-94FB-CC594E97B636}" type="pres">
      <dgm:prSet presAssocID="{3BBC5401-4A46-41D3-8DF2-B09C449CF27C}" presName="theInnerList" presStyleCnt="0"/>
      <dgm:spPr/>
    </dgm:pt>
    <dgm:pt modelId="{95C8553A-661D-45C0-ADE4-A3962EB0321A}" type="pres">
      <dgm:prSet presAssocID="{B41BC768-109F-463F-9E10-E123BD5FF57C}" presName="childNode" presStyleLbl="node1" presStyleIdx="2" presStyleCnt="4">
        <dgm:presLayoutVars>
          <dgm:bulletEnabled val="1"/>
        </dgm:presLayoutVars>
      </dgm:prSet>
      <dgm:spPr/>
    </dgm:pt>
    <dgm:pt modelId="{6CA8B080-0516-4D71-980B-030E263353D2}" type="pres">
      <dgm:prSet presAssocID="{3BBC5401-4A46-41D3-8DF2-B09C449CF27C}" presName="aSpace" presStyleCnt="0"/>
      <dgm:spPr/>
    </dgm:pt>
    <dgm:pt modelId="{BAFF94C4-B0ED-4C42-B338-09B60714BBBB}" type="pres">
      <dgm:prSet presAssocID="{308E068F-CA9B-418B-92FB-5F1F90296A28}" presName="compNode" presStyleCnt="0"/>
      <dgm:spPr/>
    </dgm:pt>
    <dgm:pt modelId="{C026096E-B797-4E90-83A2-D782E339BA5D}" type="pres">
      <dgm:prSet presAssocID="{308E068F-CA9B-418B-92FB-5F1F90296A28}" presName="aNode" presStyleLbl="bgShp" presStyleIdx="3" presStyleCnt="4"/>
      <dgm:spPr/>
    </dgm:pt>
    <dgm:pt modelId="{C20EEB2B-1A37-4093-929F-BB33654CDB22}" type="pres">
      <dgm:prSet presAssocID="{308E068F-CA9B-418B-92FB-5F1F90296A28}" presName="textNode" presStyleLbl="bgShp" presStyleIdx="3" presStyleCnt="4"/>
      <dgm:spPr/>
    </dgm:pt>
    <dgm:pt modelId="{EF455C4A-EDE2-499A-B46E-FD4AAF644113}" type="pres">
      <dgm:prSet presAssocID="{308E068F-CA9B-418B-92FB-5F1F90296A28}" presName="compChildNode" presStyleCnt="0"/>
      <dgm:spPr/>
    </dgm:pt>
    <dgm:pt modelId="{809A13B9-2A1E-4F6F-8DC4-34C3AC525195}" type="pres">
      <dgm:prSet presAssocID="{308E068F-CA9B-418B-92FB-5F1F90296A28}" presName="theInnerList" presStyleCnt="0"/>
      <dgm:spPr/>
    </dgm:pt>
    <dgm:pt modelId="{DAC3D727-5142-44AA-B9C3-32923C648C88}" type="pres">
      <dgm:prSet presAssocID="{C444FA98-F379-4927-B12D-8537EDDAA732}" presName="childNode" presStyleLbl="node1" presStyleIdx="3" presStyleCnt="4">
        <dgm:presLayoutVars>
          <dgm:bulletEnabled val="1"/>
        </dgm:presLayoutVars>
      </dgm:prSet>
      <dgm:spPr/>
    </dgm:pt>
  </dgm:ptLst>
  <dgm:cxnLst>
    <dgm:cxn modelId="{7C94CA07-7D5B-45F3-A0CC-18487F7EF486}" srcId="{1221A67E-C742-4773-8317-9D90C2E599E0}" destId="{54BA18F9-3053-4AD1-9EC3-E3ADF68A9810}" srcOrd="0" destOrd="0" parTransId="{6292412C-EEA1-46FF-A920-4F08AFBB218D}" sibTransId="{296F25B6-9B0C-4398-84D9-96FF2BCE7C9E}"/>
    <dgm:cxn modelId="{B45D9A13-521B-4562-9A8B-9CADA7C753DF}" srcId="{902F5451-E854-4C04-AD38-DE4273E39760}" destId="{6E7B2DC3-018D-4FFA-BE82-F0F76AED327C}" srcOrd="1" destOrd="0" parTransId="{BD64441A-69B1-4636-AAD7-B4256412B5BC}" sibTransId="{35F3E683-A95D-42E8-8D91-90FAF727FA0A}"/>
    <dgm:cxn modelId="{B2E8B418-0B9C-4958-A266-6A3861CB1AE4}" srcId="{6E7B2DC3-018D-4FFA-BE82-F0F76AED327C}" destId="{E3F8A230-2A0B-4CAE-8C2D-6DE75F1A4775}" srcOrd="0" destOrd="0" parTransId="{1166FA27-A54A-4F5B-AC0D-CA14BFEF56DB}" sibTransId="{FE78088E-0E92-4500-8A04-F4EC0EE09E50}"/>
    <dgm:cxn modelId="{7AAF932A-B5F8-485C-8F52-BB868BB49020}" srcId="{902F5451-E854-4C04-AD38-DE4273E39760}" destId="{3BBC5401-4A46-41D3-8DF2-B09C449CF27C}" srcOrd="2" destOrd="0" parTransId="{6C99217B-BDD4-4099-861B-5F1ED0772A06}" sibTransId="{297A4A30-E869-4D57-A0C5-C156D91967BC}"/>
    <dgm:cxn modelId="{B1CFD32C-69EC-4A26-AA91-1FF4D8F16875}" srcId="{3BBC5401-4A46-41D3-8DF2-B09C449CF27C}" destId="{B41BC768-109F-463F-9E10-E123BD5FF57C}" srcOrd="0" destOrd="0" parTransId="{0FAF726C-19B0-412E-B32A-914291CE9262}" sibTransId="{5F48D914-E9FD-4366-BB28-B0B5F37F8D52}"/>
    <dgm:cxn modelId="{1A5A212F-4A2F-4CC6-B2E2-B837F19AFF3F}" type="presOf" srcId="{54BA18F9-3053-4AD1-9EC3-E3ADF68A9810}" destId="{6EBF47AE-F94B-415B-BE0A-F8BD3ED870FB}" srcOrd="0" destOrd="0" presId="urn:microsoft.com/office/officeart/2005/8/layout/lProcess2"/>
    <dgm:cxn modelId="{73037D35-5A6C-495F-9B92-A964F7A9CF68}" type="presOf" srcId="{902F5451-E854-4C04-AD38-DE4273E39760}" destId="{96B0657E-4C50-4876-9F6A-3A318C56D3BB}" srcOrd="0" destOrd="0" presId="urn:microsoft.com/office/officeart/2005/8/layout/lProcess2"/>
    <dgm:cxn modelId="{9096C938-A42A-4A9A-90A0-2E9620981897}" type="presOf" srcId="{308E068F-CA9B-418B-92FB-5F1F90296A28}" destId="{C20EEB2B-1A37-4093-929F-BB33654CDB22}" srcOrd="1" destOrd="0" presId="urn:microsoft.com/office/officeart/2005/8/layout/lProcess2"/>
    <dgm:cxn modelId="{1A93897C-27D0-43D3-ACEC-F5881063D21E}" type="presOf" srcId="{308E068F-CA9B-418B-92FB-5F1F90296A28}" destId="{C026096E-B797-4E90-83A2-D782E339BA5D}" srcOrd="0" destOrd="0" presId="urn:microsoft.com/office/officeart/2005/8/layout/lProcess2"/>
    <dgm:cxn modelId="{406E8E8C-A2FF-4904-8501-9022CDB87CE2}" type="presOf" srcId="{1221A67E-C742-4773-8317-9D90C2E599E0}" destId="{729700A7-271A-4795-91BC-C383A4F3B0A9}" srcOrd="1" destOrd="0" presId="urn:microsoft.com/office/officeart/2005/8/layout/lProcess2"/>
    <dgm:cxn modelId="{EE89F197-94E5-4D45-B1C4-836C2BFF85D7}" type="presOf" srcId="{E3F8A230-2A0B-4CAE-8C2D-6DE75F1A4775}" destId="{4F5FA90D-FA2A-4635-9F0A-FD443265DC81}" srcOrd="0" destOrd="0" presId="urn:microsoft.com/office/officeart/2005/8/layout/lProcess2"/>
    <dgm:cxn modelId="{624CE89F-C371-473C-A20E-4787E461E378}" type="presOf" srcId="{1221A67E-C742-4773-8317-9D90C2E599E0}" destId="{F82DAA82-8805-4A6B-9A4E-AAEDA194035B}" srcOrd="0" destOrd="0" presId="urn:microsoft.com/office/officeart/2005/8/layout/lProcess2"/>
    <dgm:cxn modelId="{D4E528B5-313C-4622-BA93-823EFF71BC2E}" type="presOf" srcId="{3BBC5401-4A46-41D3-8DF2-B09C449CF27C}" destId="{F12E9944-358C-4EF3-8260-EB8687F2B064}" srcOrd="1" destOrd="0" presId="urn:microsoft.com/office/officeart/2005/8/layout/lProcess2"/>
    <dgm:cxn modelId="{FD4D7FC6-359F-4544-8028-7B94D8CD68FB}" srcId="{308E068F-CA9B-418B-92FB-5F1F90296A28}" destId="{C444FA98-F379-4927-B12D-8537EDDAA732}" srcOrd="0" destOrd="0" parTransId="{DA6F0FBE-30DB-41EE-AAB7-F7754FC547A1}" sibTransId="{23944F88-777F-4B87-9615-D3C7E4508213}"/>
    <dgm:cxn modelId="{665E4EC9-522C-433E-859E-3D30137F89B5}" type="presOf" srcId="{3BBC5401-4A46-41D3-8DF2-B09C449CF27C}" destId="{DC914786-FA28-47C0-B017-BB7B74AA772A}" srcOrd="0" destOrd="0" presId="urn:microsoft.com/office/officeart/2005/8/layout/lProcess2"/>
    <dgm:cxn modelId="{A6F202D2-02C5-494F-BD58-B52E48BA79F0}" srcId="{902F5451-E854-4C04-AD38-DE4273E39760}" destId="{1221A67E-C742-4773-8317-9D90C2E599E0}" srcOrd="0" destOrd="0" parTransId="{B7D5A61E-6FFE-40EF-9CA5-69E946CA079E}" sibTransId="{5DACB094-5C54-4CAB-8C1D-2DE4CD017A2B}"/>
    <dgm:cxn modelId="{0B91C2DF-C273-4C15-BFE5-D635C55FAD82}" srcId="{902F5451-E854-4C04-AD38-DE4273E39760}" destId="{308E068F-CA9B-418B-92FB-5F1F90296A28}" srcOrd="3" destOrd="0" parTransId="{35E7DE35-3FE4-4141-83CD-E9FF87A2F4C7}" sibTransId="{A1C7B78C-743E-434D-A4A5-278E2398B8D4}"/>
    <dgm:cxn modelId="{6D3CA1E0-003B-4AEC-AE17-5EBF430C6CEC}" type="presOf" srcId="{C444FA98-F379-4927-B12D-8537EDDAA732}" destId="{DAC3D727-5142-44AA-B9C3-32923C648C88}" srcOrd="0" destOrd="0" presId="urn:microsoft.com/office/officeart/2005/8/layout/lProcess2"/>
    <dgm:cxn modelId="{D17F03EE-0144-45AF-B9A2-9DFB1AE3F701}" type="presOf" srcId="{6E7B2DC3-018D-4FFA-BE82-F0F76AED327C}" destId="{165E8294-975C-4BC5-BDA2-4C7DC85069A2}" srcOrd="1" destOrd="0" presId="urn:microsoft.com/office/officeart/2005/8/layout/lProcess2"/>
    <dgm:cxn modelId="{31EBC6F6-FA74-4ADD-ABAC-C81D82449FB6}" type="presOf" srcId="{B41BC768-109F-463F-9E10-E123BD5FF57C}" destId="{95C8553A-661D-45C0-ADE4-A3962EB0321A}" srcOrd="0" destOrd="0" presId="urn:microsoft.com/office/officeart/2005/8/layout/lProcess2"/>
    <dgm:cxn modelId="{F5D736F9-064A-4422-BBB4-0660C3CCF69D}" type="presOf" srcId="{6E7B2DC3-018D-4FFA-BE82-F0F76AED327C}" destId="{4448F17D-58A2-4D3C-B4EF-E2700FAE8320}" srcOrd="0" destOrd="0" presId="urn:microsoft.com/office/officeart/2005/8/layout/lProcess2"/>
    <dgm:cxn modelId="{79348F6A-0291-48F6-A228-08A840A60A20}" type="presParOf" srcId="{96B0657E-4C50-4876-9F6A-3A318C56D3BB}" destId="{DCDADE65-1F80-4ED0-9A16-275CD47B8615}" srcOrd="0" destOrd="0" presId="urn:microsoft.com/office/officeart/2005/8/layout/lProcess2"/>
    <dgm:cxn modelId="{CA79DD11-B214-48DB-8569-0CD413B3C652}" type="presParOf" srcId="{DCDADE65-1F80-4ED0-9A16-275CD47B8615}" destId="{F82DAA82-8805-4A6B-9A4E-AAEDA194035B}" srcOrd="0" destOrd="0" presId="urn:microsoft.com/office/officeart/2005/8/layout/lProcess2"/>
    <dgm:cxn modelId="{CBC9DEE5-24F7-4BB1-A405-F91FAEDBDB50}" type="presParOf" srcId="{DCDADE65-1F80-4ED0-9A16-275CD47B8615}" destId="{729700A7-271A-4795-91BC-C383A4F3B0A9}" srcOrd="1" destOrd="0" presId="urn:microsoft.com/office/officeart/2005/8/layout/lProcess2"/>
    <dgm:cxn modelId="{21A0868C-779D-4BDA-94B8-E82F630F2863}" type="presParOf" srcId="{DCDADE65-1F80-4ED0-9A16-275CD47B8615}" destId="{8381C428-5BDF-42C2-9214-CB9B65EB5B6F}" srcOrd="2" destOrd="0" presId="urn:microsoft.com/office/officeart/2005/8/layout/lProcess2"/>
    <dgm:cxn modelId="{CCF6C286-AF65-48AB-93FE-089A8F0AE596}" type="presParOf" srcId="{8381C428-5BDF-42C2-9214-CB9B65EB5B6F}" destId="{454331F3-5A8D-48E5-A4D7-AF44D38F0645}" srcOrd="0" destOrd="0" presId="urn:microsoft.com/office/officeart/2005/8/layout/lProcess2"/>
    <dgm:cxn modelId="{00C3AB5E-DFB2-4638-8551-35957CF54EF3}" type="presParOf" srcId="{454331F3-5A8D-48E5-A4D7-AF44D38F0645}" destId="{6EBF47AE-F94B-415B-BE0A-F8BD3ED870FB}" srcOrd="0" destOrd="0" presId="urn:microsoft.com/office/officeart/2005/8/layout/lProcess2"/>
    <dgm:cxn modelId="{B30D7D72-620E-409F-979B-5C7A4B2012E5}" type="presParOf" srcId="{96B0657E-4C50-4876-9F6A-3A318C56D3BB}" destId="{984DE2D0-26AE-43FD-9F30-74680B1704ED}" srcOrd="1" destOrd="0" presId="urn:microsoft.com/office/officeart/2005/8/layout/lProcess2"/>
    <dgm:cxn modelId="{4C4D7EB4-D9EB-4518-95C2-593FCAA8F336}" type="presParOf" srcId="{96B0657E-4C50-4876-9F6A-3A318C56D3BB}" destId="{BA2C3ED3-95D5-4D8E-9A8D-4BC72BF867C8}" srcOrd="2" destOrd="0" presId="urn:microsoft.com/office/officeart/2005/8/layout/lProcess2"/>
    <dgm:cxn modelId="{E69BD172-824C-4D9C-9969-8006B4CF47A8}" type="presParOf" srcId="{BA2C3ED3-95D5-4D8E-9A8D-4BC72BF867C8}" destId="{4448F17D-58A2-4D3C-B4EF-E2700FAE8320}" srcOrd="0" destOrd="0" presId="urn:microsoft.com/office/officeart/2005/8/layout/lProcess2"/>
    <dgm:cxn modelId="{D9BB51CB-D176-4A9F-B228-41EC5BEDFCE6}" type="presParOf" srcId="{BA2C3ED3-95D5-4D8E-9A8D-4BC72BF867C8}" destId="{165E8294-975C-4BC5-BDA2-4C7DC85069A2}" srcOrd="1" destOrd="0" presId="urn:microsoft.com/office/officeart/2005/8/layout/lProcess2"/>
    <dgm:cxn modelId="{3B152BBA-96B1-4084-98FF-9588072F49DF}" type="presParOf" srcId="{BA2C3ED3-95D5-4D8E-9A8D-4BC72BF867C8}" destId="{6C5A2129-7F82-4ACC-BF87-92BB2D9C9553}" srcOrd="2" destOrd="0" presId="urn:microsoft.com/office/officeart/2005/8/layout/lProcess2"/>
    <dgm:cxn modelId="{C713B5E0-8CFA-4700-86D9-5B38192801A9}" type="presParOf" srcId="{6C5A2129-7F82-4ACC-BF87-92BB2D9C9553}" destId="{2567D225-3190-4B66-9C8C-AEEE5A2EBE36}" srcOrd="0" destOrd="0" presId="urn:microsoft.com/office/officeart/2005/8/layout/lProcess2"/>
    <dgm:cxn modelId="{1D40BE59-B69D-4EFC-A517-CC216953947B}" type="presParOf" srcId="{2567D225-3190-4B66-9C8C-AEEE5A2EBE36}" destId="{4F5FA90D-FA2A-4635-9F0A-FD443265DC81}" srcOrd="0" destOrd="0" presId="urn:microsoft.com/office/officeart/2005/8/layout/lProcess2"/>
    <dgm:cxn modelId="{E2975E7E-72B6-408E-8CF4-D420AC724889}" type="presParOf" srcId="{96B0657E-4C50-4876-9F6A-3A318C56D3BB}" destId="{0DA1269D-77C8-4B2C-8691-CEC31D64EE64}" srcOrd="3" destOrd="0" presId="urn:microsoft.com/office/officeart/2005/8/layout/lProcess2"/>
    <dgm:cxn modelId="{72A85CF2-5CB2-488B-95A3-61EBF2706711}" type="presParOf" srcId="{96B0657E-4C50-4876-9F6A-3A318C56D3BB}" destId="{681DF35A-04C8-4EA3-8DB8-CE798F13982D}" srcOrd="4" destOrd="0" presId="urn:microsoft.com/office/officeart/2005/8/layout/lProcess2"/>
    <dgm:cxn modelId="{406170AA-B7AC-45FF-9D40-EC09215AC041}" type="presParOf" srcId="{681DF35A-04C8-4EA3-8DB8-CE798F13982D}" destId="{DC914786-FA28-47C0-B017-BB7B74AA772A}" srcOrd="0" destOrd="0" presId="urn:microsoft.com/office/officeart/2005/8/layout/lProcess2"/>
    <dgm:cxn modelId="{66D4BCCE-DD7F-4AE6-9331-40C9D289488D}" type="presParOf" srcId="{681DF35A-04C8-4EA3-8DB8-CE798F13982D}" destId="{F12E9944-358C-4EF3-8260-EB8687F2B064}" srcOrd="1" destOrd="0" presId="urn:microsoft.com/office/officeart/2005/8/layout/lProcess2"/>
    <dgm:cxn modelId="{23885DC4-5B97-4BEA-9603-0DF073A2E101}" type="presParOf" srcId="{681DF35A-04C8-4EA3-8DB8-CE798F13982D}" destId="{AE74E2EA-6BE2-41BA-B601-5C93F82D8921}" srcOrd="2" destOrd="0" presId="urn:microsoft.com/office/officeart/2005/8/layout/lProcess2"/>
    <dgm:cxn modelId="{FEFB0765-28EE-40FA-A1EC-E7C2A83414A5}" type="presParOf" srcId="{AE74E2EA-6BE2-41BA-B601-5C93F82D8921}" destId="{DB545E58-C3E2-46ED-94FB-CC594E97B636}" srcOrd="0" destOrd="0" presId="urn:microsoft.com/office/officeart/2005/8/layout/lProcess2"/>
    <dgm:cxn modelId="{6FBB7B36-2D11-413A-8053-9FFBD2601917}" type="presParOf" srcId="{DB545E58-C3E2-46ED-94FB-CC594E97B636}" destId="{95C8553A-661D-45C0-ADE4-A3962EB0321A}" srcOrd="0" destOrd="0" presId="urn:microsoft.com/office/officeart/2005/8/layout/lProcess2"/>
    <dgm:cxn modelId="{2D35AD18-2F3C-486E-BD9C-D756433DA28B}" type="presParOf" srcId="{96B0657E-4C50-4876-9F6A-3A318C56D3BB}" destId="{6CA8B080-0516-4D71-980B-030E263353D2}" srcOrd="5" destOrd="0" presId="urn:microsoft.com/office/officeart/2005/8/layout/lProcess2"/>
    <dgm:cxn modelId="{488E28D0-1C84-4513-AC4E-76FA4A10C8E0}" type="presParOf" srcId="{96B0657E-4C50-4876-9F6A-3A318C56D3BB}" destId="{BAFF94C4-B0ED-4C42-B338-09B60714BBBB}" srcOrd="6" destOrd="0" presId="urn:microsoft.com/office/officeart/2005/8/layout/lProcess2"/>
    <dgm:cxn modelId="{77E4E40D-44CF-4A45-AFC5-1F5B68F373BC}" type="presParOf" srcId="{BAFF94C4-B0ED-4C42-B338-09B60714BBBB}" destId="{C026096E-B797-4E90-83A2-D782E339BA5D}" srcOrd="0" destOrd="0" presId="urn:microsoft.com/office/officeart/2005/8/layout/lProcess2"/>
    <dgm:cxn modelId="{94FBAE95-A651-4BFD-9DED-B2CF18E088AC}" type="presParOf" srcId="{BAFF94C4-B0ED-4C42-B338-09B60714BBBB}" destId="{C20EEB2B-1A37-4093-929F-BB33654CDB22}" srcOrd="1" destOrd="0" presId="urn:microsoft.com/office/officeart/2005/8/layout/lProcess2"/>
    <dgm:cxn modelId="{FA5CD8D2-6187-40C1-8B2A-C227F3C6DD26}" type="presParOf" srcId="{BAFF94C4-B0ED-4C42-B338-09B60714BBBB}" destId="{EF455C4A-EDE2-499A-B46E-FD4AAF644113}" srcOrd="2" destOrd="0" presId="urn:microsoft.com/office/officeart/2005/8/layout/lProcess2"/>
    <dgm:cxn modelId="{C69D85F4-1578-4A4F-A2E4-C58AA399A1FE}" type="presParOf" srcId="{EF455C4A-EDE2-499A-B46E-FD4AAF644113}" destId="{809A13B9-2A1E-4F6F-8DC4-34C3AC525195}" srcOrd="0" destOrd="0" presId="urn:microsoft.com/office/officeart/2005/8/layout/lProcess2"/>
    <dgm:cxn modelId="{39D5045E-2AB9-4225-A6BF-CC94F686CABD}" type="presParOf" srcId="{809A13B9-2A1E-4F6F-8DC4-34C3AC525195}" destId="{DAC3D727-5142-44AA-B9C3-32923C648C88}"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1F79DBA-20BD-4A10-87D0-7692B61009E9}" type="doc">
      <dgm:prSet loTypeId="urn:microsoft.com/office/officeart/2018/2/layout/IconVerticalSolidList" loCatId="icon" qsTypeId="urn:microsoft.com/office/officeart/2005/8/quickstyle/simple1" qsCatId="simple" csTypeId="urn:microsoft.com/office/officeart/2005/8/colors/colorful1" csCatId="colorful" phldr="1"/>
      <dgm:spPr/>
      <dgm:t>
        <a:bodyPr/>
        <a:lstStyle/>
        <a:p>
          <a:endParaRPr lang="en-US"/>
        </a:p>
      </dgm:t>
    </dgm:pt>
    <dgm:pt modelId="{CA08C961-C1BA-4D33-9D45-702050F42454}">
      <dgm:prSet/>
      <dgm:spPr/>
      <dgm:t>
        <a:bodyPr/>
        <a:lstStyle/>
        <a:p>
          <a:pPr>
            <a:lnSpc>
              <a:spcPct val="100000"/>
            </a:lnSpc>
          </a:pPr>
          <a:r>
            <a:rPr lang="en-GB" b="1">
              <a:latin typeface="Calibri Light"/>
              <a:cs typeface="Times New Roman"/>
            </a:rPr>
            <a:t>Enhance Nonbrand Campaigns</a:t>
          </a:r>
          <a:r>
            <a:rPr lang="en-GB">
              <a:latin typeface="Calibri Light"/>
              <a:cs typeface="Times New Roman"/>
            </a:rPr>
            <a:t>:</a:t>
          </a:r>
          <a:endParaRPr lang="en-US">
            <a:latin typeface="Calibri Light"/>
            <a:cs typeface="Times New Roman"/>
          </a:endParaRPr>
        </a:p>
      </dgm:t>
    </dgm:pt>
    <dgm:pt modelId="{902BB565-7D06-4E22-A53F-D406C6A22EE1}" type="parTrans" cxnId="{9D4EC76E-4F16-4565-A94A-77559E5F9559}">
      <dgm:prSet/>
      <dgm:spPr/>
      <dgm:t>
        <a:bodyPr/>
        <a:lstStyle/>
        <a:p>
          <a:endParaRPr lang="en-US"/>
        </a:p>
      </dgm:t>
    </dgm:pt>
    <dgm:pt modelId="{FD95333C-4518-49B2-B400-394AAA03D24D}" type="sibTrans" cxnId="{9D4EC76E-4F16-4565-A94A-77559E5F9559}">
      <dgm:prSet/>
      <dgm:spPr/>
      <dgm:t>
        <a:bodyPr/>
        <a:lstStyle/>
        <a:p>
          <a:endParaRPr lang="en-US"/>
        </a:p>
      </dgm:t>
    </dgm:pt>
    <dgm:pt modelId="{02C3A7E6-81E9-4B5B-BF73-407D01563701}">
      <dgm:prSet/>
      <dgm:spPr/>
      <dgm:t>
        <a:bodyPr/>
        <a:lstStyle/>
        <a:p>
          <a:pPr>
            <a:lnSpc>
              <a:spcPct val="100000"/>
            </a:lnSpc>
          </a:pPr>
          <a:r>
            <a:rPr lang="en-GB">
              <a:latin typeface="Calibri Light"/>
              <a:cs typeface="Times New Roman"/>
            </a:rPr>
            <a:t>Given the high performance of </a:t>
          </a:r>
          <a:r>
            <a:rPr lang="en-GB" err="1">
              <a:latin typeface="Calibri Light"/>
              <a:cs typeface="Times New Roman"/>
            </a:rPr>
            <a:t>gsearch</a:t>
          </a:r>
          <a:r>
            <a:rPr lang="en-GB">
              <a:latin typeface="Calibri Light"/>
              <a:cs typeface="Times New Roman"/>
            </a:rPr>
            <a:t> nonbrand, consider allocating more budget and resources to non-brand campaigns.</a:t>
          </a:r>
          <a:endParaRPr lang="en-US">
            <a:latin typeface="Calibri Light"/>
            <a:cs typeface="Times New Roman"/>
          </a:endParaRPr>
        </a:p>
      </dgm:t>
    </dgm:pt>
    <dgm:pt modelId="{1F25F0FB-9FC0-4A94-9181-978608F4BB60}" type="parTrans" cxnId="{300609C3-646E-4C9D-A802-F12314647FB3}">
      <dgm:prSet/>
      <dgm:spPr/>
      <dgm:t>
        <a:bodyPr/>
        <a:lstStyle/>
        <a:p>
          <a:endParaRPr lang="en-US"/>
        </a:p>
      </dgm:t>
    </dgm:pt>
    <dgm:pt modelId="{5163C334-8143-4228-BB4B-B04A1AC1A209}" type="sibTrans" cxnId="{300609C3-646E-4C9D-A802-F12314647FB3}">
      <dgm:prSet/>
      <dgm:spPr/>
      <dgm:t>
        <a:bodyPr/>
        <a:lstStyle/>
        <a:p>
          <a:endParaRPr lang="en-US"/>
        </a:p>
      </dgm:t>
    </dgm:pt>
    <dgm:pt modelId="{A3ADFEA5-D720-4E64-A8EF-75E6B375E660}">
      <dgm:prSet/>
      <dgm:spPr/>
      <dgm:t>
        <a:bodyPr/>
        <a:lstStyle/>
        <a:p>
          <a:pPr>
            <a:lnSpc>
              <a:spcPct val="100000"/>
            </a:lnSpc>
          </a:pPr>
          <a:r>
            <a:rPr lang="en-GB" b="1">
              <a:latin typeface="Calibri Light"/>
              <a:cs typeface="Times New Roman"/>
            </a:rPr>
            <a:t>Optimize Brand Campaigns</a:t>
          </a:r>
          <a:r>
            <a:rPr lang="en-GB">
              <a:latin typeface="Calibri Light"/>
              <a:cs typeface="Times New Roman"/>
            </a:rPr>
            <a:t>:</a:t>
          </a:r>
          <a:endParaRPr lang="en-US">
            <a:latin typeface="Calibri Light"/>
            <a:cs typeface="Times New Roman"/>
          </a:endParaRPr>
        </a:p>
      </dgm:t>
    </dgm:pt>
    <dgm:pt modelId="{7B445B47-E616-403F-9EB6-41EE9B293F0A}" type="parTrans" cxnId="{7BC3D1F4-FBAA-4F22-BD63-6EDCFD7008AD}">
      <dgm:prSet/>
      <dgm:spPr/>
      <dgm:t>
        <a:bodyPr/>
        <a:lstStyle/>
        <a:p>
          <a:endParaRPr lang="en-US"/>
        </a:p>
      </dgm:t>
    </dgm:pt>
    <dgm:pt modelId="{9AA82C31-2292-46DD-B2C9-239BB5CB85C6}" type="sibTrans" cxnId="{7BC3D1F4-FBAA-4F22-BD63-6EDCFD7008AD}">
      <dgm:prSet/>
      <dgm:spPr/>
      <dgm:t>
        <a:bodyPr/>
        <a:lstStyle/>
        <a:p>
          <a:endParaRPr lang="en-US"/>
        </a:p>
      </dgm:t>
    </dgm:pt>
    <dgm:pt modelId="{D3B233D5-851F-47D5-B8F8-036C1E392B13}">
      <dgm:prSet/>
      <dgm:spPr/>
      <dgm:t>
        <a:bodyPr/>
        <a:lstStyle/>
        <a:p>
          <a:pPr>
            <a:lnSpc>
              <a:spcPct val="100000"/>
            </a:lnSpc>
          </a:pPr>
          <a:r>
            <a:rPr lang="en-GB">
              <a:latin typeface="Calibri Light"/>
              <a:cs typeface="Times New Roman"/>
            </a:rPr>
            <a:t>Investigate why the brand campaigns for both </a:t>
          </a:r>
          <a:r>
            <a:rPr lang="en-GB" err="1">
              <a:latin typeface="Calibri Light"/>
              <a:cs typeface="Times New Roman"/>
            </a:rPr>
            <a:t>gsearch</a:t>
          </a:r>
          <a:r>
            <a:rPr lang="en-GB">
              <a:latin typeface="Calibri Light"/>
              <a:cs typeface="Times New Roman"/>
            </a:rPr>
            <a:t> and </a:t>
          </a:r>
          <a:r>
            <a:rPr lang="en-GB" err="1">
              <a:latin typeface="Calibri Light"/>
              <a:cs typeface="Times New Roman"/>
            </a:rPr>
            <a:t>bsearch</a:t>
          </a:r>
          <a:r>
            <a:rPr lang="en-GB">
              <a:latin typeface="Calibri Light"/>
              <a:cs typeface="Times New Roman"/>
            </a:rPr>
            <a:t> are underperforming. Adjust keywords, ad copy, and targeting to improve these campaigns.</a:t>
          </a:r>
          <a:endParaRPr lang="en-US">
            <a:latin typeface="Calibri Light"/>
            <a:cs typeface="Times New Roman"/>
          </a:endParaRPr>
        </a:p>
      </dgm:t>
    </dgm:pt>
    <dgm:pt modelId="{CAE7D9CF-8D8F-4E87-B99E-04290BE3380C}" type="parTrans" cxnId="{444EA5CB-F83C-4795-902F-BFC55ED31B98}">
      <dgm:prSet/>
      <dgm:spPr/>
      <dgm:t>
        <a:bodyPr/>
        <a:lstStyle/>
        <a:p>
          <a:endParaRPr lang="en-US"/>
        </a:p>
      </dgm:t>
    </dgm:pt>
    <dgm:pt modelId="{69F0FD5F-E0FA-46AA-9EB3-968260C34DD9}" type="sibTrans" cxnId="{444EA5CB-F83C-4795-902F-BFC55ED31B98}">
      <dgm:prSet/>
      <dgm:spPr/>
      <dgm:t>
        <a:bodyPr/>
        <a:lstStyle/>
        <a:p>
          <a:endParaRPr lang="en-US"/>
        </a:p>
      </dgm:t>
    </dgm:pt>
    <dgm:pt modelId="{FD453272-5F6A-4B3F-8464-12B7DC985A4B}">
      <dgm:prSet/>
      <dgm:spPr/>
      <dgm:t>
        <a:bodyPr/>
        <a:lstStyle/>
        <a:p>
          <a:pPr>
            <a:lnSpc>
              <a:spcPct val="100000"/>
            </a:lnSpc>
          </a:pPr>
          <a:r>
            <a:rPr lang="en-GB" b="1">
              <a:latin typeface="Calibri Light"/>
              <a:cs typeface="Times New Roman"/>
            </a:rPr>
            <a:t>Improve Organic Traffic</a:t>
          </a:r>
          <a:r>
            <a:rPr lang="en-GB">
              <a:latin typeface="Calibri Light"/>
              <a:cs typeface="Times New Roman"/>
            </a:rPr>
            <a:t>:</a:t>
          </a:r>
          <a:endParaRPr lang="en-US">
            <a:latin typeface="Calibri Light"/>
            <a:cs typeface="Times New Roman"/>
          </a:endParaRPr>
        </a:p>
      </dgm:t>
    </dgm:pt>
    <dgm:pt modelId="{441A840D-FCD2-4674-8497-98A03C097C40}" type="parTrans" cxnId="{134DE10B-3614-486B-830A-37EEF7099A72}">
      <dgm:prSet/>
      <dgm:spPr/>
      <dgm:t>
        <a:bodyPr/>
        <a:lstStyle/>
        <a:p>
          <a:endParaRPr lang="en-US"/>
        </a:p>
      </dgm:t>
    </dgm:pt>
    <dgm:pt modelId="{F9755B89-DF3E-4334-ACCB-390ADB51225C}" type="sibTrans" cxnId="{134DE10B-3614-486B-830A-37EEF7099A72}">
      <dgm:prSet/>
      <dgm:spPr/>
      <dgm:t>
        <a:bodyPr/>
        <a:lstStyle/>
        <a:p>
          <a:endParaRPr lang="en-US"/>
        </a:p>
      </dgm:t>
    </dgm:pt>
    <dgm:pt modelId="{1D0C4C21-EAAE-4072-9AC7-6444BB3EE5E5}">
      <dgm:prSet/>
      <dgm:spPr/>
      <dgm:t>
        <a:bodyPr/>
        <a:lstStyle/>
        <a:p>
          <a:pPr>
            <a:lnSpc>
              <a:spcPct val="100000"/>
            </a:lnSpc>
          </a:pPr>
          <a:r>
            <a:rPr lang="en-GB">
              <a:latin typeface="Calibri Light"/>
              <a:cs typeface="Times New Roman"/>
            </a:rPr>
            <a:t>Work on SEO strategies to increase the organic traffic from both </a:t>
          </a:r>
          <a:r>
            <a:rPr lang="en-GB" err="1">
              <a:latin typeface="Calibri Light"/>
              <a:cs typeface="Times New Roman"/>
            </a:rPr>
            <a:t>gsearch</a:t>
          </a:r>
          <a:r>
            <a:rPr lang="en-GB">
              <a:latin typeface="Calibri Light"/>
              <a:cs typeface="Times New Roman"/>
            </a:rPr>
            <a:t> and </a:t>
          </a:r>
          <a:r>
            <a:rPr lang="en-GB" err="1">
              <a:latin typeface="Calibri Light"/>
              <a:cs typeface="Times New Roman"/>
            </a:rPr>
            <a:t>bsearch</a:t>
          </a:r>
          <a:r>
            <a:rPr lang="en-GB">
              <a:latin typeface="Calibri Light"/>
              <a:cs typeface="Times New Roman"/>
            </a:rPr>
            <a:t>.</a:t>
          </a:r>
          <a:endParaRPr lang="en-US">
            <a:latin typeface="Calibri Light"/>
            <a:cs typeface="Times New Roman"/>
          </a:endParaRPr>
        </a:p>
      </dgm:t>
    </dgm:pt>
    <dgm:pt modelId="{68630CA4-D5B1-47FE-A839-A226A4C7809F}" type="parTrans" cxnId="{A953E22C-8444-4B99-843D-BBB54950C628}">
      <dgm:prSet/>
      <dgm:spPr/>
      <dgm:t>
        <a:bodyPr/>
        <a:lstStyle/>
        <a:p>
          <a:endParaRPr lang="en-US"/>
        </a:p>
      </dgm:t>
    </dgm:pt>
    <dgm:pt modelId="{D2837B87-6453-4B78-98FC-D8A81877E3EF}" type="sibTrans" cxnId="{A953E22C-8444-4B99-843D-BBB54950C628}">
      <dgm:prSet/>
      <dgm:spPr/>
      <dgm:t>
        <a:bodyPr/>
        <a:lstStyle/>
        <a:p>
          <a:endParaRPr lang="en-US"/>
        </a:p>
      </dgm:t>
    </dgm:pt>
    <dgm:pt modelId="{9CD9BD74-0472-445F-9846-53204B84D3F0}">
      <dgm:prSet/>
      <dgm:spPr/>
      <dgm:t>
        <a:bodyPr/>
        <a:lstStyle/>
        <a:p>
          <a:pPr>
            <a:lnSpc>
              <a:spcPct val="100000"/>
            </a:lnSpc>
          </a:pPr>
          <a:r>
            <a:rPr lang="en-GB" b="1">
              <a:latin typeface="Calibri Light"/>
              <a:cs typeface="Times New Roman"/>
            </a:rPr>
            <a:t>Increase Direct Traffic</a:t>
          </a:r>
          <a:r>
            <a:rPr lang="en-GB">
              <a:latin typeface="Calibri Light"/>
              <a:cs typeface="Times New Roman"/>
            </a:rPr>
            <a:t>:</a:t>
          </a:r>
          <a:endParaRPr lang="en-US">
            <a:latin typeface="Calibri Light"/>
            <a:cs typeface="Times New Roman"/>
          </a:endParaRPr>
        </a:p>
      </dgm:t>
    </dgm:pt>
    <dgm:pt modelId="{FAB1E40A-0C92-49AD-A415-F6EF43FE0391}" type="parTrans" cxnId="{0DF534B3-CBDF-49EF-B492-DE6398B7DBD8}">
      <dgm:prSet/>
      <dgm:spPr/>
      <dgm:t>
        <a:bodyPr/>
        <a:lstStyle/>
        <a:p>
          <a:endParaRPr lang="en-US"/>
        </a:p>
      </dgm:t>
    </dgm:pt>
    <dgm:pt modelId="{DD98CD19-7B0C-4C67-B841-13E369BAFB14}" type="sibTrans" cxnId="{0DF534B3-CBDF-49EF-B492-DE6398B7DBD8}">
      <dgm:prSet/>
      <dgm:spPr/>
      <dgm:t>
        <a:bodyPr/>
        <a:lstStyle/>
        <a:p>
          <a:endParaRPr lang="en-US"/>
        </a:p>
      </dgm:t>
    </dgm:pt>
    <dgm:pt modelId="{23A90287-4612-4050-B46B-5027FB0F4E85}">
      <dgm:prSet/>
      <dgm:spPr/>
      <dgm:t>
        <a:bodyPr/>
        <a:lstStyle/>
        <a:p>
          <a:pPr>
            <a:lnSpc>
              <a:spcPct val="100000"/>
            </a:lnSpc>
          </a:pPr>
          <a:r>
            <a:rPr lang="en-GB">
              <a:latin typeface="Calibri Light"/>
              <a:cs typeface="Times New Roman"/>
            </a:rPr>
            <a:t>Implement brand awareness campaigns to encourage more direct visits. This could include offline marketing efforts and promotional campaigns that encourage users to visit the website directly.</a:t>
          </a:r>
          <a:endParaRPr lang="en-US">
            <a:latin typeface="Calibri Light"/>
            <a:cs typeface="Times New Roman"/>
          </a:endParaRPr>
        </a:p>
      </dgm:t>
    </dgm:pt>
    <dgm:pt modelId="{95E307F1-6584-448F-B360-BEC24ACF4220}" type="parTrans" cxnId="{621807D0-04E1-418E-94F1-A30E23880B24}">
      <dgm:prSet/>
      <dgm:spPr/>
      <dgm:t>
        <a:bodyPr/>
        <a:lstStyle/>
        <a:p>
          <a:endParaRPr lang="en-US"/>
        </a:p>
      </dgm:t>
    </dgm:pt>
    <dgm:pt modelId="{DC2D9291-7157-4163-AECD-4C67541B7A6F}" type="sibTrans" cxnId="{621807D0-04E1-418E-94F1-A30E23880B24}">
      <dgm:prSet/>
      <dgm:spPr/>
      <dgm:t>
        <a:bodyPr/>
        <a:lstStyle/>
        <a:p>
          <a:endParaRPr lang="en-US"/>
        </a:p>
      </dgm:t>
    </dgm:pt>
    <dgm:pt modelId="{B54DC5DB-190D-4BB1-A40E-548C99AF0585}" type="pres">
      <dgm:prSet presAssocID="{11F79DBA-20BD-4A10-87D0-7692B61009E9}" presName="root" presStyleCnt="0">
        <dgm:presLayoutVars>
          <dgm:dir/>
          <dgm:resizeHandles val="exact"/>
        </dgm:presLayoutVars>
      </dgm:prSet>
      <dgm:spPr/>
    </dgm:pt>
    <dgm:pt modelId="{85D1C2E7-ABD3-477D-89EA-473B1B605E99}" type="pres">
      <dgm:prSet presAssocID="{CA08C961-C1BA-4D33-9D45-702050F42454}" presName="compNode" presStyleCnt="0"/>
      <dgm:spPr/>
    </dgm:pt>
    <dgm:pt modelId="{8BDD0E98-BE11-4A2E-B6CC-2FC6F3EC689C}" type="pres">
      <dgm:prSet presAssocID="{CA08C961-C1BA-4D33-9D45-702050F42454}" presName="bgRect" presStyleLbl="bgShp" presStyleIdx="0" presStyleCnt="4"/>
      <dgm:spPr/>
    </dgm:pt>
    <dgm:pt modelId="{E478C2C8-94EB-4BEE-9A85-AEBDC414F588}" type="pres">
      <dgm:prSet presAssocID="{CA08C961-C1BA-4D33-9D45-702050F4245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llar"/>
        </a:ext>
      </dgm:extLst>
    </dgm:pt>
    <dgm:pt modelId="{6A25E1CA-5290-4831-8749-99CF6A787631}" type="pres">
      <dgm:prSet presAssocID="{CA08C961-C1BA-4D33-9D45-702050F42454}" presName="spaceRect" presStyleCnt="0"/>
      <dgm:spPr/>
    </dgm:pt>
    <dgm:pt modelId="{05A6C2BF-760B-4706-95AE-5304D6DBF0C7}" type="pres">
      <dgm:prSet presAssocID="{CA08C961-C1BA-4D33-9D45-702050F42454}" presName="parTx" presStyleLbl="revTx" presStyleIdx="0" presStyleCnt="8">
        <dgm:presLayoutVars>
          <dgm:chMax val="0"/>
          <dgm:chPref val="0"/>
        </dgm:presLayoutVars>
      </dgm:prSet>
      <dgm:spPr/>
    </dgm:pt>
    <dgm:pt modelId="{28B738A4-E18C-4790-AB41-AEB54D568B93}" type="pres">
      <dgm:prSet presAssocID="{CA08C961-C1BA-4D33-9D45-702050F42454}" presName="desTx" presStyleLbl="revTx" presStyleIdx="1" presStyleCnt="8">
        <dgm:presLayoutVars/>
      </dgm:prSet>
      <dgm:spPr/>
    </dgm:pt>
    <dgm:pt modelId="{DC26DF36-B39E-4512-A82C-A01C777713AD}" type="pres">
      <dgm:prSet presAssocID="{FD95333C-4518-49B2-B400-394AAA03D24D}" presName="sibTrans" presStyleCnt="0"/>
      <dgm:spPr/>
    </dgm:pt>
    <dgm:pt modelId="{ABC5CBA5-8032-40D2-8095-8CEA8BC1EE9E}" type="pres">
      <dgm:prSet presAssocID="{A3ADFEA5-D720-4E64-A8EF-75E6B375E660}" presName="compNode" presStyleCnt="0"/>
      <dgm:spPr/>
    </dgm:pt>
    <dgm:pt modelId="{CEBAA0F9-E4F6-4BCC-8452-1131CFFAC7C0}" type="pres">
      <dgm:prSet presAssocID="{A3ADFEA5-D720-4E64-A8EF-75E6B375E660}" presName="bgRect" presStyleLbl="bgShp" presStyleIdx="1" presStyleCnt="4"/>
      <dgm:spPr/>
    </dgm:pt>
    <dgm:pt modelId="{512647B0-8CC4-486B-8199-2E5465B049B1}" type="pres">
      <dgm:prSet presAssocID="{A3ADFEA5-D720-4E64-A8EF-75E6B375E66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ilter"/>
        </a:ext>
      </dgm:extLst>
    </dgm:pt>
    <dgm:pt modelId="{468B94AF-C0A9-4BE8-9A9A-C9F6B8EA9B52}" type="pres">
      <dgm:prSet presAssocID="{A3ADFEA5-D720-4E64-A8EF-75E6B375E660}" presName="spaceRect" presStyleCnt="0"/>
      <dgm:spPr/>
    </dgm:pt>
    <dgm:pt modelId="{4018890B-3EF7-4445-BBEF-3F371EE78C3E}" type="pres">
      <dgm:prSet presAssocID="{A3ADFEA5-D720-4E64-A8EF-75E6B375E660}" presName="parTx" presStyleLbl="revTx" presStyleIdx="2" presStyleCnt="8">
        <dgm:presLayoutVars>
          <dgm:chMax val="0"/>
          <dgm:chPref val="0"/>
        </dgm:presLayoutVars>
      </dgm:prSet>
      <dgm:spPr/>
    </dgm:pt>
    <dgm:pt modelId="{C8E935D7-4DFF-4E7F-9038-104C7DA1E1C0}" type="pres">
      <dgm:prSet presAssocID="{A3ADFEA5-D720-4E64-A8EF-75E6B375E660}" presName="desTx" presStyleLbl="revTx" presStyleIdx="3" presStyleCnt="8">
        <dgm:presLayoutVars/>
      </dgm:prSet>
      <dgm:spPr/>
    </dgm:pt>
    <dgm:pt modelId="{7F282CD9-8CBD-4A94-B0F0-048A45728EF7}" type="pres">
      <dgm:prSet presAssocID="{9AA82C31-2292-46DD-B2C9-239BB5CB85C6}" presName="sibTrans" presStyleCnt="0"/>
      <dgm:spPr/>
    </dgm:pt>
    <dgm:pt modelId="{99A13DCA-CCBD-4BDE-8D98-AFBCAB45F18C}" type="pres">
      <dgm:prSet presAssocID="{FD453272-5F6A-4B3F-8464-12B7DC985A4B}" presName="compNode" presStyleCnt="0"/>
      <dgm:spPr/>
    </dgm:pt>
    <dgm:pt modelId="{468C20AB-2FCB-4892-AD6F-964337CF5425}" type="pres">
      <dgm:prSet presAssocID="{FD453272-5F6A-4B3F-8464-12B7DC985A4B}" presName="bgRect" presStyleLbl="bgShp" presStyleIdx="2" presStyleCnt="4"/>
      <dgm:spPr/>
    </dgm:pt>
    <dgm:pt modelId="{00E7AC90-F8A4-44CF-9DE7-FC914C28AE72}" type="pres">
      <dgm:prSet presAssocID="{FD453272-5F6A-4B3F-8464-12B7DC985A4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rget Audience"/>
        </a:ext>
      </dgm:extLst>
    </dgm:pt>
    <dgm:pt modelId="{0CCCEF49-C536-43F4-A943-A6328723D7D2}" type="pres">
      <dgm:prSet presAssocID="{FD453272-5F6A-4B3F-8464-12B7DC985A4B}" presName="spaceRect" presStyleCnt="0"/>
      <dgm:spPr/>
    </dgm:pt>
    <dgm:pt modelId="{67B38C2B-FDED-49BC-B0DF-F22F36D2E937}" type="pres">
      <dgm:prSet presAssocID="{FD453272-5F6A-4B3F-8464-12B7DC985A4B}" presName="parTx" presStyleLbl="revTx" presStyleIdx="4" presStyleCnt="8">
        <dgm:presLayoutVars>
          <dgm:chMax val="0"/>
          <dgm:chPref val="0"/>
        </dgm:presLayoutVars>
      </dgm:prSet>
      <dgm:spPr/>
    </dgm:pt>
    <dgm:pt modelId="{BBA57359-F962-4137-A895-87B69DDD4A3E}" type="pres">
      <dgm:prSet presAssocID="{FD453272-5F6A-4B3F-8464-12B7DC985A4B}" presName="desTx" presStyleLbl="revTx" presStyleIdx="5" presStyleCnt="8">
        <dgm:presLayoutVars/>
      </dgm:prSet>
      <dgm:spPr/>
    </dgm:pt>
    <dgm:pt modelId="{9D7B877E-35C4-4FB1-BB09-374DDAB13EEC}" type="pres">
      <dgm:prSet presAssocID="{F9755B89-DF3E-4334-ACCB-390ADB51225C}" presName="sibTrans" presStyleCnt="0"/>
      <dgm:spPr/>
    </dgm:pt>
    <dgm:pt modelId="{4699A499-48BC-490C-B58A-9223BC6ED547}" type="pres">
      <dgm:prSet presAssocID="{9CD9BD74-0472-445F-9846-53204B84D3F0}" presName="compNode" presStyleCnt="0"/>
      <dgm:spPr/>
    </dgm:pt>
    <dgm:pt modelId="{B93BCC7B-2AA9-4F3A-82A9-FA601EF2909B}" type="pres">
      <dgm:prSet presAssocID="{9CD9BD74-0472-445F-9846-53204B84D3F0}" presName="bgRect" presStyleLbl="bgShp" presStyleIdx="3" presStyleCnt="4"/>
      <dgm:spPr/>
    </dgm:pt>
    <dgm:pt modelId="{2E241BFD-2B1E-4820-8E83-25E82B8AB665}" type="pres">
      <dgm:prSet presAssocID="{9CD9BD74-0472-445F-9846-53204B84D3F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egaphone"/>
        </a:ext>
      </dgm:extLst>
    </dgm:pt>
    <dgm:pt modelId="{FFB20A1F-9AB6-4E1D-ACA5-2D6A15B0118D}" type="pres">
      <dgm:prSet presAssocID="{9CD9BD74-0472-445F-9846-53204B84D3F0}" presName="spaceRect" presStyleCnt="0"/>
      <dgm:spPr/>
    </dgm:pt>
    <dgm:pt modelId="{1AB7F662-3AB9-4D22-BDAA-AB6D0AB30E41}" type="pres">
      <dgm:prSet presAssocID="{9CD9BD74-0472-445F-9846-53204B84D3F0}" presName="parTx" presStyleLbl="revTx" presStyleIdx="6" presStyleCnt="8">
        <dgm:presLayoutVars>
          <dgm:chMax val="0"/>
          <dgm:chPref val="0"/>
        </dgm:presLayoutVars>
      </dgm:prSet>
      <dgm:spPr/>
    </dgm:pt>
    <dgm:pt modelId="{848A8A70-3029-433D-9516-204D1A685163}" type="pres">
      <dgm:prSet presAssocID="{9CD9BD74-0472-445F-9846-53204B84D3F0}" presName="desTx" presStyleLbl="revTx" presStyleIdx="7" presStyleCnt="8">
        <dgm:presLayoutVars/>
      </dgm:prSet>
      <dgm:spPr/>
    </dgm:pt>
  </dgm:ptLst>
  <dgm:cxnLst>
    <dgm:cxn modelId="{D9905709-3FF8-4BF9-8B8F-EA6AE37629A6}" type="presOf" srcId="{A3ADFEA5-D720-4E64-A8EF-75E6B375E660}" destId="{4018890B-3EF7-4445-BBEF-3F371EE78C3E}" srcOrd="0" destOrd="0" presId="urn:microsoft.com/office/officeart/2018/2/layout/IconVerticalSolidList"/>
    <dgm:cxn modelId="{134DE10B-3614-486B-830A-37EEF7099A72}" srcId="{11F79DBA-20BD-4A10-87D0-7692B61009E9}" destId="{FD453272-5F6A-4B3F-8464-12B7DC985A4B}" srcOrd="2" destOrd="0" parTransId="{441A840D-FCD2-4674-8497-98A03C097C40}" sibTransId="{F9755B89-DF3E-4334-ACCB-390ADB51225C}"/>
    <dgm:cxn modelId="{A953E22C-8444-4B99-843D-BBB54950C628}" srcId="{FD453272-5F6A-4B3F-8464-12B7DC985A4B}" destId="{1D0C4C21-EAAE-4072-9AC7-6444BB3EE5E5}" srcOrd="0" destOrd="0" parTransId="{68630CA4-D5B1-47FE-A839-A226A4C7809F}" sibTransId="{D2837B87-6453-4B78-98FC-D8A81877E3EF}"/>
    <dgm:cxn modelId="{9D4EC76E-4F16-4565-A94A-77559E5F9559}" srcId="{11F79DBA-20BD-4A10-87D0-7692B61009E9}" destId="{CA08C961-C1BA-4D33-9D45-702050F42454}" srcOrd="0" destOrd="0" parTransId="{902BB565-7D06-4E22-A53F-D406C6A22EE1}" sibTransId="{FD95333C-4518-49B2-B400-394AAA03D24D}"/>
    <dgm:cxn modelId="{8B3D9D70-BCCA-4AB0-A9E6-9C9F68EC54E2}" type="presOf" srcId="{CA08C961-C1BA-4D33-9D45-702050F42454}" destId="{05A6C2BF-760B-4706-95AE-5304D6DBF0C7}" srcOrd="0" destOrd="0" presId="urn:microsoft.com/office/officeart/2018/2/layout/IconVerticalSolidList"/>
    <dgm:cxn modelId="{37AC8856-2C7F-4F9D-B409-E9D45C90F8FA}" type="presOf" srcId="{FD453272-5F6A-4B3F-8464-12B7DC985A4B}" destId="{67B38C2B-FDED-49BC-B0DF-F22F36D2E937}" srcOrd="0" destOrd="0" presId="urn:microsoft.com/office/officeart/2018/2/layout/IconVerticalSolidList"/>
    <dgm:cxn modelId="{79641990-84D8-43AC-9CE4-3FEB14AD9158}" type="presOf" srcId="{9CD9BD74-0472-445F-9846-53204B84D3F0}" destId="{1AB7F662-3AB9-4D22-BDAA-AB6D0AB30E41}" srcOrd="0" destOrd="0" presId="urn:microsoft.com/office/officeart/2018/2/layout/IconVerticalSolidList"/>
    <dgm:cxn modelId="{6476B994-6CCE-442A-B549-387AF22B10AD}" type="presOf" srcId="{D3B233D5-851F-47D5-B8F8-036C1E392B13}" destId="{C8E935D7-4DFF-4E7F-9038-104C7DA1E1C0}" srcOrd="0" destOrd="0" presId="urn:microsoft.com/office/officeart/2018/2/layout/IconVerticalSolidList"/>
    <dgm:cxn modelId="{676D3797-7ABD-4FF5-9AEE-A244045C6A80}" type="presOf" srcId="{11F79DBA-20BD-4A10-87D0-7692B61009E9}" destId="{B54DC5DB-190D-4BB1-A40E-548C99AF0585}" srcOrd="0" destOrd="0" presId="urn:microsoft.com/office/officeart/2018/2/layout/IconVerticalSolidList"/>
    <dgm:cxn modelId="{CA7352AB-9D29-4DF7-A339-C12B280B2BAD}" type="presOf" srcId="{02C3A7E6-81E9-4B5B-BF73-407D01563701}" destId="{28B738A4-E18C-4790-AB41-AEB54D568B93}" srcOrd="0" destOrd="0" presId="urn:microsoft.com/office/officeart/2018/2/layout/IconVerticalSolidList"/>
    <dgm:cxn modelId="{EBF604AC-BE8F-468E-A6AE-7491DED3A816}" type="presOf" srcId="{1D0C4C21-EAAE-4072-9AC7-6444BB3EE5E5}" destId="{BBA57359-F962-4137-A895-87B69DDD4A3E}" srcOrd="0" destOrd="0" presId="urn:microsoft.com/office/officeart/2018/2/layout/IconVerticalSolidList"/>
    <dgm:cxn modelId="{0DF534B3-CBDF-49EF-B492-DE6398B7DBD8}" srcId="{11F79DBA-20BD-4A10-87D0-7692B61009E9}" destId="{9CD9BD74-0472-445F-9846-53204B84D3F0}" srcOrd="3" destOrd="0" parTransId="{FAB1E40A-0C92-49AD-A415-F6EF43FE0391}" sibTransId="{DD98CD19-7B0C-4C67-B841-13E369BAFB14}"/>
    <dgm:cxn modelId="{BDA409B5-48BC-4664-A3B6-08C31DD52C09}" type="presOf" srcId="{23A90287-4612-4050-B46B-5027FB0F4E85}" destId="{848A8A70-3029-433D-9516-204D1A685163}" srcOrd="0" destOrd="0" presId="urn:microsoft.com/office/officeart/2018/2/layout/IconVerticalSolidList"/>
    <dgm:cxn modelId="{300609C3-646E-4C9D-A802-F12314647FB3}" srcId="{CA08C961-C1BA-4D33-9D45-702050F42454}" destId="{02C3A7E6-81E9-4B5B-BF73-407D01563701}" srcOrd="0" destOrd="0" parTransId="{1F25F0FB-9FC0-4A94-9181-978608F4BB60}" sibTransId="{5163C334-8143-4228-BB4B-B04A1AC1A209}"/>
    <dgm:cxn modelId="{444EA5CB-F83C-4795-902F-BFC55ED31B98}" srcId="{A3ADFEA5-D720-4E64-A8EF-75E6B375E660}" destId="{D3B233D5-851F-47D5-B8F8-036C1E392B13}" srcOrd="0" destOrd="0" parTransId="{CAE7D9CF-8D8F-4E87-B99E-04290BE3380C}" sibTransId="{69F0FD5F-E0FA-46AA-9EB3-968260C34DD9}"/>
    <dgm:cxn modelId="{621807D0-04E1-418E-94F1-A30E23880B24}" srcId="{9CD9BD74-0472-445F-9846-53204B84D3F0}" destId="{23A90287-4612-4050-B46B-5027FB0F4E85}" srcOrd="0" destOrd="0" parTransId="{95E307F1-6584-448F-B360-BEC24ACF4220}" sibTransId="{DC2D9291-7157-4163-AECD-4C67541B7A6F}"/>
    <dgm:cxn modelId="{7BC3D1F4-FBAA-4F22-BD63-6EDCFD7008AD}" srcId="{11F79DBA-20BD-4A10-87D0-7692B61009E9}" destId="{A3ADFEA5-D720-4E64-A8EF-75E6B375E660}" srcOrd="1" destOrd="0" parTransId="{7B445B47-E616-403F-9EB6-41EE9B293F0A}" sibTransId="{9AA82C31-2292-46DD-B2C9-239BB5CB85C6}"/>
    <dgm:cxn modelId="{D2823187-BD38-4646-AAFF-9482ACD9F1E9}" type="presParOf" srcId="{B54DC5DB-190D-4BB1-A40E-548C99AF0585}" destId="{85D1C2E7-ABD3-477D-89EA-473B1B605E99}" srcOrd="0" destOrd="0" presId="urn:microsoft.com/office/officeart/2018/2/layout/IconVerticalSolidList"/>
    <dgm:cxn modelId="{00F8AC86-CD24-40CF-9DC3-A7D85DF5E122}" type="presParOf" srcId="{85D1C2E7-ABD3-477D-89EA-473B1B605E99}" destId="{8BDD0E98-BE11-4A2E-B6CC-2FC6F3EC689C}" srcOrd="0" destOrd="0" presId="urn:microsoft.com/office/officeart/2018/2/layout/IconVerticalSolidList"/>
    <dgm:cxn modelId="{27E397C0-342B-4147-95E4-C5A124B4E490}" type="presParOf" srcId="{85D1C2E7-ABD3-477D-89EA-473B1B605E99}" destId="{E478C2C8-94EB-4BEE-9A85-AEBDC414F588}" srcOrd="1" destOrd="0" presId="urn:microsoft.com/office/officeart/2018/2/layout/IconVerticalSolidList"/>
    <dgm:cxn modelId="{CFD79228-45F1-464A-9A5E-DE593DD57C79}" type="presParOf" srcId="{85D1C2E7-ABD3-477D-89EA-473B1B605E99}" destId="{6A25E1CA-5290-4831-8749-99CF6A787631}" srcOrd="2" destOrd="0" presId="urn:microsoft.com/office/officeart/2018/2/layout/IconVerticalSolidList"/>
    <dgm:cxn modelId="{632AB456-A50F-4E51-AA09-6E35AB007567}" type="presParOf" srcId="{85D1C2E7-ABD3-477D-89EA-473B1B605E99}" destId="{05A6C2BF-760B-4706-95AE-5304D6DBF0C7}" srcOrd="3" destOrd="0" presId="urn:microsoft.com/office/officeart/2018/2/layout/IconVerticalSolidList"/>
    <dgm:cxn modelId="{18FEC0D7-C370-4770-8E8D-BDC6AC1218C9}" type="presParOf" srcId="{85D1C2E7-ABD3-477D-89EA-473B1B605E99}" destId="{28B738A4-E18C-4790-AB41-AEB54D568B93}" srcOrd="4" destOrd="0" presId="urn:microsoft.com/office/officeart/2018/2/layout/IconVerticalSolidList"/>
    <dgm:cxn modelId="{0122582B-0DBA-4CDC-BC17-7A3055CA3C1E}" type="presParOf" srcId="{B54DC5DB-190D-4BB1-A40E-548C99AF0585}" destId="{DC26DF36-B39E-4512-A82C-A01C777713AD}" srcOrd="1" destOrd="0" presId="urn:microsoft.com/office/officeart/2018/2/layout/IconVerticalSolidList"/>
    <dgm:cxn modelId="{EC77806C-FE30-4124-A9B2-7DA53C67F8CA}" type="presParOf" srcId="{B54DC5DB-190D-4BB1-A40E-548C99AF0585}" destId="{ABC5CBA5-8032-40D2-8095-8CEA8BC1EE9E}" srcOrd="2" destOrd="0" presId="urn:microsoft.com/office/officeart/2018/2/layout/IconVerticalSolidList"/>
    <dgm:cxn modelId="{8392587E-8372-46E6-B88D-A8C967F0C6EB}" type="presParOf" srcId="{ABC5CBA5-8032-40D2-8095-8CEA8BC1EE9E}" destId="{CEBAA0F9-E4F6-4BCC-8452-1131CFFAC7C0}" srcOrd="0" destOrd="0" presId="urn:microsoft.com/office/officeart/2018/2/layout/IconVerticalSolidList"/>
    <dgm:cxn modelId="{64DE6503-1F69-497E-9DDE-62D405513B13}" type="presParOf" srcId="{ABC5CBA5-8032-40D2-8095-8CEA8BC1EE9E}" destId="{512647B0-8CC4-486B-8199-2E5465B049B1}" srcOrd="1" destOrd="0" presId="urn:microsoft.com/office/officeart/2018/2/layout/IconVerticalSolidList"/>
    <dgm:cxn modelId="{D2AAF16B-9549-4D62-B455-11C9D22DBEAB}" type="presParOf" srcId="{ABC5CBA5-8032-40D2-8095-8CEA8BC1EE9E}" destId="{468B94AF-C0A9-4BE8-9A9A-C9F6B8EA9B52}" srcOrd="2" destOrd="0" presId="urn:microsoft.com/office/officeart/2018/2/layout/IconVerticalSolidList"/>
    <dgm:cxn modelId="{7E1672DA-6E10-4465-B039-3698305EBBFD}" type="presParOf" srcId="{ABC5CBA5-8032-40D2-8095-8CEA8BC1EE9E}" destId="{4018890B-3EF7-4445-BBEF-3F371EE78C3E}" srcOrd="3" destOrd="0" presId="urn:microsoft.com/office/officeart/2018/2/layout/IconVerticalSolidList"/>
    <dgm:cxn modelId="{75D06F8C-72F0-4C36-8516-F50E1E484CE4}" type="presParOf" srcId="{ABC5CBA5-8032-40D2-8095-8CEA8BC1EE9E}" destId="{C8E935D7-4DFF-4E7F-9038-104C7DA1E1C0}" srcOrd="4" destOrd="0" presId="urn:microsoft.com/office/officeart/2018/2/layout/IconVerticalSolidList"/>
    <dgm:cxn modelId="{AC5A6036-9C39-43C2-B339-6B71DF3E3E37}" type="presParOf" srcId="{B54DC5DB-190D-4BB1-A40E-548C99AF0585}" destId="{7F282CD9-8CBD-4A94-B0F0-048A45728EF7}" srcOrd="3" destOrd="0" presId="urn:microsoft.com/office/officeart/2018/2/layout/IconVerticalSolidList"/>
    <dgm:cxn modelId="{1A6126A3-4426-49BE-B4AF-5A3DC46FE6D1}" type="presParOf" srcId="{B54DC5DB-190D-4BB1-A40E-548C99AF0585}" destId="{99A13DCA-CCBD-4BDE-8D98-AFBCAB45F18C}" srcOrd="4" destOrd="0" presId="urn:microsoft.com/office/officeart/2018/2/layout/IconVerticalSolidList"/>
    <dgm:cxn modelId="{D41330F5-4631-4ABE-9E3D-517964F456C7}" type="presParOf" srcId="{99A13DCA-CCBD-4BDE-8D98-AFBCAB45F18C}" destId="{468C20AB-2FCB-4892-AD6F-964337CF5425}" srcOrd="0" destOrd="0" presId="urn:microsoft.com/office/officeart/2018/2/layout/IconVerticalSolidList"/>
    <dgm:cxn modelId="{43A664CE-E246-439D-A171-36FC673912ED}" type="presParOf" srcId="{99A13DCA-CCBD-4BDE-8D98-AFBCAB45F18C}" destId="{00E7AC90-F8A4-44CF-9DE7-FC914C28AE72}" srcOrd="1" destOrd="0" presId="urn:microsoft.com/office/officeart/2018/2/layout/IconVerticalSolidList"/>
    <dgm:cxn modelId="{ACF68BAB-66D9-479D-A852-72D79C52848A}" type="presParOf" srcId="{99A13DCA-CCBD-4BDE-8D98-AFBCAB45F18C}" destId="{0CCCEF49-C536-43F4-A943-A6328723D7D2}" srcOrd="2" destOrd="0" presId="urn:microsoft.com/office/officeart/2018/2/layout/IconVerticalSolidList"/>
    <dgm:cxn modelId="{C86DACBF-AA62-4177-9D86-C9668F4D35A4}" type="presParOf" srcId="{99A13DCA-CCBD-4BDE-8D98-AFBCAB45F18C}" destId="{67B38C2B-FDED-49BC-B0DF-F22F36D2E937}" srcOrd="3" destOrd="0" presId="urn:microsoft.com/office/officeart/2018/2/layout/IconVerticalSolidList"/>
    <dgm:cxn modelId="{61E69222-052E-45D5-BAE9-5163C73FBDA8}" type="presParOf" srcId="{99A13DCA-CCBD-4BDE-8D98-AFBCAB45F18C}" destId="{BBA57359-F962-4137-A895-87B69DDD4A3E}" srcOrd="4" destOrd="0" presId="urn:microsoft.com/office/officeart/2018/2/layout/IconVerticalSolidList"/>
    <dgm:cxn modelId="{A3BF0B12-96E8-4304-B006-87C6E7C1C536}" type="presParOf" srcId="{B54DC5DB-190D-4BB1-A40E-548C99AF0585}" destId="{9D7B877E-35C4-4FB1-BB09-374DDAB13EEC}" srcOrd="5" destOrd="0" presId="urn:microsoft.com/office/officeart/2018/2/layout/IconVerticalSolidList"/>
    <dgm:cxn modelId="{52273F81-6776-4701-ACCF-80682C867B9C}" type="presParOf" srcId="{B54DC5DB-190D-4BB1-A40E-548C99AF0585}" destId="{4699A499-48BC-490C-B58A-9223BC6ED547}" srcOrd="6" destOrd="0" presId="urn:microsoft.com/office/officeart/2018/2/layout/IconVerticalSolidList"/>
    <dgm:cxn modelId="{2A7839FF-06DA-474D-B857-1594169AB53E}" type="presParOf" srcId="{4699A499-48BC-490C-B58A-9223BC6ED547}" destId="{B93BCC7B-2AA9-4F3A-82A9-FA601EF2909B}" srcOrd="0" destOrd="0" presId="urn:microsoft.com/office/officeart/2018/2/layout/IconVerticalSolidList"/>
    <dgm:cxn modelId="{E8A681A6-F55D-42F4-B93F-BDF8A557FF33}" type="presParOf" srcId="{4699A499-48BC-490C-B58A-9223BC6ED547}" destId="{2E241BFD-2B1E-4820-8E83-25E82B8AB665}" srcOrd="1" destOrd="0" presId="urn:microsoft.com/office/officeart/2018/2/layout/IconVerticalSolidList"/>
    <dgm:cxn modelId="{F89A3750-5165-47BF-9542-7501651543A3}" type="presParOf" srcId="{4699A499-48BC-490C-B58A-9223BC6ED547}" destId="{FFB20A1F-9AB6-4E1D-ACA5-2D6A15B0118D}" srcOrd="2" destOrd="0" presId="urn:microsoft.com/office/officeart/2018/2/layout/IconVerticalSolidList"/>
    <dgm:cxn modelId="{459BC940-3571-494A-9F1E-BDFAD19A710F}" type="presParOf" srcId="{4699A499-48BC-490C-B58A-9223BC6ED547}" destId="{1AB7F662-3AB9-4D22-BDAA-AB6D0AB30E41}" srcOrd="3" destOrd="0" presId="urn:microsoft.com/office/officeart/2018/2/layout/IconVerticalSolidList"/>
    <dgm:cxn modelId="{47BC0A66-6506-44CE-A2B5-1D07993828A1}" type="presParOf" srcId="{4699A499-48BC-490C-B58A-9223BC6ED547}" destId="{848A8A70-3029-433D-9516-204D1A685163}"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CA318AC-881A-4747-9352-5727CEE71DE9}" type="doc">
      <dgm:prSet loTypeId="urn:microsoft.com/office/officeart/2005/8/layout/list1" loCatId="list" qsTypeId="urn:microsoft.com/office/officeart/2005/8/quickstyle/simple2" qsCatId="simple" csTypeId="urn:microsoft.com/office/officeart/2005/8/colors/colorful2" csCatId="colorful"/>
      <dgm:spPr/>
      <dgm:t>
        <a:bodyPr/>
        <a:lstStyle/>
        <a:p>
          <a:endParaRPr lang="en-US"/>
        </a:p>
      </dgm:t>
    </dgm:pt>
    <dgm:pt modelId="{BD7AFA62-ED58-4145-90C2-C25FF6A3371E}">
      <dgm:prSet/>
      <dgm:spPr/>
      <dgm:t>
        <a:bodyPr/>
        <a:lstStyle/>
        <a:p>
          <a:r>
            <a:rPr lang="en-GB" b="1"/>
            <a:t>Insights:</a:t>
          </a:r>
          <a:endParaRPr lang="en-US"/>
        </a:p>
      </dgm:t>
    </dgm:pt>
    <dgm:pt modelId="{AB90CBB2-6924-46D0-B9F4-46987BC6D998}" type="parTrans" cxnId="{B68C8291-B8DE-46E9-B5CB-2DD965C5E6D3}">
      <dgm:prSet/>
      <dgm:spPr/>
      <dgm:t>
        <a:bodyPr/>
        <a:lstStyle/>
        <a:p>
          <a:endParaRPr lang="en-US"/>
        </a:p>
      </dgm:t>
    </dgm:pt>
    <dgm:pt modelId="{2D444842-7B89-44CA-AA83-49FEAD8334B7}" type="sibTrans" cxnId="{B68C8291-B8DE-46E9-B5CB-2DD965C5E6D3}">
      <dgm:prSet/>
      <dgm:spPr/>
      <dgm:t>
        <a:bodyPr/>
        <a:lstStyle/>
        <a:p>
          <a:endParaRPr lang="en-US"/>
        </a:p>
      </dgm:t>
    </dgm:pt>
    <dgm:pt modelId="{B4657FDC-B870-416B-91BD-DB3E4B1C826F}">
      <dgm:prSet/>
      <dgm:spPr/>
      <dgm:t>
        <a:bodyPr/>
        <a:lstStyle/>
        <a:p>
          <a:r>
            <a:rPr lang="en-GB" b="1"/>
            <a:t>Overall Trends:</a:t>
          </a:r>
          <a:endParaRPr lang="en-US"/>
        </a:p>
      </dgm:t>
    </dgm:pt>
    <dgm:pt modelId="{E8CB7BD8-D7D8-4008-8FC0-6946A3795718}" type="parTrans" cxnId="{C06467CC-4B08-40FA-A496-4F59E4D04265}">
      <dgm:prSet/>
      <dgm:spPr/>
      <dgm:t>
        <a:bodyPr/>
        <a:lstStyle/>
        <a:p>
          <a:endParaRPr lang="en-US"/>
        </a:p>
      </dgm:t>
    </dgm:pt>
    <dgm:pt modelId="{B2E392E6-DF1F-4E2A-9BA9-81C9D3290EB2}" type="sibTrans" cxnId="{C06467CC-4B08-40FA-A496-4F59E4D04265}">
      <dgm:prSet/>
      <dgm:spPr/>
      <dgm:t>
        <a:bodyPr/>
        <a:lstStyle/>
        <a:p>
          <a:endParaRPr lang="en-US"/>
        </a:p>
      </dgm:t>
    </dgm:pt>
    <dgm:pt modelId="{2C464368-BD99-42CF-9080-97E02783AC78}">
      <dgm:prSet/>
      <dgm:spPr/>
      <dgm:t>
        <a:bodyPr/>
        <a:lstStyle/>
        <a:p>
          <a:r>
            <a:rPr lang="en-GB"/>
            <a:t>All three categories (brand, direct, and organic percentages of nonbrand) show an increasing trend over time.</a:t>
          </a:r>
          <a:endParaRPr lang="en-US"/>
        </a:p>
      </dgm:t>
    </dgm:pt>
    <dgm:pt modelId="{BC49417C-42AA-41F6-9782-278687C8EA2F}" type="parTrans" cxnId="{4E0D57DE-AE3D-4056-98D8-08BF4CE29921}">
      <dgm:prSet/>
      <dgm:spPr/>
      <dgm:t>
        <a:bodyPr/>
        <a:lstStyle/>
        <a:p>
          <a:endParaRPr lang="en-US"/>
        </a:p>
      </dgm:t>
    </dgm:pt>
    <dgm:pt modelId="{46797B7B-E343-483F-AC47-62EFECD0C892}" type="sibTrans" cxnId="{4E0D57DE-AE3D-4056-98D8-08BF4CE29921}">
      <dgm:prSet/>
      <dgm:spPr/>
      <dgm:t>
        <a:bodyPr/>
        <a:lstStyle/>
        <a:p>
          <a:endParaRPr lang="en-US"/>
        </a:p>
      </dgm:t>
    </dgm:pt>
    <dgm:pt modelId="{48842D17-D865-4B5B-BAAD-425F4C428B2A}">
      <dgm:prSet/>
      <dgm:spPr/>
      <dgm:t>
        <a:bodyPr/>
        <a:lstStyle/>
        <a:p>
          <a:r>
            <a:rPr lang="en-GB"/>
            <a:t>This suggests that efforts in all three areas have been effective in driving nonbrand traffic.</a:t>
          </a:r>
          <a:endParaRPr lang="en-US"/>
        </a:p>
      </dgm:t>
    </dgm:pt>
    <dgm:pt modelId="{77FC142D-637C-4317-B36B-1C0A84AC82BB}" type="parTrans" cxnId="{76A8697B-938B-4D40-BAF6-99B6E24AC6E2}">
      <dgm:prSet/>
      <dgm:spPr/>
      <dgm:t>
        <a:bodyPr/>
        <a:lstStyle/>
        <a:p>
          <a:endParaRPr lang="en-US"/>
        </a:p>
      </dgm:t>
    </dgm:pt>
    <dgm:pt modelId="{30A8E6A3-E3B8-4D55-9D03-4118D541DAB1}" type="sibTrans" cxnId="{76A8697B-938B-4D40-BAF6-99B6E24AC6E2}">
      <dgm:prSet/>
      <dgm:spPr/>
      <dgm:t>
        <a:bodyPr/>
        <a:lstStyle/>
        <a:p>
          <a:endParaRPr lang="en-US"/>
        </a:p>
      </dgm:t>
    </dgm:pt>
    <dgm:pt modelId="{7EEDDE9A-A1CF-4845-BC1C-A6FA07C43FD4}">
      <dgm:prSet/>
      <dgm:spPr/>
      <dgm:t>
        <a:bodyPr/>
        <a:lstStyle/>
        <a:p>
          <a:r>
            <a:rPr lang="en-GB" b="1"/>
            <a:t>Brand Percentage of Nonbrand:</a:t>
          </a:r>
          <a:endParaRPr lang="en-US"/>
        </a:p>
      </dgm:t>
    </dgm:pt>
    <dgm:pt modelId="{8943A4D9-26B8-4F0C-8850-79FBC7449CB5}" type="parTrans" cxnId="{3E1F9D52-8591-4789-AEC2-C87F129BF547}">
      <dgm:prSet/>
      <dgm:spPr/>
      <dgm:t>
        <a:bodyPr/>
        <a:lstStyle/>
        <a:p>
          <a:endParaRPr lang="en-US"/>
        </a:p>
      </dgm:t>
    </dgm:pt>
    <dgm:pt modelId="{3B4C92A9-0ECC-4BA4-AE48-AEABF356C7A2}" type="sibTrans" cxnId="{3E1F9D52-8591-4789-AEC2-C87F129BF547}">
      <dgm:prSet/>
      <dgm:spPr/>
      <dgm:t>
        <a:bodyPr/>
        <a:lstStyle/>
        <a:p>
          <a:endParaRPr lang="en-US"/>
        </a:p>
      </dgm:t>
    </dgm:pt>
    <dgm:pt modelId="{FA1B43F8-E6B9-4255-9A0F-A1829E56A22F}">
      <dgm:prSet/>
      <dgm:spPr/>
      <dgm:t>
        <a:bodyPr/>
        <a:lstStyle/>
        <a:p>
          <a:r>
            <a:rPr lang="en-GB"/>
            <a:t>The brand percentage of nonbrand exhibits significant growth starting from January 2013 onwards.</a:t>
          </a:r>
          <a:endParaRPr lang="en-US"/>
        </a:p>
      </dgm:t>
    </dgm:pt>
    <dgm:pt modelId="{992AC6C7-0B1F-4A24-BFBC-A81F04A3FED9}" type="parTrans" cxnId="{D95BE3EE-4D38-4E1D-AFB6-98DA5F275C13}">
      <dgm:prSet/>
      <dgm:spPr/>
      <dgm:t>
        <a:bodyPr/>
        <a:lstStyle/>
        <a:p>
          <a:endParaRPr lang="en-US"/>
        </a:p>
      </dgm:t>
    </dgm:pt>
    <dgm:pt modelId="{86A95175-CF8C-4EFE-AB6A-522B19E93143}" type="sibTrans" cxnId="{D95BE3EE-4D38-4E1D-AFB6-98DA5F275C13}">
      <dgm:prSet/>
      <dgm:spPr/>
      <dgm:t>
        <a:bodyPr/>
        <a:lstStyle/>
        <a:p>
          <a:endParaRPr lang="en-US"/>
        </a:p>
      </dgm:t>
    </dgm:pt>
    <dgm:pt modelId="{83408C81-4922-4937-81FA-E08D0B65B1B1}">
      <dgm:prSet/>
      <dgm:spPr/>
      <dgm:t>
        <a:bodyPr/>
        <a:lstStyle/>
        <a:p>
          <a:r>
            <a:rPr lang="en-GB" b="1"/>
            <a:t>Seasonal Peaks:</a:t>
          </a:r>
          <a:endParaRPr lang="en-US"/>
        </a:p>
      </dgm:t>
    </dgm:pt>
    <dgm:pt modelId="{5AF205F1-8121-4C7A-AED2-F61F4C506D39}" type="parTrans" cxnId="{FE3133F3-4A1C-4312-A19F-6B4E7470D908}">
      <dgm:prSet/>
      <dgm:spPr/>
      <dgm:t>
        <a:bodyPr/>
        <a:lstStyle/>
        <a:p>
          <a:endParaRPr lang="en-US"/>
        </a:p>
      </dgm:t>
    </dgm:pt>
    <dgm:pt modelId="{8DE9815A-DD65-4E0B-9B9E-E10811A42C62}" type="sibTrans" cxnId="{FE3133F3-4A1C-4312-A19F-6B4E7470D908}">
      <dgm:prSet/>
      <dgm:spPr/>
      <dgm:t>
        <a:bodyPr/>
        <a:lstStyle/>
        <a:p>
          <a:endParaRPr lang="en-US"/>
        </a:p>
      </dgm:t>
    </dgm:pt>
    <dgm:pt modelId="{545CE555-28B7-4271-A527-EBC8DF9F1978}">
      <dgm:prSet/>
      <dgm:spPr/>
      <dgm:t>
        <a:bodyPr/>
        <a:lstStyle/>
        <a:p>
          <a:r>
            <a:rPr lang="en-GB"/>
            <a:t>Notably, there are peaks in all categories around December each year.</a:t>
          </a:r>
          <a:endParaRPr lang="en-US"/>
        </a:p>
      </dgm:t>
    </dgm:pt>
    <dgm:pt modelId="{486D1718-2293-4537-BC6A-20E9065285B0}" type="parTrans" cxnId="{7A798A7F-6070-4232-9B04-294CD3FE2FA8}">
      <dgm:prSet/>
      <dgm:spPr/>
      <dgm:t>
        <a:bodyPr/>
        <a:lstStyle/>
        <a:p>
          <a:endParaRPr lang="en-US"/>
        </a:p>
      </dgm:t>
    </dgm:pt>
    <dgm:pt modelId="{5DA1758B-DED2-460A-99ED-5947F28B6D33}" type="sibTrans" cxnId="{7A798A7F-6070-4232-9B04-294CD3FE2FA8}">
      <dgm:prSet/>
      <dgm:spPr/>
      <dgm:t>
        <a:bodyPr/>
        <a:lstStyle/>
        <a:p>
          <a:endParaRPr lang="en-US"/>
        </a:p>
      </dgm:t>
    </dgm:pt>
    <dgm:pt modelId="{DF795A16-280D-4408-9947-B36196643C59}" type="pres">
      <dgm:prSet presAssocID="{2CA318AC-881A-4747-9352-5727CEE71DE9}" presName="linear" presStyleCnt="0">
        <dgm:presLayoutVars>
          <dgm:dir/>
          <dgm:animLvl val="lvl"/>
          <dgm:resizeHandles val="exact"/>
        </dgm:presLayoutVars>
      </dgm:prSet>
      <dgm:spPr/>
    </dgm:pt>
    <dgm:pt modelId="{C7AFE710-B06F-42D1-9340-4970E9707551}" type="pres">
      <dgm:prSet presAssocID="{BD7AFA62-ED58-4145-90C2-C25FF6A3371E}" presName="parentLin" presStyleCnt="0"/>
      <dgm:spPr/>
    </dgm:pt>
    <dgm:pt modelId="{16686B08-056B-48AC-87B5-A0B98EEDAE40}" type="pres">
      <dgm:prSet presAssocID="{BD7AFA62-ED58-4145-90C2-C25FF6A3371E}" presName="parentLeftMargin" presStyleLbl="node1" presStyleIdx="0" presStyleCnt="1"/>
      <dgm:spPr/>
    </dgm:pt>
    <dgm:pt modelId="{5D96A912-4DA6-4769-A50D-A8D1A3322705}" type="pres">
      <dgm:prSet presAssocID="{BD7AFA62-ED58-4145-90C2-C25FF6A3371E}" presName="parentText" presStyleLbl="node1" presStyleIdx="0" presStyleCnt="1">
        <dgm:presLayoutVars>
          <dgm:chMax val="0"/>
          <dgm:bulletEnabled val="1"/>
        </dgm:presLayoutVars>
      </dgm:prSet>
      <dgm:spPr/>
    </dgm:pt>
    <dgm:pt modelId="{765ACCF4-0451-47AD-AFD6-65DDC6282859}" type="pres">
      <dgm:prSet presAssocID="{BD7AFA62-ED58-4145-90C2-C25FF6A3371E}" presName="negativeSpace" presStyleCnt="0"/>
      <dgm:spPr/>
    </dgm:pt>
    <dgm:pt modelId="{EE9C60E5-855B-4505-A2D9-8C27BF8AC878}" type="pres">
      <dgm:prSet presAssocID="{BD7AFA62-ED58-4145-90C2-C25FF6A3371E}" presName="childText" presStyleLbl="conFgAcc1" presStyleIdx="0" presStyleCnt="1">
        <dgm:presLayoutVars>
          <dgm:bulletEnabled val="1"/>
        </dgm:presLayoutVars>
      </dgm:prSet>
      <dgm:spPr/>
    </dgm:pt>
  </dgm:ptLst>
  <dgm:cxnLst>
    <dgm:cxn modelId="{00B0F411-FDE9-44EE-8AB5-D15BF7D8B1F6}" type="presOf" srcId="{BD7AFA62-ED58-4145-90C2-C25FF6A3371E}" destId="{16686B08-056B-48AC-87B5-A0B98EEDAE40}" srcOrd="0" destOrd="0" presId="urn:microsoft.com/office/officeart/2005/8/layout/list1"/>
    <dgm:cxn modelId="{4247BB2F-46E3-468D-B796-09FC3D8DE803}" type="presOf" srcId="{2CA318AC-881A-4747-9352-5727CEE71DE9}" destId="{DF795A16-280D-4408-9947-B36196643C59}" srcOrd="0" destOrd="0" presId="urn:microsoft.com/office/officeart/2005/8/layout/list1"/>
    <dgm:cxn modelId="{E269F238-14BC-42C7-B7E0-32E9073BAD28}" type="presOf" srcId="{83408C81-4922-4937-81FA-E08D0B65B1B1}" destId="{EE9C60E5-855B-4505-A2D9-8C27BF8AC878}" srcOrd="0" destOrd="5" presId="urn:microsoft.com/office/officeart/2005/8/layout/list1"/>
    <dgm:cxn modelId="{BDF45248-13CA-4224-9B3B-CBEA35FE4B47}" type="presOf" srcId="{7EEDDE9A-A1CF-4845-BC1C-A6FA07C43FD4}" destId="{EE9C60E5-855B-4505-A2D9-8C27BF8AC878}" srcOrd="0" destOrd="3" presId="urn:microsoft.com/office/officeart/2005/8/layout/list1"/>
    <dgm:cxn modelId="{23AEB44C-76CE-4614-9DD3-081EC09BB7C5}" type="presOf" srcId="{48842D17-D865-4B5B-BAAD-425F4C428B2A}" destId="{EE9C60E5-855B-4505-A2D9-8C27BF8AC878}" srcOrd="0" destOrd="2" presId="urn:microsoft.com/office/officeart/2005/8/layout/list1"/>
    <dgm:cxn modelId="{3E1F9D52-8591-4789-AEC2-C87F129BF547}" srcId="{BD7AFA62-ED58-4145-90C2-C25FF6A3371E}" destId="{7EEDDE9A-A1CF-4845-BC1C-A6FA07C43FD4}" srcOrd="1" destOrd="0" parTransId="{8943A4D9-26B8-4F0C-8850-79FBC7449CB5}" sibTransId="{3B4C92A9-0ECC-4BA4-AE48-AEABF356C7A2}"/>
    <dgm:cxn modelId="{76A8697B-938B-4D40-BAF6-99B6E24AC6E2}" srcId="{B4657FDC-B870-416B-91BD-DB3E4B1C826F}" destId="{48842D17-D865-4B5B-BAAD-425F4C428B2A}" srcOrd="1" destOrd="0" parTransId="{77FC142D-637C-4317-B36B-1C0A84AC82BB}" sibTransId="{30A8E6A3-E3B8-4D55-9D03-4118D541DAB1}"/>
    <dgm:cxn modelId="{7A798A7F-6070-4232-9B04-294CD3FE2FA8}" srcId="{83408C81-4922-4937-81FA-E08D0B65B1B1}" destId="{545CE555-28B7-4271-A527-EBC8DF9F1978}" srcOrd="0" destOrd="0" parTransId="{486D1718-2293-4537-BC6A-20E9065285B0}" sibTransId="{5DA1758B-DED2-460A-99ED-5947F28B6D33}"/>
    <dgm:cxn modelId="{09A65083-7612-45E8-A544-EBBA15BC5A4E}" type="presOf" srcId="{B4657FDC-B870-416B-91BD-DB3E4B1C826F}" destId="{EE9C60E5-855B-4505-A2D9-8C27BF8AC878}" srcOrd="0" destOrd="0" presId="urn:microsoft.com/office/officeart/2005/8/layout/list1"/>
    <dgm:cxn modelId="{248E338C-3CCF-46F5-834A-6A2C60F0EC73}" type="presOf" srcId="{545CE555-28B7-4271-A527-EBC8DF9F1978}" destId="{EE9C60E5-855B-4505-A2D9-8C27BF8AC878}" srcOrd="0" destOrd="6" presId="urn:microsoft.com/office/officeart/2005/8/layout/list1"/>
    <dgm:cxn modelId="{B68C8291-B8DE-46E9-B5CB-2DD965C5E6D3}" srcId="{2CA318AC-881A-4747-9352-5727CEE71DE9}" destId="{BD7AFA62-ED58-4145-90C2-C25FF6A3371E}" srcOrd="0" destOrd="0" parTransId="{AB90CBB2-6924-46D0-B9F4-46987BC6D998}" sibTransId="{2D444842-7B89-44CA-AA83-49FEAD8334B7}"/>
    <dgm:cxn modelId="{2E32FE9E-48D9-4037-9D5B-34D23802067D}" type="presOf" srcId="{BD7AFA62-ED58-4145-90C2-C25FF6A3371E}" destId="{5D96A912-4DA6-4769-A50D-A8D1A3322705}" srcOrd="1" destOrd="0" presId="urn:microsoft.com/office/officeart/2005/8/layout/list1"/>
    <dgm:cxn modelId="{4B77F8C8-A40C-43E5-9227-78154C511258}" type="presOf" srcId="{2C464368-BD99-42CF-9080-97E02783AC78}" destId="{EE9C60E5-855B-4505-A2D9-8C27BF8AC878}" srcOrd="0" destOrd="1" presId="urn:microsoft.com/office/officeart/2005/8/layout/list1"/>
    <dgm:cxn modelId="{C06467CC-4B08-40FA-A496-4F59E4D04265}" srcId="{BD7AFA62-ED58-4145-90C2-C25FF6A3371E}" destId="{B4657FDC-B870-416B-91BD-DB3E4B1C826F}" srcOrd="0" destOrd="0" parTransId="{E8CB7BD8-D7D8-4008-8FC0-6946A3795718}" sibTransId="{B2E392E6-DF1F-4E2A-9BA9-81C9D3290EB2}"/>
    <dgm:cxn modelId="{4E0D57DE-AE3D-4056-98D8-08BF4CE29921}" srcId="{B4657FDC-B870-416B-91BD-DB3E4B1C826F}" destId="{2C464368-BD99-42CF-9080-97E02783AC78}" srcOrd="0" destOrd="0" parTransId="{BC49417C-42AA-41F6-9782-278687C8EA2F}" sibTransId="{46797B7B-E343-483F-AC47-62EFECD0C892}"/>
    <dgm:cxn modelId="{D95BE3EE-4D38-4E1D-AFB6-98DA5F275C13}" srcId="{7EEDDE9A-A1CF-4845-BC1C-A6FA07C43FD4}" destId="{FA1B43F8-E6B9-4255-9A0F-A1829E56A22F}" srcOrd="0" destOrd="0" parTransId="{992AC6C7-0B1F-4A24-BFBC-A81F04A3FED9}" sibTransId="{86A95175-CF8C-4EFE-AB6A-522B19E93143}"/>
    <dgm:cxn modelId="{FE3133F3-4A1C-4312-A19F-6B4E7470D908}" srcId="{BD7AFA62-ED58-4145-90C2-C25FF6A3371E}" destId="{83408C81-4922-4937-81FA-E08D0B65B1B1}" srcOrd="2" destOrd="0" parTransId="{5AF205F1-8121-4C7A-AED2-F61F4C506D39}" sibTransId="{8DE9815A-DD65-4E0B-9B9E-E10811A42C62}"/>
    <dgm:cxn modelId="{23E12CFE-3FEA-494C-BD92-BB6DAB0077CA}" type="presOf" srcId="{FA1B43F8-E6B9-4255-9A0F-A1829E56A22F}" destId="{EE9C60E5-855B-4505-A2D9-8C27BF8AC878}" srcOrd="0" destOrd="4" presId="urn:microsoft.com/office/officeart/2005/8/layout/list1"/>
    <dgm:cxn modelId="{5257D3BA-B7C3-4227-A831-4A403D352BA6}" type="presParOf" srcId="{DF795A16-280D-4408-9947-B36196643C59}" destId="{C7AFE710-B06F-42D1-9340-4970E9707551}" srcOrd="0" destOrd="0" presId="urn:microsoft.com/office/officeart/2005/8/layout/list1"/>
    <dgm:cxn modelId="{6EC48757-902E-4489-B15A-1E648EFAF262}" type="presParOf" srcId="{C7AFE710-B06F-42D1-9340-4970E9707551}" destId="{16686B08-056B-48AC-87B5-A0B98EEDAE40}" srcOrd="0" destOrd="0" presId="urn:microsoft.com/office/officeart/2005/8/layout/list1"/>
    <dgm:cxn modelId="{EAF5FE5C-8BAB-4C56-85DB-BA4D91142F0F}" type="presParOf" srcId="{C7AFE710-B06F-42D1-9340-4970E9707551}" destId="{5D96A912-4DA6-4769-A50D-A8D1A3322705}" srcOrd="1" destOrd="0" presId="urn:microsoft.com/office/officeart/2005/8/layout/list1"/>
    <dgm:cxn modelId="{E4760A66-18B6-4C25-AF66-BBFD2B18F29B}" type="presParOf" srcId="{DF795A16-280D-4408-9947-B36196643C59}" destId="{765ACCF4-0451-47AD-AFD6-65DDC6282859}" srcOrd="1" destOrd="0" presId="urn:microsoft.com/office/officeart/2005/8/layout/list1"/>
    <dgm:cxn modelId="{9D2E53EC-7954-401B-B831-118ECD4143E3}" type="presParOf" srcId="{DF795A16-280D-4408-9947-B36196643C59}" destId="{EE9C60E5-855B-4505-A2D9-8C27BF8AC878}"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71101AE-5DEC-48B2-83FC-9626CEA21C4A}"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0B6254A8-5E0E-4F2C-8F05-D35443FC9818}">
      <dgm:prSet/>
      <dgm:spPr/>
      <dgm:t>
        <a:bodyPr/>
        <a:lstStyle/>
        <a:p>
          <a:pPr>
            <a:lnSpc>
              <a:spcPct val="100000"/>
            </a:lnSpc>
          </a:pPr>
          <a:r>
            <a:rPr lang="en-GB" b="1"/>
            <a:t>Optimize for Peak Seasons</a:t>
          </a:r>
          <a:r>
            <a:rPr lang="en-GB"/>
            <a:t>:</a:t>
          </a:r>
          <a:endParaRPr lang="en-US"/>
        </a:p>
      </dgm:t>
    </dgm:pt>
    <dgm:pt modelId="{753E0BBE-0B8C-4E25-A81B-446A04811AC1}" type="parTrans" cxnId="{6F6A3CFC-651B-4A57-A406-FC6179273B0D}">
      <dgm:prSet/>
      <dgm:spPr/>
      <dgm:t>
        <a:bodyPr/>
        <a:lstStyle/>
        <a:p>
          <a:endParaRPr lang="en-US"/>
        </a:p>
      </dgm:t>
    </dgm:pt>
    <dgm:pt modelId="{963DCBA1-56C6-460B-A7F2-BC3D0BECE6E7}" type="sibTrans" cxnId="{6F6A3CFC-651B-4A57-A406-FC6179273B0D}">
      <dgm:prSet/>
      <dgm:spPr/>
      <dgm:t>
        <a:bodyPr/>
        <a:lstStyle/>
        <a:p>
          <a:endParaRPr lang="en-US"/>
        </a:p>
      </dgm:t>
    </dgm:pt>
    <dgm:pt modelId="{DC41B087-28C8-45BC-8BF8-35DE4DF9C655}">
      <dgm:prSet/>
      <dgm:spPr/>
      <dgm:t>
        <a:bodyPr/>
        <a:lstStyle/>
        <a:p>
          <a:pPr>
            <a:lnSpc>
              <a:spcPct val="100000"/>
            </a:lnSpc>
          </a:pPr>
          <a:r>
            <a:rPr lang="en-GB"/>
            <a:t>Given the significant increase in sessions and orders during November and December, focus marketing efforts and inventory management to prepare for the holiday season. Consider special promotions, discounts, and ensuring sufficient stock levels.</a:t>
          </a:r>
          <a:endParaRPr lang="en-US"/>
        </a:p>
      </dgm:t>
    </dgm:pt>
    <dgm:pt modelId="{367E63A8-B8F5-4817-BAAB-205C82BD8C10}" type="parTrans" cxnId="{19B40CEF-49D6-4379-93FD-6AB658442973}">
      <dgm:prSet/>
      <dgm:spPr/>
      <dgm:t>
        <a:bodyPr/>
        <a:lstStyle/>
        <a:p>
          <a:endParaRPr lang="en-US"/>
        </a:p>
      </dgm:t>
    </dgm:pt>
    <dgm:pt modelId="{7C2C6992-F640-49B1-8576-E9643FD63853}" type="sibTrans" cxnId="{19B40CEF-49D6-4379-93FD-6AB658442973}">
      <dgm:prSet/>
      <dgm:spPr/>
      <dgm:t>
        <a:bodyPr/>
        <a:lstStyle/>
        <a:p>
          <a:endParaRPr lang="en-US"/>
        </a:p>
      </dgm:t>
    </dgm:pt>
    <dgm:pt modelId="{C9252F53-78ED-44E8-962D-956EC0EBB6D0}">
      <dgm:prSet/>
      <dgm:spPr/>
      <dgm:t>
        <a:bodyPr/>
        <a:lstStyle/>
        <a:p>
          <a:pPr>
            <a:lnSpc>
              <a:spcPct val="100000"/>
            </a:lnSpc>
          </a:pPr>
          <a:r>
            <a:rPr lang="en-GB" b="1"/>
            <a:t>Conversion Rate Optimization</a:t>
          </a:r>
          <a:r>
            <a:rPr lang="en-GB"/>
            <a:t>:</a:t>
          </a:r>
          <a:endParaRPr lang="en-US"/>
        </a:p>
      </dgm:t>
    </dgm:pt>
    <dgm:pt modelId="{2C3156A6-831C-4839-A350-4A5B93DD7795}" type="parTrans" cxnId="{BE70B26E-1600-4AFE-9D0C-8123060DAA3B}">
      <dgm:prSet/>
      <dgm:spPr/>
      <dgm:t>
        <a:bodyPr/>
        <a:lstStyle/>
        <a:p>
          <a:endParaRPr lang="en-US"/>
        </a:p>
      </dgm:t>
    </dgm:pt>
    <dgm:pt modelId="{22DE8394-4BE2-49EE-B105-8A23F6B0E238}" type="sibTrans" cxnId="{BE70B26E-1600-4AFE-9D0C-8123060DAA3B}">
      <dgm:prSet/>
      <dgm:spPr/>
      <dgm:t>
        <a:bodyPr/>
        <a:lstStyle/>
        <a:p>
          <a:endParaRPr lang="en-US"/>
        </a:p>
      </dgm:t>
    </dgm:pt>
    <dgm:pt modelId="{A931AF5F-4AAD-46DA-8394-E5FD5F1AC006}">
      <dgm:prSet/>
      <dgm:spPr/>
      <dgm:t>
        <a:bodyPr/>
        <a:lstStyle/>
        <a:p>
          <a:pPr>
            <a:lnSpc>
              <a:spcPct val="100000"/>
            </a:lnSpc>
          </a:pPr>
          <a:r>
            <a:rPr lang="en-GB"/>
            <a:t>While the order rate is generally increasing, there are fluctuations. Conduct A/B testing on landing pages, checkout processes, and call-to-action elements to identify what drives higher conversions during months with lower order rates.</a:t>
          </a:r>
          <a:endParaRPr lang="en-US"/>
        </a:p>
      </dgm:t>
    </dgm:pt>
    <dgm:pt modelId="{B9EA0A59-CC31-4E92-AC65-6E91CD060FCF}" type="parTrans" cxnId="{9D86F2BC-7F18-40E7-8B37-B459C1E4A45A}">
      <dgm:prSet/>
      <dgm:spPr/>
      <dgm:t>
        <a:bodyPr/>
        <a:lstStyle/>
        <a:p>
          <a:endParaRPr lang="en-US"/>
        </a:p>
      </dgm:t>
    </dgm:pt>
    <dgm:pt modelId="{67BA386A-9E90-4892-8F18-26EFC98C3552}" type="sibTrans" cxnId="{9D86F2BC-7F18-40E7-8B37-B459C1E4A45A}">
      <dgm:prSet/>
      <dgm:spPr/>
      <dgm:t>
        <a:bodyPr/>
        <a:lstStyle/>
        <a:p>
          <a:endParaRPr lang="en-US"/>
        </a:p>
      </dgm:t>
    </dgm:pt>
    <dgm:pt modelId="{7A3CC329-9CF0-487B-A618-DECA66DBA7E8}">
      <dgm:prSet/>
      <dgm:spPr/>
      <dgm:t>
        <a:bodyPr/>
        <a:lstStyle/>
        <a:p>
          <a:pPr>
            <a:lnSpc>
              <a:spcPct val="100000"/>
            </a:lnSpc>
          </a:pPr>
          <a:r>
            <a:rPr lang="en-GB" b="1"/>
            <a:t>Sustain Traffic Growth</a:t>
          </a:r>
          <a:r>
            <a:rPr lang="en-GB"/>
            <a:t>:</a:t>
          </a:r>
          <a:endParaRPr lang="en-US"/>
        </a:p>
      </dgm:t>
    </dgm:pt>
    <dgm:pt modelId="{090D13D5-7606-4237-B024-254BDDA18A2B}" type="parTrans" cxnId="{294ECEEE-1961-4FF8-8C30-9E663C493F99}">
      <dgm:prSet/>
      <dgm:spPr/>
      <dgm:t>
        <a:bodyPr/>
        <a:lstStyle/>
        <a:p>
          <a:endParaRPr lang="en-US"/>
        </a:p>
      </dgm:t>
    </dgm:pt>
    <dgm:pt modelId="{1819DFAF-91AD-4E1A-881E-74D54BB5D651}" type="sibTrans" cxnId="{294ECEEE-1961-4FF8-8C30-9E663C493F99}">
      <dgm:prSet/>
      <dgm:spPr/>
      <dgm:t>
        <a:bodyPr/>
        <a:lstStyle/>
        <a:p>
          <a:endParaRPr lang="en-US"/>
        </a:p>
      </dgm:t>
    </dgm:pt>
    <dgm:pt modelId="{E409DB0A-DAC8-4123-9380-DDAAF26F7E00}">
      <dgm:prSet/>
      <dgm:spPr/>
      <dgm:t>
        <a:bodyPr/>
        <a:lstStyle/>
        <a:p>
          <a:pPr>
            <a:lnSpc>
              <a:spcPct val="100000"/>
            </a:lnSpc>
          </a:pPr>
          <a:r>
            <a:rPr lang="en-GB"/>
            <a:t>Since there is consistent growth in session count, continue investing in successful traffic acquisition channels (e.g., SEO, PPC, social media marketing). Monitor which channels are most effective and allocate budget accordingly.</a:t>
          </a:r>
          <a:endParaRPr lang="en-US"/>
        </a:p>
      </dgm:t>
    </dgm:pt>
    <dgm:pt modelId="{1FED5808-4836-41DB-86CD-2DE46C4F667D}" type="parTrans" cxnId="{A6E9CB25-EEE4-4626-B9F1-906516B41DD5}">
      <dgm:prSet/>
      <dgm:spPr/>
      <dgm:t>
        <a:bodyPr/>
        <a:lstStyle/>
        <a:p>
          <a:endParaRPr lang="en-US"/>
        </a:p>
      </dgm:t>
    </dgm:pt>
    <dgm:pt modelId="{0FD90499-6778-45FB-B1D0-454989785C5A}" type="sibTrans" cxnId="{A6E9CB25-EEE4-4626-B9F1-906516B41DD5}">
      <dgm:prSet/>
      <dgm:spPr/>
      <dgm:t>
        <a:bodyPr/>
        <a:lstStyle/>
        <a:p>
          <a:endParaRPr lang="en-US"/>
        </a:p>
      </dgm:t>
    </dgm:pt>
    <dgm:pt modelId="{37F3AAC8-404D-4466-A146-EFE7718CDAB4}">
      <dgm:prSet/>
      <dgm:spPr/>
      <dgm:t>
        <a:bodyPr/>
        <a:lstStyle/>
        <a:p>
          <a:pPr>
            <a:lnSpc>
              <a:spcPct val="100000"/>
            </a:lnSpc>
          </a:pPr>
          <a:r>
            <a:rPr lang="en-GB" b="1"/>
            <a:t>Customer Retention</a:t>
          </a:r>
          <a:r>
            <a:rPr lang="en-GB"/>
            <a:t>:</a:t>
          </a:r>
          <a:endParaRPr lang="en-US"/>
        </a:p>
      </dgm:t>
    </dgm:pt>
    <dgm:pt modelId="{F474ED68-5FA1-4041-9434-1A10C7166DD7}" type="parTrans" cxnId="{61F861EE-71EE-4D85-B379-0553B41847AE}">
      <dgm:prSet/>
      <dgm:spPr/>
      <dgm:t>
        <a:bodyPr/>
        <a:lstStyle/>
        <a:p>
          <a:endParaRPr lang="en-US"/>
        </a:p>
      </dgm:t>
    </dgm:pt>
    <dgm:pt modelId="{9B19E745-F25D-475D-BF4E-9153D7AE7CAD}" type="sibTrans" cxnId="{61F861EE-71EE-4D85-B379-0553B41847AE}">
      <dgm:prSet/>
      <dgm:spPr/>
      <dgm:t>
        <a:bodyPr/>
        <a:lstStyle/>
        <a:p>
          <a:endParaRPr lang="en-US"/>
        </a:p>
      </dgm:t>
    </dgm:pt>
    <dgm:pt modelId="{BD0A7FCE-4BA5-4943-B962-B3A00B9644BD}">
      <dgm:prSet/>
      <dgm:spPr/>
      <dgm:t>
        <a:bodyPr/>
        <a:lstStyle/>
        <a:p>
          <a:pPr>
            <a:lnSpc>
              <a:spcPct val="100000"/>
            </a:lnSpc>
          </a:pPr>
          <a:r>
            <a:rPr lang="en-GB"/>
            <a:t>With increasing orders, focus on retaining customers by implementing loyalty programs, personalized marketing, and post-purchase follow-ups to encourage repeat purchases.</a:t>
          </a:r>
          <a:endParaRPr lang="en-US"/>
        </a:p>
      </dgm:t>
    </dgm:pt>
    <dgm:pt modelId="{89F1B393-AFD5-4B07-8A82-19430B63F9A7}" type="parTrans" cxnId="{464DDF25-E4FC-46A4-8B8F-DB07633B1D84}">
      <dgm:prSet/>
      <dgm:spPr/>
      <dgm:t>
        <a:bodyPr/>
        <a:lstStyle/>
        <a:p>
          <a:endParaRPr lang="en-US"/>
        </a:p>
      </dgm:t>
    </dgm:pt>
    <dgm:pt modelId="{4E11D60E-B01D-4E35-B5A4-918B3E4FE92F}" type="sibTrans" cxnId="{464DDF25-E4FC-46A4-8B8F-DB07633B1D84}">
      <dgm:prSet/>
      <dgm:spPr/>
      <dgm:t>
        <a:bodyPr/>
        <a:lstStyle/>
        <a:p>
          <a:endParaRPr lang="en-US"/>
        </a:p>
      </dgm:t>
    </dgm:pt>
    <dgm:pt modelId="{5BA73BAA-8471-4976-BC2A-D27C259670BE}">
      <dgm:prSet/>
      <dgm:spPr/>
      <dgm:t>
        <a:bodyPr/>
        <a:lstStyle/>
        <a:p>
          <a:pPr>
            <a:lnSpc>
              <a:spcPct val="100000"/>
            </a:lnSpc>
          </a:pPr>
          <a:r>
            <a:rPr lang="en-GB" b="1"/>
            <a:t>Analyze Order Patterns</a:t>
          </a:r>
          <a:r>
            <a:rPr lang="en-GB"/>
            <a:t>:</a:t>
          </a:r>
          <a:endParaRPr lang="en-US"/>
        </a:p>
      </dgm:t>
    </dgm:pt>
    <dgm:pt modelId="{45FC52B7-0BA6-4B26-A266-18FAA69853AD}" type="parTrans" cxnId="{57EA3366-47C1-4E64-8854-F428AE1DBBBB}">
      <dgm:prSet/>
      <dgm:spPr/>
      <dgm:t>
        <a:bodyPr/>
        <a:lstStyle/>
        <a:p>
          <a:endParaRPr lang="en-US"/>
        </a:p>
      </dgm:t>
    </dgm:pt>
    <dgm:pt modelId="{8AB9FB6F-E65E-4193-A41F-A7367C5878DF}" type="sibTrans" cxnId="{57EA3366-47C1-4E64-8854-F428AE1DBBBB}">
      <dgm:prSet/>
      <dgm:spPr/>
      <dgm:t>
        <a:bodyPr/>
        <a:lstStyle/>
        <a:p>
          <a:endParaRPr lang="en-US"/>
        </a:p>
      </dgm:t>
    </dgm:pt>
    <dgm:pt modelId="{799D1077-EA7E-45B4-AAF2-7C74B1A0B388}">
      <dgm:prSet/>
      <dgm:spPr/>
      <dgm:t>
        <a:bodyPr/>
        <a:lstStyle/>
        <a:p>
          <a:pPr>
            <a:lnSpc>
              <a:spcPct val="100000"/>
            </a:lnSpc>
          </a:pPr>
          <a:r>
            <a:rPr lang="en-GB"/>
            <a:t>Investigate why certain months have higher order rates and apply those insights to other months. This could involve analyzing marketing campaigns, promotions, or external factors influencing consumer behavior.</a:t>
          </a:r>
          <a:endParaRPr lang="en-US"/>
        </a:p>
      </dgm:t>
    </dgm:pt>
    <dgm:pt modelId="{1C2121B9-1475-4E6E-A7B5-E15D48CF4A73}" type="parTrans" cxnId="{5CBAB3F1-C242-4CB2-A6DC-EA08A8FCAC19}">
      <dgm:prSet/>
      <dgm:spPr/>
      <dgm:t>
        <a:bodyPr/>
        <a:lstStyle/>
        <a:p>
          <a:endParaRPr lang="en-US"/>
        </a:p>
      </dgm:t>
    </dgm:pt>
    <dgm:pt modelId="{63FB33C2-BED1-486E-9370-F97F7B868FFB}" type="sibTrans" cxnId="{5CBAB3F1-C242-4CB2-A6DC-EA08A8FCAC19}">
      <dgm:prSet/>
      <dgm:spPr/>
      <dgm:t>
        <a:bodyPr/>
        <a:lstStyle/>
        <a:p>
          <a:endParaRPr lang="en-US"/>
        </a:p>
      </dgm:t>
    </dgm:pt>
    <dgm:pt modelId="{E24BFD09-9626-41D7-861C-9C8E215CE097}" type="pres">
      <dgm:prSet presAssocID="{671101AE-5DEC-48B2-83FC-9626CEA21C4A}" presName="Name0" presStyleCnt="0">
        <dgm:presLayoutVars>
          <dgm:dir/>
          <dgm:animLvl val="lvl"/>
          <dgm:resizeHandles val="exact"/>
        </dgm:presLayoutVars>
      </dgm:prSet>
      <dgm:spPr/>
    </dgm:pt>
    <dgm:pt modelId="{983EB257-5A1F-4CCE-8236-0136A062D2D2}" type="pres">
      <dgm:prSet presAssocID="{0B6254A8-5E0E-4F2C-8F05-D35443FC9818}" presName="linNode" presStyleCnt="0"/>
      <dgm:spPr/>
    </dgm:pt>
    <dgm:pt modelId="{FCE9BB0C-9944-4E7F-BD91-B1265770FA1A}" type="pres">
      <dgm:prSet presAssocID="{0B6254A8-5E0E-4F2C-8F05-D35443FC9818}" presName="parentText" presStyleLbl="node1" presStyleIdx="0" presStyleCnt="5">
        <dgm:presLayoutVars>
          <dgm:chMax val="1"/>
          <dgm:bulletEnabled val="1"/>
        </dgm:presLayoutVars>
      </dgm:prSet>
      <dgm:spPr/>
    </dgm:pt>
    <dgm:pt modelId="{2A431272-1A10-4D9E-991A-652FD66F581D}" type="pres">
      <dgm:prSet presAssocID="{0B6254A8-5E0E-4F2C-8F05-D35443FC9818}" presName="descendantText" presStyleLbl="alignAccFollowNode1" presStyleIdx="0" presStyleCnt="5">
        <dgm:presLayoutVars>
          <dgm:bulletEnabled val="1"/>
        </dgm:presLayoutVars>
      </dgm:prSet>
      <dgm:spPr/>
    </dgm:pt>
    <dgm:pt modelId="{A8D5E834-7E14-4BA0-8C0B-07DF0633C0CB}" type="pres">
      <dgm:prSet presAssocID="{963DCBA1-56C6-460B-A7F2-BC3D0BECE6E7}" presName="sp" presStyleCnt="0"/>
      <dgm:spPr/>
    </dgm:pt>
    <dgm:pt modelId="{BB31C7DB-47BB-4DC6-A91A-2C0E287EF84A}" type="pres">
      <dgm:prSet presAssocID="{C9252F53-78ED-44E8-962D-956EC0EBB6D0}" presName="linNode" presStyleCnt="0"/>
      <dgm:spPr/>
    </dgm:pt>
    <dgm:pt modelId="{F720E72E-70EB-419C-8E2B-9CA85E9B8C05}" type="pres">
      <dgm:prSet presAssocID="{C9252F53-78ED-44E8-962D-956EC0EBB6D0}" presName="parentText" presStyleLbl="node1" presStyleIdx="1" presStyleCnt="5">
        <dgm:presLayoutVars>
          <dgm:chMax val="1"/>
          <dgm:bulletEnabled val="1"/>
        </dgm:presLayoutVars>
      </dgm:prSet>
      <dgm:spPr/>
    </dgm:pt>
    <dgm:pt modelId="{71DBE911-4799-4F9C-9444-6C6ED2251D05}" type="pres">
      <dgm:prSet presAssocID="{C9252F53-78ED-44E8-962D-956EC0EBB6D0}" presName="descendantText" presStyleLbl="alignAccFollowNode1" presStyleIdx="1" presStyleCnt="5">
        <dgm:presLayoutVars>
          <dgm:bulletEnabled val="1"/>
        </dgm:presLayoutVars>
      </dgm:prSet>
      <dgm:spPr/>
    </dgm:pt>
    <dgm:pt modelId="{96E47C99-0D71-43CF-944E-79432DFB05E2}" type="pres">
      <dgm:prSet presAssocID="{22DE8394-4BE2-49EE-B105-8A23F6B0E238}" presName="sp" presStyleCnt="0"/>
      <dgm:spPr/>
    </dgm:pt>
    <dgm:pt modelId="{ABED2194-1E62-4882-9E7D-26D2E450A811}" type="pres">
      <dgm:prSet presAssocID="{7A3CC329-9CF0-487B-A618-DECA66DBA7E8}" presName="linNode" presStyleCnt="0"/>
      <dgm:spPr/>
    </dgm:pt>
    <dgm:pt modelId="{8F937BA4-7D39-4E1F-BC26-158BFE2F8230}" type="pres">
      <dgm:prSet presAssocID="{7A3CC329-9CF0-487B-A618-DECA66DBA7E8}" presName="parentText" presStyleLbl="node1" presStyleIdx="2" presStyleCnt="5">
        <dgm:presLayoutVars>
          <dgm:chMax val="1"/>
          <dgm:bulletEnabled val="1"/>
        </dgm:presLayoutVars>
      </dgm:prSet>
      <dgm:spPr/>
    </dgm:pt>
    <dgm:pt modelId="{1BB4EDC7-5399-428C-BEB6-1822EB12113C}" type="pres">
      <dgm:prSet presAssocID="{7A3CC329-9CF0-487B-A618-DECA66DBA7E8}" presName="descendantText" presStyleLbl="alignAccFollowNode1" presStyleIdx="2" presStyleCnt="5">
        <dgm:presLayoutVars>
          <dgm:bulletEnabled val="1"/>
        </dgm:presLayoutVars>
      </dgm:prSet>
      <dgm:spPr/>
    </dgm:pt>
    <dgm:pt modelId="{DFAC6A61-6C7D-460D-B21A-EC76CD84392F}" type="pres">
      <dgm:prSet presAssocID="{1819DFAF-91AD-4E1A-881E-74D54BB5D651}" presName="sp" presStyleCnt="0"/>
      <dgm:spPr/>
    </dgm:pt>
    <dgm:pt modelId="{66544E43-D44F-4E7F-BD31-00E2A4167E8D}" type="pres">
      <dgm:prSet presAssocID="{37F3AAC8-404D-4466-A146-EFE7718CDAB4}" presName="linNode" presStyleCnt="0"/>
      <dgm:spPr/>
    </dgm:pt>
    <dgm:pt modelId="{9B011EF3-4776-4A0F-A315-203DB1C2F01C}" type="pres">
      <dgm:prSet presAssocID="{37F3AAC8-404D-4466-A146-EFE7718CDAB4}" presName="parentText" presStyleLbl="node1" presStyleIdx="3" presStyleCnt="5">
        <dgm:presLayoutVars>
          <dgm:chMax val="1"/>
          <dgm:bulletEnabled val="1"/>
        </dgm:presLayoutVars>
      </dgm:prSet>
      <dgm:spPr/>
    </dgm:pt>
    <dgm:pt modelId="{F54CF672-ABF5-4789-851D-791A2FC2725A}" type="pres">
      <dgm:prSet presAssocID="{37F3AAC8-404D-4466-A146-EFE7718CDAB4}" presName="descendantText" presStyleLbl="alignAccFollowNode1" presStyleIdx="3" presStyleCnt="5">
        <dgm:presLayoutVars>
          <dgm:bulletEnabled val="1"/>
        </dgm:presLayoutVars>
      </dgm:prSet>
      <dgm:spPr/>
    </dgm:pt>
    <dgm:pt modelId="{6D55298C-8ABA-4EB1-BDC5-F47E7457630D}" type="pres">
      <dgm:prSet presAssocID="{9B19E745-F25D-475D-BF4E-9153D7AE7CAD}" presName="sp" presStyleCnt="0"/>
      <dgm:spPr/>
    </dgm:pt>
    <dgm:pt modelId="{106357D9-29B4-46E8-8249-26D6A7631E49}" type="pres">
      <dgm:prSet presAssocID="{5BA73BAA-8471-4976-BC2A-D27C259670BE}" presName="linNode" presStyleCnt="0"/>
      <dgm:spPr/>
    </dgm:pt>
    <dgm:pt modelId="{DE6A02E5-B320-4549-AB2C-1F2759650FFA}" type="pres">
      <dgm:prSet presAssocID="{5BA73BAA-8471-4976-BC2A-D27C259670BE}" presName="parentText" presStyleLbl="node1" presStyleIdx="4" presStyleCnt="5">
        <dgm:presLayoutVars>
          <dgm:chMax val="1"/>
          <dgm:bulletEnabled val="1"/>
        </dgm:presLayoutVars>
      </dgm:prSet>
      <dgm:spPr/>
    </dgm:pt>
    <dgm:pt modelId="{988DB7DE-CBEB-4CB1-9F1E-D915797EFE1B}" type="pres">
      <dgm:prSet presAssocID="{5BA73BAA-8471-4976-BC2A-D27C259670BE}" presName="descendantText" presStyleLbl="alignAccFollowNode1" presStyleIdx="4" presStyleCnt="5">
        <dgm:presLayoutVars>
          <dgm:bulletEnabled val="1"/>
        </dgm:presLayoutVars>
      </dgm:prSet>
      <dgm:spPr/>
    </dgm:pt>
  </dgm:ptLst>
  <dgm:cxnLst>
    <dgm:cxn modelId="{27D5F810-3F29-412D-B3B3-0382079C8988}" type="presOf" srcId="{7A3CC329-9CF0-487B-A618-DECA66DBA7E8}" destId="{8F937BA4-7D39-4E1F-BC26-158BFE2F8230}" srcOrd="0" destOrd="0" presId="urn:microsoft.com/office/officeart/2005/8/layout/vList5"/>
    <dgm:cxn modelId="{A6E9CB25-EEE4-4626-B9F1-906516B41DD5}" srcId="{7A3CC329-9CF0-487B-A618-DECA66DBA7E8}" destId="{E409DB0A-DAC8-4123-9380-DDAAF26F7E00}" srcOrd="0" destOrd="0" parTransId="{1FED5808-4836-41DB-86CD-2DE46C4F667D}" sibTransId="{0FD90499-6778-45FB-B1D0-454989785C5A}"/>
    <dgm:cxn modelId="{464DDF25-E4FC-46A4-8B8F-DB07633B1D84}" srcId="{37F3AAC8-404D-4466-A146-EFE7718CDAB4}" destId="{BD0A7FCE-4BA5-4943-B962-B3A00B9644BD}" srcOrd="0" destOrd="0" parTransId="{89F1B393-AFD5-4B07-8A82-19430B63F9A7}" sibTransId="{4E11D60E-B01D-4E35-B5A4-918B3E4FE92F}"/>
    <dgm:cxn modelId="{B251B73E-3344-4A09-90B6-8FC9D129F20B}" type="presOf" srcId="{DC41B087-28C8-45BC-8BF8-35DE4DF9C655}" destId="{2A431272-1A10-4D9E-991A-652FD66F581D}" srcOrd="0" destOrd="0" presId="urn:microsoft.com/office/officeart/2005/8/layout/vList5"/>
    <dgm:cxn modelId="{FA3ABB3F-0A3A-4F80-AE4B-59392C12CBB8}" type="presOf" srcId="{37F3AAC8-404D-4466-A146-EFE7718CDAB4}" destId="{9B011EF3-4776-4A0F-A315-203DB1C2F01C}" srcOrd="0" destOrd="0" presId="urn:microsoft.com/office/officeart/2005/8/layout/vList5"/>
    <dgm:cxn modelId="{57EA3366-47C1-4E64-8854-F428AE1DBBBB}" srcId="{671101AE-5DEC-48B2-83FC-9626CEA21C4A}" destId="{5BA73BAA-8471-4976-BC2A-D27C259670BE}" srcOrd="4" destOrd="0" parTransId="{45FC52B7-0BA6-4B26-A266-18FAA69853AD}" sibTransId="{8AB9FB6F-E65E-4193-A41F-A7367C5878DF}"/>
    <dgm:cxn modelId="{BE70B26E-1600-4AFE-9D0C-8123060DAA3B}" srcId="{671101AE-5DEC-48B2-83FC-9626CEA21C4A}" destId="{C9252F53-78ED-44E8-962D-956EC0EBB6D0}" srcOrd="1" destOrd="0" parTransId="{2C3156A6-831C-4839-A350-4A5B93DD7795}" sibTransId="{22DE8394-4BE2-49EE-B105-8A23F6B0E238}"/>
    <dgm:cxn modelId="{9639527E-47FC-423A-921C-EF6E3B8DA49B}" type="presOf" srcId="{BD0A7FCE-4BA5-4943-B962-B3A00B9644BD}" destId="{F54CF672-ABF5-4789-851D-791A2FC2725A}" srcOrd="0" destOrd="0" presId="urn:microsoft.com/office/officeart/2005/8/layout/vList5"/>
    <dgm:cxn modelId="{BC95E89A-99CE-4CD4-8BC7-5656B277B414}" type="presOf" srcId="{C9252F53-78ED-44E8-962D-956EC0EBB6D0}" destId="{F720E72E-70EB-419C-8E2B-9CA85E9B8C05}" srcOrd="0" destOrd="0" presId="urn:microsoft.com/office/officeart/2005/8/layout/vList5"/>
    <dgm:cxn modelId="{4719B99E-5244-4AD7-939B-9F9FE21E2C80}" type="presOf" srcId="{0B6254A8-5E0E-4F2C-8F05-D35443FC9818}" destId="{FCE9BB0C-9944-4E7F-BD91-B1265770FA1A}" srcOrd="0" destOrd="0" presId="urn:microsoft.com/office/officeart/2005/8/layout/vList5"/>
    <dgm:cxn modelId="{5822B2A6-A09F-459A-B604-F34546A43432}" type="presOf" srcId="{E409DB0A-DAC8-4123-9380-DDAAF26F7E00}" destId="{1BB4EDC7-5399-428C-BEB6-1822EB12113C}" srcOrd="0" destOrd="0" presId="urn:microsoft.com/office/officeart/2005/8/layout/vList5"/>
    <dgm:cxn modelId="{37423CB9-2E75-4311-ABBD-076967EB1C73}" type="presOf" srcId="{799D1077-EA7E-45B4-AAF2-7C74B1A0B388}" destId="{988DB7DE-CBEB-4CB1-9F1E-D915797EFE1B}" srcOrd="0" destOrd="0" presId="urn:microsoft.com/office/officeart/2005/8/layout/vList5"/>
    <dgm:cxn modelId="{9D86F2BC-7F18-40E7-8B37-B459C1E4A45A}" srcId="{C9252F53-78ED-44E8-962D-956EC0EBB6D0}" destId="{A931AF5F-4AAD-46DA-8394-E5FD5F1AC006}" srcOrd="0" destOrd="0" parTransId="{B9EA0A59-CC31-4E92-AC65-6E91CD060FCF}" sibTransId="{67BA386A-9E90-4892-8F18-26EFC98C3552}"/>
    <dgm:cxn modelId="{CF03ECCF-AC12-4F38-99D0-72A0BB0A9956}" type="presOf" srcId="{5BA73BAA-8471-4976-BC2A-D27C259670BE}" destId="{DE6A02E5-B320-4549-AB2C-1F2759650FFA}" srcOrd="0" destOrd="0" presId="urn:microsoft.com/office/officeart/2005/8/layout/vList5"/>
    <dgm:cxn modelId="{61F861EE-71EE-4D85-B379-0553B41847AE}" srcId="{671101AE-5DEC-48B2-83FC-9626CEA21C4A}" destId="{37F3AAC8-404D-4466-A146-EFE7718CDAB4}" srcOrd="3" destOrd="0" parTransId="{F474ED68-5FA1-4041-9434-1A10C7166DD7}" sibTransId="{9B19E745-F25D-475D-BF4E-9153D7AE7CAD}"/>
    <dgm:cxn modelId="{294ECEEE-1961-4FF8-8C30-9E663C493F99}" srcId="{671101AE-5DEC-48B2-83FC-9626CEA21C4A}" destId="{7A3CC329-9CF0-487B-A618-DECA66DBA7E8}" srcOrd="2" destOrd="0" parTransId="{090D13D5-7606-4237-B024-254BDDA18A2B}" sibTransId="{1819DFAF-91AD-4E1A-881E-74D54BB5D651}"/>
    <dgm:cxn modelId="{19B40CEF-49D6-4379-93FD-6AB658442973}" srcId="{0B6254A8-5E0E-4F2C-8F05-D35443FC9818}" destId="{DC41B087-28C8-45BC-8BF8-35DE4DF9C655}" srcOrd="0" destOrd="0" parTransId="{367E63A8-B8F5-4817-BAAB-205C82BD8C10}" sibTransId="{7C2C6992-F640-49B1-8576-E9643FD63853}"/>
    <dgm:cxn modelId="{5CBAB3F1-C242-4CB2-A6DC-EA08A8FCAC19}" srcId="{5BA73BAA-8471-4976-BC2A-D27C259670BE}" destId="{799D1077-EA7E-45B4-AAF2-7C74B1A0B388}" srcOrd="0" destOrd="0" parTransId="{1C2121B9-1475-4E6E-A7B5-E15D48CF4A73}" sibTransId="{63FB33C2-BED1-486E-9370-F97F7B868FFB}"/>
    <dgm:cxn modelId="{C149F6F5-1CD9-444C-A142-603864A003DE}" type="presOf" srcId="{A931AF5F-4AAD-46DA-8394-E5FD5F1AC006}" destId="{71DBE911-4799-4F9C-9444-6C6ED2251D05}" srcOrd="0" destOrd="0" presId="urn:microsoft.com/office/officeart/2005/8/layout/vList5"/>
    <dgm:cxn modelId="{6F6A3CFC-651B-4A57-A406-FC6179273B0D}" srcId="{671101AE-5DEC-48B2-83FC-9626CEA21C4A}" destId="{0B6254A8-5E0E-4F2C-8F05-D35443FC9818}" srcOrd="0" destOrd="0" parTransId="{753E0BBE-0B8C-4E25-A81B-446A04811AC1}" sibTransId="{963DCBA1-56C6-460B-A7F2-BC3D0BECE6E7}"/>
    <dgm:cxn modelId="{3461F7FE-EF9B-4FAD-AD72-2B2090D945AB}" type="presOf" srcId="{671101AE-5DEC-48B2-83FC-9626CEA21C4A}" destId="{E24BFD09-9626-41D7-861C-9C8E215CE097}" srcOrd="0" destOrd="0" presId="urn:microsoft.com/office/officeart/2005/8/layout/vList5"/>
    <dgm:cxn modelId="{C2D5DFF5-5B7B-472C-BF04-4553CE3E7ECA}" type="presParOf" srcId="{E24BFD09-9626-41D7-861C-9C8E215CE097}" destId="{983EB257-5A1F-4CCE-8236-0136A062D2D2}" srcOrd="0" destOrd="0" presId="urn:microsoft.com/office/officeart/2005/8/layout/vList5"/>
    <dgm:cxn modelId="{C34FBE91-8447-4E6F-84F9-B4079F0F8736}" type="presParOf" srcId="{983EB257-5A1F-4CCE-8236-0136A062D2D2}" destId="{FCE9BB0C-9944-4E7F-BD91-B1265770FA1A}" srcOrd="0" destOrd="0" presId="urn:microsoft.com/office/officeart/2005/8/layout/vList5"/>
    <dgm:cxn modelId="{427A8C05-DD7E-419B-8DF6-0DCC89B2B9FD}" type="presParOf" srcId="{983EB257-5A1F-4CCE-8236-0136A062D2D2}" destId="{2A431272-1A10-4D9E-991A-652FD66F581D}" srcOrd="1" destOrd="0" presId="urn:microsoft.com/office/officeart/2005/8/layout/vList5"/>
    <dgm:cxn modelId="{A965A0E2-F400-4DBC-9CC0-C476FAC8230D}" type="presParOf" srcId="{E24BFD09-9626-41D7-861C-9C8E215CE097}" destId="{A8D5E834-7E14-4BA0-8C0B-07DF0633C0CB}" srcOrd="1" destOrd="0" presId="urn:microsoft.com/office/officeart/2005/8/layout/vList5"/>
    <dgm:cxn modelId="{4CE83DD3-D989-4A06-9584-7495EB52F9D4}" type="presParOf" srcId="{E24BFD09-9626-41D7-861C-9C8E215CE097}" destId="{BB31C7DB-47BB-4DC6-A91A-2C0E287EF84A}" srcOrd="2" destOrd="0" presId="urn:microsoft.com/office/officeart/2005/8/layout/vList5"/>
    <dgm:cxn modelId="{6E919161-9704-4F8B-9337-668950F95A79}" type="presParOf" srcId="{BB31C7DB-47BB-4DC6-A91A-2C0E287EF84A}" destId="{F720E72E-70EB-419C-8E2B-9CA85E9B8C05}" srcOrd="0" destOrd="0" presId="urn:microsoft.com/office/officeart/2005/8/layout/vList5"/>
    <dgm:cxn modelId="{31614519-4D92-4170-BB71-ADF79B4D1C4F}" type="presParOf" srcId="{BB31C7DB-47BB-4DC6-A91A-2C0E287EF84A}" destId="{71DBE911-4799-4F9C-9444-6C6ED2251D05}" srcOrd="1" destOrd="0" presId="urn:microsoft.com/office/officeart/2005/8/layout/vList5"/>
    <dgm:cxn modelId="{03C8EFF1-FA19-4B70-B320-F6191B94EB55}" type="presParOf" srcId="{E24BFD09-9626-41D7-861C-9C8E215CE097}" destId="{96E47C99-0D71-43CF-944E-79432DFB05E2}" srcOrd="3" destOrd="0" presId="urn:microsoft.com/office/officeart/2005/8/layout/vList5"/>
    <dgm:cxn modelId="{C1C2ED95-33C9-4473-9CF1-88650E021368}" type="presParOf" srcId="{E24BFD09-9626-41D7-861C-9C8E215CE097}" destId="{ABED2194-1E62-4882-9E7D-26D2E450A811}" srcOrd="4" destOrd="0" presId="urn:microsoft.com/office/officeart/2005/8/layout/vList5"/>
    <dgm:cxn modelId="{C256A186-79D7-443B-A81C-01B2DA5812AF}" type="presParOf" srcId="{ABED2194-1E62-4882-9E7D-26D2E450A811}" destId="{8F937BA4-7D39-4E1F-BC26-158BFE2F8230}" srcOrd="0" destOrd="0" presId="urn:microsoft.com/office/officeart/2005/8/layout/vList5"/>
    <dgm:cxn modelId="{7FB3C6E6-BDA3-40A0-A5AA-BD573BF70B5F}" type="presParOf" srcId="{ABED2194-1E62-4882-9E7D-26D2E450A811}" destId="{1BB4EDC7-5399-428C-BEB6-1822EB12113C}" srcOrd="1" destOrd="0" presId="urn:microsoft.com/office/officeart/2005/8/layout/vList5"/>
    <dgm:cxn modelId="{C494E3F6-B422-4CE5-A66A-A5032CEA35AA}" type="presParOf" srcId="{E24BFD09-9626-41D7-861C-9C8E215CE097}" destId="{DFAC6A61-6C7D-460D-B21A-EC76CD84392F}" srcOrd="5" destOrd="0" presId="urn:microsoft.com/office/officeart/2005/8/layout/vList5"/>
    <dgm:cxn modelId="{65DCC507-6658-4321-B5E7-042004ADC804}" type="presParOf" srcId="{E24BFD09-9626-41D7-861C-9C8E215CE097}" destId="{66544E43-D44F-4E7F-BD31-00E2A4167E8D}" srcOrd="6" destOrd="0" presId="urn:microsoft.com/office/officeart/2005/8/layout/vList5"/>
    <dgm:cxn modelId="{10B62FB8-1111-4A88-8896-27FC87ECC40D}" type="presParOf" srcId="{66544E43-D44F-4E7F-BD31-00E2A4167E8D}" destId="{9B011EF3-4776-4A0F-A315-203DB1C2F01C}" srcOrd="0" destOrd="0" presId="urn:microsoft.com/office/officeart/2005/8/layout/vList5"/>
    <dgm:cxn modelId="{DFD05A72-715B-4610-AFEF-72BEF456B113}" type="presParOf" srcId="{66544E43-D44F-4E7F-BD31-00E2A4167E8D}" destId="{F54CF672-ABF5-4789-851D-791A2FC2725A}" srcOrd="1" destOrd="0" presId="urn:microsoft.com/office/officeart/2005/8/layout/vList5"/>
    <dgm:cxn modelId="{F1177D21-92D1-42E6-B85F-45A61B5703A2}" type="presParOf" srcId="{E24BFD09-9626-41D7-861C-9C8E215CE097}" destId="{6D55298C-8ABA-4EB1-BDC5-F47E7457630D}" srcOrd="7" destOrd="0" presId="urn:microsoft.com/office/officeart/2005/8/layout/vList5"/>
    <dgm:cxn modelId="{EBAC71D8-B6A8-47D3-854E-B58F91B0F909}" type="presParOf" srcId="{E24BFD09-9626-41D7-861C-9C8E215CE097}" destId="{106357D9-29B4-46E8-8249-26D6A7631E49}" srcOrd="8" destOrd="0" presId="urn:microsoft.com/office/officeart/2005/8/layout/vList5"/>
    <dgm:cxn modelId="{AB5EF931-2DB9-467B-87A6-948645B78221}" type="presParOf" srcId="{106357D9-29B4-46E8-8249-26D6A7631E49}" destId="{DE6A02E5-B320-4549-AB2C-1F2759650FFA}" srcOrd="0" destOrd="0" presId="urn:microsoft.com/office/officeart/2005/8/layout/vList5"/>
    <dgm:cxn modelId="{FEC4525D-5A05-4345-9436-51D14CE4CE63}" type="presParOf" srcId="{106357D9-29B4-46E8-8249-26D6A7631E49}" destId="{988DB7DE-CBEB-4CB1-9F1E-D915797EFE1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B82E44B-69D6-4BDE-A271-CE057EAE7CF8}"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US"/>
        </a:p>
      </dgm:t>
    </dgm:pt>
    <dgm:pt modelId="{409E5326-32F6-4AD5-9AB0-D702631CADB7}">
      <dgm:prSet/>
      <dgm:spPr/>
      <dgm:t>
        <a:bodyPr/>
        <a:lstStyle/>
        <a:p>
          <a:pPr>
            <a:defRPr b="1"/>
          </a:pPr>
          <a:r>
            <a:rPr lang="en-US" b="1"/>
            <a:t>Overall Growth</a:t>
          </a:r>
          <a:r>
            <a:rPr lang="en-US"/>
            <a:t>:</a:t>
          </a:r>
        </a:p>
      </dgm:t>
    </dgm:pt>
    <dgm:pt modelId="{D8B07E95-3DF6-40AA-8C40-38F887D9F3FB}" type="parTrans" cxnId="{188B1E7B-BF58-4A36-B29B-A827309E267F}">
      <dgm:prSet/>
      <dgm:spPr/>
      <dgm:t>
        <a:bodyPr/>
        <a:lstStyle/>
        <a:p>
          <a:endParaRPr lang="en-US"/>
        </a:p>
      </dgm:t>
    </dgm:pt>
    <dgm:pt modelId="{3BC78620-CEF3-4356-8A9F-C92C6517ECC3}" type="sibTrans" cxnId="{188B1E7B-BF58-4A36-B29B-A827309E267F}">
      <dgm:prSet/>
      <dgm:spPr/>
      <dgm:t>
        <a:bodyPr/>
        <a:lstStyle/>
        <a:p>
          <a:endParaRPr lang="en-US"/>
        </a:p>
      </dgm:t>
    </dgm:pt>
    <dgm:pt modelId="{14593314-000D-4206-90CD-1B2AD08432F2}">
      <dgm:prSet/>
      <dgm:spPr/>
      <dgm:t>
        <a:bodyPr/>
        <a:lstStyle/>
        <a:p>
          <a:r>
            <a:rPr lang="en-US"/>
            <a:t>There are significant spikes in sales and revenue during November and December, indicating strong holiday season performance.</a:t>
          </a:r>
        </a:p>
      </dgm:t>
    </dgm:pt>
    <dgm:pt modelId="{A9E5F20F-80B0-4632-BE35-4996CC3B5306}" type="parTrans" cxnId="{6014AE8C-7003-4F53-ABCA-B696A7FC3541}">
      <dgm:prSet/>
      <dgm:spPr/>
      <dgm:t>
        <a:bodyPr/>
        <a:lstStyle/>
        <a:p>
          <a:endParaRPr lang="en-US"/>
        </a:p>
      </dgm:t>
    </dgm:pt>
    <dgm:pt modelId="{7C7037EB-D120-4399-96BF-A36F597B3FFE}" type="sibTrans" cxnId="{6014AE8C-7003-4F53-ABCA-B696A7FC3541}">
      <dgm:prSet/>
      <dgm:spPr/>
      <dgm:t>
        <a:bodyPr/>
        <a:lstStyle/>
        <a:p>
          <a:endParaRPr lang="en-US"/>
        </a:p>
      </dgm:t>
    </dgm:pt>
    <dgm:pt modelId="{80BBA0F1-AD80-42E0-8EB5-A1E3C7187FF0}">
      <dgm:prSet/>
      <dgm:spPr/>
      <dgm:t>
        <a:bodyPr/>
        <a:lstStyle/>
        <a:p>
          <a:pPr>
            <a:defRPr b="1"/>
          </a:pPr>
          <a:r>
            <a:rPr lang="en-US" b="1"/>
            <a:t>Yearly Trends</a:t>
          </a:r>
          <a:r>
            <a:rPr lang="en-US"/>
            <a:t>:</a:t>
          </a:r>
        </a:p>
      </dgm:t>
    </dgm:pt>
    <dgm:pt modelId="{D37E58C7-4856-47D0-B1F0-D33B1FF852D1}" type="parTrans" cxnId="{1BD4710A-B0C6-4071-95E7-46E36F2EEDC5}">
      <dgm:prSet/>
      <dgm:spPr/>
      <dgm:t>
        <a:bodyPr/>
        <a:lstStyle/>
        <a:p>
          <a:endParaRPr lang="en-US"/>
        </a:p>
      </dgm:t>
    </dgm:pt>
    <dgm:pt modelId="{B435F108-83EC-457E-B59F-012D76D534DE}" type="sibTrans" cxnId="{1BD4710A-B0C6-4071-95E7-46E36F2EEDC5}">
      <dgm:prSet/>
      <dgm:spPr/>
      <dgm:t>
        <a:bodyPr/>
        <a:lstStyle/>
        <a:p>
          <a:endParaRPr lang="en-US"/>
        </a:p>
      </dgm:t>
    </dgm:pt>
    <dgm:pt modelId="{4C1D6B71-121A-4041-A4CB-7EAB536656C4}">
      <dgm:prSet/>
      <dgm:spPr/>
      <dgm:t>
        <a:bodyPr/>
        <a:lstStyle/>
        <a:p>
          <a:r>
            <a:rPr lang="en-US"/>
            <a:t>Each year demonstrates growth over the previous year, particularly evident from 2013 onwards.</a:t>
          </a:r>
        </a:p>
      </dgm:t>
    </dgm:pt>
    <dgm:pt modelId="{92055A0E-9CDE-44E8-BCB3-3B43735E34E4}" type="parTrans" cxnId="{57BD6BC8-01D7-40A5-8E04-5AE62270332A}">
      <dgm:prSet/>
      <dgm:spPr/>
      <dgm:t>
        <a:bodyPr/>
        <a:lstStyle/>
        <a:p>
          <a:endParaRPr lang="en-US"/>
        </a:p>
      </dgm:t>
    </dgm:pt>
    <dgm:pt modelId="{0609F8C1-FD83-436D-9383-E9BABC3A5F79}" type="sibTrans" cxnId="{57BD6BC8-01D7-40A5-8E04-5AE62270332A}">
      <dgm:prSet/>
      <dgm:spPr/>
      <dgm:t>
        <a:bodyPr/>
        <a:lstStyle/>
        <a:p>
          <a:endParaRPr lang="en-US"/>
        </a:p>
      </dgm:t>
    </dgm:pt>
    <dgm:pt modelId="{431AE575-03DD-4C8F-AFCD-845AF50A4FD5}">
      <dgm:prSet/>
      <dgm:spPr/>
      <dgm:t>
        <a:bodyPr/>
        <a:lstStyle/>
        <a:p>
          <a:r>
            <a:rPr lang="en-US"/>
            <a:t>The number of sales, total revenue, and total margin see their highest values in November and December each year.</a:t>
          </a:r>
        </a:p>
      </dgm:t>
    </dgm:pt>
    <dgm:pt modelId="{818F38F7-82D7-4BFC-9696-29E26614CB77}" type="parTrans" cxnId="{D173079C-4097-42FF-90C3-9CEC6C5AB55F}">
      <dgm:prSet/>
      <dgm:spPr/>
      <dgm:t>
        <a:bodyPr/>
        <a:lstStyle/>
        <a:p>
          <a:endParaRPr lang="en-US"/>
        </a:p>
      </dgm:t>
    </dgm:pt>
    <dgm:pt modelId="{749F4EF0-BDA5-4160-9DBA-9A59811605A5}" type="sibTrans" cxnId="{D173079C-4097-42FF-90C3-9CEC6C5AB55F}">
      <dgm:prSet/>
      <dgm:spPr/>
      <dgm:t>
        <a:bodyPr/>
        <a:lstStyle/>
        <a:p>
          <a:endParaRPr lang="en-US"/>
        </a:p>
      </dgm:t>
    </dgm:pt>
    <dgm:pt modelId="{54854995-0160-41FB-9443-8B2D85ED33E3}">
      <dgm:prSet/>
      <dgm:spPr/>
      <dgm:t>
        <a:bodyPr/>
        <a:lstStyle/>
        <a:p>
          <a:pPr>
            <a:defRPr b="1"/>
          </a:pPr>
          <a:r>
            <a:rPr lang="en-US" b="1"/>
            <a:t>Seasonal Peaks</a:t>
          </a:r>
          <a:r>
            <a:rPr lang="en-US"/>
            <a:t>:</a:t>
          </a:r>
        </a:p>
      </dgm:t>
    </dgm:pt>
    <dgm:pt modelId="{3B7B52A5-904D-43E0-B4AE-EFD28C0BA081}" type="parTrans" cxnId="{C9DF1C2E-21F5-4CAB-A1FC-B89EECCAC49A}">
      <dgm:prSet/>
      <dgm:spPr/>
      <dgm:t>
        <a:bodyPr/>
        <a:lstStyle/>
        <a:p>
          <a:endParaRPr lang="en-US"/>
        </a:p>
      </dgm:t>
    </dgm:pt>
    <dgm:pt modelId="{1746B18F-303B-4DDE-8264-AB71F96CB230}" type="sibTrans" cxnId="{C9DF1C2E-21F5-4CAB-A1FC-B89EECCAC49A}">
      <dgm:prSet/>
      <dgm:spPr/>
      <dgm:t>
        <a:bodyPr/>
        <a:lstStyle/>
        <a:p>
          <a:endParaRPr lang="en-US"/>
        </a:p>
      </dgm:t>
    </dgm:pt>
    <dgm:pt modelId="{6DC4E5B8-C6FE-4B59-8734-EF7C86E7BA92}">
      <dgm:prSet/>
      <dgm:spPr/>
      <dgm:t>
        <a:bodyPr/>
        <a:lstStyle/>
        <a:p>
          <a:r>
            <a:rPr lang="en-US"/>
            <a:t>November and December are peak months for sales, revenue, and margin, suggesting successful holiday promotions and campaigns.</a:t>
          </a:r>
        </a:p>
      </dgm:t>
    </dgm:pt>
    <dgm:pt modelId="{BAA5CAF8-2FE4-4E62-8452-66B043FB676A}" type="parTrans" cxnId="{DF1DEC70-3956-4B94-89B9-201748F68DEA}">
      <dgm:prSet/>
      <dgm:spPr/>
      <dgm:t>
        <a:bodyPr/>
        <a:lstStyle/>
        <a:p>
          <a:endParaRPr lang="en-US"/>
        </a:p>
      </dgm:t>
    </dgm:pt>
    <dgm:pt modelId="{ADBD4BBA-945B-4128-A9C4-DE7F1903A5B5}" type="sibTrans" cxnId="{DF1DEC70-3956-4B94-89B9-201748F68DEA}">
      <dgm:prSet/>
      <dgm:spPr/>
      <dgm:t>
        <a:bodyPr/>
        <a:lstStyle/>
        <a:p>
          <a:endParaRPr lang="en-US"/>
        </a:p>
      </dgm:t>
    </dgm:pt>
    <dgm:pt modelId="{72035657-F718-4B99-B9F7-E1E98E3AB2FB}">
      <dgm:prSet/>
      <dgm:spPr/>
      <dgm:t>
        <a:bodyPr/>
        <a:lstStyle/>
        <a:p>
          <a:r>
            <a:rPr lang="en-US"/>
            <a:t>There is a noticeable dip in January and February, followed by a gradual increase starting from March.</a:t>
          </a:r>
        </a:p>
      </dgm:t>
    </dgm:pt>
    <dgm:pt modelId="{C81436E1-7E40-44DF-AB25-2B13519902B1}" type="parTrans" cxnId="{1CB8E47E-6E33-4140-829A-EA5D508C30D1}">
      <dgm:prSet/>
      <dgm:spPr/>
      <dgm:t>
        <a:bodyPr/>
        <a:lstStyle/>
        <a:p>
          <a:endParaRPr lang="en-US"/>
        </a:p>
      </dgm:t>
    </dgm:pt>
    <dgm:pt modelId="{394384D4-ED0D-4960-B105-81C78222C4CB}" type="sibTrans" cxnId="{1CB8E47E-6E33-4140-829A-EA5D508C30D1}">
      <dgm:prSet/>
      <dgm:spPr/>
      <dgm:t>
        <a:bodyPr/>
        <a:lstStyle/>
        <a:p>
          <a:endParaRPr lang="en-US"/>
        </a:p>
      </dgm:t>
    </dgm:pt>
    <dgm:pt modelId="{C4D241BE-27C8-40C6-8F40-CF62AF615CB2}">
      <dgm:prSet/>
      <dgm:spPr/>
      <dgm:t>
        <a:bodyPr/>
        <a:lstStyle/>
        <a:p>
          <a:pPr>
            <a:defRPr b="1"/>
          </a:pPr>
          <a:r>
            <a:rPr lang="en-US" b="1"/>
            <a:t>Monthly Variations</a:t>
          </a:r>
          <a:r>
            <a:rPr lang="en-US"/>
            <a:t>:</a:t>
          </a:r>
        </a:p>
      </dgm:t>
    </dgm:pt>
    <dgm:pt modelId="{C0B34323-783D-402B-A0F3-1032D0662356}" type="parTrans" cxnId="{05A0AED5-2DE6-457C-8F2E-2B2486A47AEC}">
      <dgm:prSet/>
      <dgm:spPr/>
      <dgm:t>
        <a:bodyPr/>
        <a:lstStyle/>
        <a:p>
          <a:endParaRPr lang="en-US"/>
        </a:p>
      </dgm:t>
    </dgm:pt>
    <dgm:pt modelId="{DB5B5671-E147-4B7B-9A39-CA1C8F79E43E}" type="sibTrans" cxnId="{05A0AED5-2DE6-457C-8F2E-2B2486A47AEC}">
      <dgm:prSet/>
      <dgm:spPr/>
      <dgm:t>
        <a:bodyPr/>
        <a:lstStyle/>
        <a:p>
          <a:endParaRPr lang="en-US"/>
        </a:p>
      </dgm:t>
    </dgm:pt>
    <dgm:pt modelId="{3DE4A108-2F0A-47F8-8E9E-8F075B9747E9}">
      <dgm:prSet/>
      <dgm:spPr/>
      <dgm:t>
        <a:bodyPr/>
        <a:lstStyle/>
        <a:p>
          <a:r>
            <a:rPr lang="en-US"/>
            <a:t>The highest monthly sales were in December 2014 with 2,314 sales, generating a revenue of $144,823 and a margin of $91,857.</a:t>
          </a:r>
        </a:p>
      </dgm:t>
    </dgm:pt>
    <dgm:pt modelId="{1C07F090-11D0-4BF8-BA80-2DF28E6B5742}" type="parTrans" cxnId="{3E5DC121-20C5-4864-B7E6-9BA8231F8A22}">
      <dgm:prSet/>
      <dgm:spPr/>
      <dgm:t>
        <a:bodyPr/>
        <a:lstStyle/>
        <a:p>
          <a:endParaRPr lang="en-US"/>
        </a:p>
      </dgm:t>
    </dgm:pt>
    <dgm:pt modelId="{B5CCC4D0-E919-4A30-B033-99BD31ABD6AC}" type="sibTrans" cxnId="{3E5DC121-20C5-4864-B7E6-9BA8231F8A22}">
      <dgm:prSet/>
      <dgm:spPr/>
      <dgm:t>
        <a:bodyPr/>
        <a:lstStyle/>
        <a:p>
          <a:endParaRPr lang="en-US"/>
        </a:p>
      </dgm:t>
    </dgm:pt>
    <dgm:pt modelId="{DA1195AC-7EFF-4E25-B386-1E9EE819A59C}">
      <dgm:prSet/>
      <dgm:spPr/>
      <dgm:t>
        <a:bodyPr/>
        <a:lstStyle/>
        <a:p>
          <a:r>
            <a:rPr lang="en-US"/>
            <a:t>The lowest sales were in March 2012, with 60 sales, generating a revenue of $2,999 and a margin of $1,830.</a:t>
          </a:r>
        </a:p>
      </dgm:t>
    </dgm:pt>
    <dgm:pt modelId="{5BD71CF9-CD2A-4B9B-AAE2-1A397A67F424}" type="parTrans" cxnId="{381F1457-D2D2-4DC0-815B-066B9B92790B}">
      <dgm:prSet/>
      <dgm:spPr/>
      <dgm:t>
        <a:bodyPr/>
        <a:lstStyle/>
        <a:p>
          <a:endParaRPr lang="en-US"/>
        </a:p>
      </dgm:t>
    </dgm:pt>
    <dgm:pt modelId="{D7A7AD3B-2318-47B2-BE0A-A2FE35C84A1C}" type="sibTrans" cxnId="{381F1457-D2D2-4DC0-815B-066B9B92790B}">
      <dgm:prSet/>
      <dgm:spPr/>
      <dgm:t>
        <a:bodyPr/>
        <a:lstStyle/>
        <a:p>
          <a:endParaRPr lang="en-US"/>
        </a:p>
      </dgm:t>
    </dgm:pt>
    <dgm:pt modelId="{5BCAE62D-CF5A-435D-9489-C0F736D88BA1}" type="pres">
      <dgm:prSet presAssocID="{AB82E44B-69D6-4BDE-A271-CE057EAE7CF8}" presName="Name0" presStyleCnt="0">
        <dgm:presLayoutVars>
          <dgm:dir/>
          <dgm:animLvl val="lvl"/>
          <dgm:resizeHandles val="exact"/>
        </dgm:presLayoutVars>
      </dgm:prSet>
      <dgm:spPr/>
    </dgm:pt>
    <dgm:pt modelId="{02EAE371-648D-41F2-86B8-A0EAF9159712}" type="pres">
      <dgm:prSet presAssocID="{409E5326-32F6-4AD5-9AB0-D702631CADB7}" presName="composite" presStyleCnt="0"/>
      <dgm:spPr/>
    </dgm:pt>
    <dgm:pt modelId="{2B12372E-BF8C-4E55-8D7B-77A22A45E621}" type="pres">
      <dgm:prSet presAssocID="{409E5326-32F6-4AD5-9AB0-D702631CADB7}" presName="parTx" presStyleLbl="alignNode1" presStyleIdx="0" presStyleCnt="4">
        <dgm:presLayoutVars>
          <dgm:chMax val="0"/>
          <dgm:chPref val="0"/>
          <dgm:bulletEnabled val="1"/>
        </dgm:presLayoutVars>
      </dgm:prSet>
      <dgm:spPr/>
    </dgm:pt>
    <dgm:pt modelId="{F1B07B3E-77A6-4863-8AEB-EED12BABDB35}" type="pres">
      <dgm:prSet presAssocID="{409E5326-32F6-4AD5-9AB0-D702631CADB7}" presName="desTx" presStyleLbl="alignAccFollowNode1" presStyleIdx="0" presStyleCnt="4">
        <dgm:presLayoutVars>
          <dgm:bulletEnabled val="1"/>
        </dgm:presLayoutVars>
      </dgm:prSet>
      <dgm:spPr/>
    </dgm:pt>
    <dgm:pt modelId="{A792C5F6-03F2-4514-AC87-5143699FEBFB}" type="pres">
      <dgm:prSet presAssocID="{3BC78620-CEF3-4356-8A9F-C92C6517ECC3}" presName="space" presStyleCnt="0"/>
      <dgm:spPr/>
    </dgm:pt>
    <dgm:pt modelId="{B02E466C-7105-46B4-9BF6-C764B19AA2F9}" type="pres">
      <dgm:prSet presAssocID="{80BBA0F1-AD80-42E0-8EB5-A1E3C7187FF0}" presName="composite" presStyleCnt="0"/>
      <dgm:spPr/>
    </dgm:pt>
    <dgm:pt modelId="{DD123A55-46EA-4AB2-A344-F863E2F264D3}" type="pres">
      <dgm:prSet presAssocID="{80BBA0F1-AD80-42E0-8EB5-A1E3C7187FF0}" presName="parTx" presStyleLbl="alignNode1" presStyleIdx="1" presStyleCnt="4">
        <dgm:presLayoutVars>
          <dgm:chMax val="0"/>
          <dgm:chPref val="0"/>
          <dgm:bulletEnabled val="1"/>
        </dgm:presLayoutVars>
      </dgm:prSet>
      <dgm:spPr/>
    </dgm:pt>
    <dgm:pt modelId="{5BBF77BC-D043-4BFC-8540-2F64EBA08520}" type="pres">
      <dgm:prSet presAssocID="{80BBA0F1-AD80-42E0-8EB5-A1E3C7187FF0}" presName="desTx" presStyleLbl="alignAccFollowNode1" presStyleIdx="1" presStyleCnt="4">
        <dgm:presLayoutVars>
          <dgm:bulletEnabled val="1"/>
        </dgm:presLayoutVars>
      </dgm:prSet>
      <dgm:spPr/>
    </dgm:pt>
    <dgm:pt modelId="{BD21A195-8181-459E-9FF3-01B036688E0A}" type="pres">
      <dgm:prSet presAssocID="{B435F108-83EC-457E-B59F-012D76D534DE}" presName="space" presStyleCnt="0"/>
      <dgm:spPr/>
    </dgm:pt>
    <dgm:pt modelId="{4595D269-B7E3-4417-B7C2-D9B0ACD0E265}" type="pres">
      <dgm:prSet presAssocID="{54854995-0160-41FB-9443-8B2D85ED33E3}" presName="composite" presStyleCnt="0"/>
      <dgm:spPr/>
    </dgm:pt>
    <dgm:pt modelId="{13153CC0-0BBB-4671-B107-396E9069C086}" type="pres">
      <dgm:prSet presAssocID="{54854995-0160-41FB-9443-8B2D85ED33E3}" presName="parTx" presStyleLbl="alignNode1" presStyleIdx="2" presStyleCnt="4">
        <dgm:presLayoutVars>
          <dgm:chMax val="0"/>
          <dgm:chPref val="0"/>
          <dgm:bulletEnabled val="1"/>
        </dgm:presLayoutVars>
      </dgm:prSet>
      <dgm:spPr/>
    </dgm:pt>
    <dgm:pt modelId="{5551D679-ACFF-4C12-807B-61CDE0FC7609}" type="pres">
      <dgm:prSet presAssocID="{54854995-0160-41FB-9443-8B2D85ED33E3}" presName="desTx" presStyleLbl="alignAccFollowNode1" presStyleIdx="2" presStyleCnt="4">
        <dgm:presLayoutVars>
          <dgm:bulletEnabled val="1"/>
        </dgm:presLayoutVars>
      </dgm:prSet>
      <dgm:spPr/>
    </dgm:pt>
    <dgm:pt modelId="{EFB007EE-53D5-4627-8F2B-3064724E715E}" type="pres">
      <dgm:prSet presAssocID="{1746B18F-303B-4DDE-8264-AB71F96CB230}" presName="space" presStyleCnt="0"/>
      <dgm:spPr/>
    </dgm:pt>
    <dgm:pt modelId="{F59232CF-9F37-43B9-8CE3-11128A3F6A9E}" type="pres">
      <dgm:prSet presAssocID="{C4D241BE-27C8-40C6-8F40-CF62AF615CB2}" presName="composite" presStyleCnt="0"/>
      <dgm:spPr/>
    </dgm:pt>
    <dgm:pt modelId="{28DD2436-8692-446A-90A4-6764B5A7EDE5}" type="pres">
      <dgm:prSet presAssocID="{C4D241BE-27C8-40C6-8F40-CF62AF615CB2}" presName="parTx" presStyleLbl="alignNode1" presStyleIdx="3" presStyleCnt="4">
        <dgm:presLayoutVars>
          <dgm:chMax val="0"/>
          <dgm:chPref val="0"/>
          <dgm:bulletEnabled val="1"/>
        </dgm:presLayoutVars>
      </dgm:prSet>
      <dgm:spPr/>
    </dgm:pt>
    <dgm:pt modelId="{A146E77E-CA2D-41A5-9DDF-FCCC06D09768}" type="pres">
      <dgm:prSet presAssocID="{C4D241BE-27C8-40C6-8F40-CF62AF615CB2}" presName="desTx" presStyleLbl="alignAccFollowNode1" presStyleIdx="3" presStyleCnt="4">
        <dgm:presLayoutVars>
          <dgm:bulletEnabled val="1"/>
        </dgm:presLayoutVars>
      </dgm:prSet>
      <dgm:spPr/>
    </dgm:pt>
  </dgm:ptLst>
  <dgm:cxnLst>
    <dgm:cxn modelId="{1BD4710A-B0C6-4071-95E7-46E36F2EEDC5}" srcId="{AB82E44B-69D6-4BDE-A271-CE057EAE7CF8}" destId="{80BBA0F1-AD80-42E0-8EB5-A1E3C7187FF0}" srcOrd="1" destOrd="0" parTransId="{D37E58C7-4856-47D0-B1F0-D33B1FF852D1}" sibTransId="{B435F108-83EC-457E-B59F-012D76D534DE}"/>
    <dgm:cxn modelId="{F747D30D-FB8B-475F-BBA7-F1879A3465B1}" type="presOf" srcId="{C4D241BE-27C8-40C6-8F40-CF62AF615CB2}" destId="{28DD2436-8692-446A-90A4-6764B5A7EDE5}" srcOrd="0" destOrd="0" presId="urn:microsoft.com/office/officeart/2005/8/layout/hList1"/>
    <dgm:cxn modelId="{DAE00521-1F62-46D7-B965-4CFF62AD58E2}" type="presOf" srcId="{AB82E44B-69D6-4BDE-A271-CE057EAE7CF8}" destId="{5BCAE62D-CF5A-435D-9489-C0F736D88BA1}" srcOrd="0" destOrd="0" presId="urn:microsoft.com/office/officeart/2005/8/layout/hList1"/>
    <dgm:cxn modelId="{3E5DC121-20C5-4864-B7E6-9BA8231F8A22}" srcId="{C4D241BE-27C8-40C6-8F40-CF62AF615CB2}" destId="{3DE4A108-2F0A-47F8-8E9E-8F075B9747E9}" srcOrd="0" destOrd="0" parTransId="{1C07F090-11D0-4BF8-BA80-2DF28E6B5742}" sibTransId="{B5CCC4D0-E919-4A30-B033-99BD31ABD6AC}"/>
    <dgm:cxn modelId="{8287162A-992A-48CB-92D1-4F51F6BC74EA}" type="presOf" srcId="{431AE575-03DD-4C8F-AFCD-845AF50A4FD5}" destId="{5BBF77BC-D043-4BFC-8540-2F64EBA08520}" srcOrd="0" destOrd="1" presId="urn:microsoft.com/office/officeart/2005/8/layout/hList1"/>
    <dgm:cxn modelId="{5F850A2B-38E0-4855-AC1D-BA0F1A80241A}" type="presOf" srcId="{72035657-F718-4B99-B9F7-E1E98E3AB2FB}" destId="{5551D679-ACFF-4C12-807B-61CDE0FC7609}" srcOrd="0" destOrd="1" presId="urn:microsoft.com/office/officeart/2005/8/layout/hList1"/>
    <dgm:cxn modelId="{C9DF1C2E-21F5-4CAB-A1FC-B89EECCAC49A}" srcId="{AB82E44B-69D6-4BDE-A271-CE057EAE7CF8}" destId="{54854995-0160-41FB-9443-8B2D85ED33E3}" srcOrd="2" destOrd="0" parTransId="{3B7B52A5-904D-43E0-B4AE-EFD28C0BA081}" sibTransId="{1746B18F-303B-4DDE-8264-AB71F96CB230}"/>
    <dgm:cxn modelId="{17EF9145-0F1F-4B48-9F5E-BF93D20021B1}" type="presOf" srcId="{80BBA0F1-AD80-42E0-8EB5-A1E3C7187FF0}" destId="{DD123A55-46EA-4AB2-A344-F863E2F264D3}" srcOrd="0" destOrd="0" presId="urn:microsoft.com/office/officeart/2005/8/layout/hList1"/>
    <dgm:cxn modelId="{DF1DEC70-3956-4B94-89B9-201748F68DEA}" srcId="{54854995-0160-41FB-9443-8B2D85ED33E3}" destId="{6DC4E5B8-C6FE-4B59-8734-EF7C86E7BA92}" srcOrd="0" destOrd="0" parTransId="{BAA5CAF8-2FE4-4E62-8452-66B043FB676A}" sibTransId="{ADBD4BBA-945B-4128-A9C4-DE7F1903A5B5}"/>
    <dgm:cxn modelId="{381F1457-D2D2-4DC0-815B-066B9B92790B}" srcId="{C4D241BE-27C8-40C6-8F40-CF62AF615CB2}" destId="{DA1195AC-7EFF-4E25-B386-1E9EE819A59C}" srcOrd="1" destOrd="0" parTransId="{5BD71CF9-CD2A-4B9B-AAE2-1A397A67F424}" sibTransId="{D7A7AD3B-2318-47B2-BE0A-A2FE35C84A1C}"/>
    <dgm:cxn modelId="{188B1E7B-BF58-4A36-B29B-A827309E267F}" srcId="{AB82E44B-69D6-4BDE-A271-CE057EAE7CF8}" destId="{409E5326-32F6-4AD5-9AB0-D702631CADB7}" srcOrd="0" destOrd="0" parTransId="{D8B07E95-3DF6-40AA-8C40-38F887D9F3FB}" sibTransId="{3BC78620-CEF3-4356-8A9F-C92C6517ECC3}"/>
    <dgm:cxn modelId="{A35B917D-F475-46EE-8749-085DB9A82FB8}" type="presOf" srcId="{54854995-0160-41FB-9443-8B2D85ED33E3}" destId="{13153CC0-0BBB-4671-B107-396E9069C086}" srcOrd="0" destOrd="0" presId="urn:microsoft.com/office/officeart/2005/8/layout/hList1"/>
    <dgm:cxn modelId="{1CB8E47E-6E33-4140-829A-EA5D508C30D1}" srcId="{54854995-0160-41FB-9443-8B2D85ED33E3}" destId="{72035657-F718-4B99-B9F7-E1E98E3AB2FB}" srcOrd="1" destOrd="0" parTransId="{C81436E1-7E40-44DF-AB25-2B13519902B1}" sibTransId="{394384D4-ED0D-4960-B105-81C78222C4CB}"/>
    <dgm:cxn modelId="{B4849884-95C4-45AC-8A34-80F8EC917408}" type="presOf" srcId="{4C1D6B71-121A-4041-A4CB-7EAB536656C4}" destId="{5BBF77BC-D043-4BFC-8540-2F64EBA08520}" srcOrd="0" destOrd="0" presId="urn:microsoft.com/office/officeart/2005/8/layout/hList1"/>
    <dgm:cxn modelId="{6014AE8C-7003-4F53-ABCA-B696A7FC3541}" srcId="{409E5326-32F6-4AD5-9AB0-D702631CADB7}" destId="{14593314-000D-4206-90CD-1B2AD08432F2}" srcOrd="0" destOrd="0" parTransId="{A9E5F20F-80B0-4632-BE35-4996CC3B5306}" sibTransId="{7C7037EB-D120-4399-96BF-A36F597B3FFE}"/>
    <dgm:cxn modelId="{7D765B98-A3AD-4B52-974A-2FCD5820C181}" type="presOf" srcId="{DA1195AC-7EFF-4E25-B386-1E9EE819A59C}" destId="{A146E77E-CA2D-41A5-9DDF-FCCC06D09768}" srcOrd="0" destOrd="1" presId="urn:microsoft.com/office/officeart/2005/8/layout/hList1"/>
    <dgm:cxn modelId="{D173079C-4097-42FF-90C3-9CEC6C5AB55F}" srcId="{80BBA0F1-AD80-42E0-8EB5-A1E3C7187FF0}" destId="{431AE575-03DD-4C8F-AFCD-845AF50A4FD5}" srcOrd="1" destOrd="0" parTransId="{818F38F7-82D7-4BFC-9696-29E26614CB77}" sibTransId="{749F4EF0-BDA5-4160-9DBA-9A59811605A5}"/>
    <dgm:cxn modelId="{5B323AA0-FFDF-4C42-A219-539107F1D15E}" type="presOf" srcId="{6DC4E5B8-C6FE-4B59-8734-EF7C86E7BA92}" destId="{5551D679-ACFF-4C12-807B-61CDE0FC7609}" srcOrd="0" destOrd="0" presId="urn:microsoft.com/office/officeart/2005/8/layout/hList1"/>
    <dgm:cxn modelId="{E26FB6C2-1741-4798-AA1B-21CC876900F3}" type="presOf" srcId="{3DE4A108-2F0A-47F8-8E9E-8F075B9747E9}" destId="{A146E77E-CA2D-41A5-9DDF-FCCC06D09768}" srcOrd="0" destOrd="0" presId="urn:microsoft.com/office/officeart/2005/8/layout/hList1"/>
    <dgm:cxn modelId="{57BD6BC8-01D7-40A5-8E04-5AE62270332A}" srcId="{80BBA0F1-AD80-42E0-8EB5-A1E3C7187FF0}" destId="{4C1D6B71-121A-4041-A4CB-7EAB536656C4}" srcOrd="0" destOrd="0" parTransId="{92055A0E-9CDE-44E8-BCB3-3B43735E34E4}" sibTransId="{0609F8C1-FD83-436D-9383-E9BABC3A5F79}"/>
    <dgm:cxn modelId="{CFCE76C8-E7E7-4B52-87A3-164BE4E0F49B}" type="presOf" srcId="{14593314-000D-4206-90CD-1B2AD08432F2}" destId="{F1B07B3E-77A6-4863-8AEB-EED12BABDB35}" srcOrd="0" destOrd="0" presId="urn:microsoft.com/office/officeart/2005/8/layout/hList1"/>
    <dgm:cxn modelId="{AF469AD2-B770-44C5-A43F-52708BB4DC7D}" type="presOf" srcId="{409E5326-32F6-4AD5-9AB0-D702631CADB7}" destId="{2B12372E-BF8C-4E55-8D7B-77A22A45E621}" srcOrd="0" destOrd="0" presId="urn:microsoft.com/office/officeart/2005/8/layout/hList1"/>
    <dgm:cxn modelId="{05A0AED5-2DE6-457C-8F2E-2B2486A47AEC}" srcId="{AB82E44B-69D6-4BDE-A271-CE057EAE7CF8}" destId="{C4D241BE-27C8-40C6-8F40-CF62AF615CB2}" srcOrd="3" destOrd="0" parTransId="{C0B34323-783D-402B-A0F3-1032D0662356}" sibTransId="{DB5B5671-E147-4B7B-9A39-CA1C8F79E43E}"/>
    <dgm:cxn modelId="{A857290D-819D-4140-8F14-B9DE35C3A9C0}" type="presParOf" srcId="{5BCAE62D-CF5A-435D-9489-C0F736D88BA1}" destId="{02EAE371-648D-41F2-86B8-A0EAF9159712}" srcOrd="0" destOrd="0" presId="urn:microsoft.com/office/officeart/2005/8/layout/hList1"/>
    <dgm:cxn modelId="{BE4E4CFF-32D8-459F-B390-930B2F821D76}" type="presParOf" srcId="{02EAE371-648D-41F2-86B8-A0EAF9159712}" destId="{2B12372E-BF8C-4E55-8D7B-77A22A45E621}" srcOrd="0" destOrd="0" presId="urn:microsoft.com/office/officeart/2005/8/layout/hList1"/>
    <dgm:cxn modelId="{FDF9D0D4-2DF4-48C3-A161-CA6D61417B60}" type="presParOf" srcId="{02EAE371-648D-41F2-86B8-A0EAF9159712}" destId="{F1B07B3E-77A6-4863-8AEB-EED12BABDB35}" srcOrd="1" destOrd="0" presId="urn:microsoft.com/office/officeart/2005/8/layout/hList1"/>
    <dgm:cxn modelId="{C1105392-D0B3-44A3-A3D5-F377A873CEE6}" type="presParOf" srcId="{5BCAE62D-CF5A-435D-9489-C0F736D88BA1}" destId="{A792C5F6-03F2-4514-AC87-5143699FEBFB}" srcOrd="1" destOrd="0" presId="urn:microsoft.com/office/officeart/2005/8/layout/hList1"/>
    <dgm:cxn modelId="{ABEA6361-00AE-4F83-80E3-F957BFD9C214}" type="presParOf" srcId="{5BCAE62D-CF5A-435D-9489-C0F736D88BA1}" destId="{B02E466C-7105-46B4-9BF6-C764B19AA2F9}" srcOrd="2" destOrd="0" presId="urn:microsoft.com/office/officeart/2005/8/layout/hList1"/>
    <dgm:cxn modelId="{87504320-ED72-4867-8A7D-116646151072}" type="presParOf" srcId="{B02E466C-7105-46B4-9BF6-C764B19AA2F9}" destId="{DD123A55-46EA-4AB2-A344-F863E2F264D3}" srcOrd="0" destOrd="0" presId="urn:microsoft.com/office/officeart/2005/8/layout/hList1"/>
    <dgm:cxn modelId="{6C76AC9D-94BF-4AAD-9185-7ECADA3299CF}" type="presParOf" srcId="{B02E466C-7105-46B4-9BF6-C764B19AA2F9}" destId="{5BBF77BC-D043-4BFC-8540-2F64EBA08520}" srcOrd="1" destOrd="0" presId="urn:microsoft.com/office/officeart/2005/8/layout/hList1"/>
    <dgm:cxn modelId="{6773348A-863E-4DAF-9DB6-D7AFAA131D3D}" type="presParOf" srcId="{5BCAE62D-CF5A-435D-9489-C0F736D88BA1}" destId="{BD21A195-8181-459E-9FF3-01B036688E0A}" srcOrd="3" destOrd="0" presId="urn:microsoft.com/office/officeart/2005/8/layout/hList1"/>
    <dgm:cxn modelId="{EB57B48A-4378-462F-ADAD-2A03B0B81588}" type="presParOf" srcId="{5BCAE62D-CF5A-435D-9489-C0F736D88BA1}" destId="{4595D269-B7E3-4417-B7C2-D9B0ACD0E265}" srcOrd="4" destOrd="0" presId="urn:microsoft.com/office/officeart/2005/8/layout/hList1"/>
    <dgm:cxn modelId="{2DBCCAC3-3B48-449C-BD82-9EE28ED8C420}" type="presParOf" srcId="{4595D269-B7E3-4417-B7C2-D9B0ACD0E265}" destId="{13153CC0-0BBB-4671-B107-396E9069C086}" srcOrd="0" destOrd="0" presId="urn:microsoft.com/office/officeart/2005/8/layout/hList1"/>
    <dgm:cxn modelId="{4EA5B03B-9EE2-4266-A235-CEE5465E3E39}" type="presParOf" srcId="{4595D269-B7E3-4417-B7C2-D9B0ACD0E265}" destId="{5551D679-ACFF-4C12-807B-61CDE0FC7609}" srcOrd="1" destOrd="0" presId="urn:microsoft.com/office/officeart/2005/8/layout/hList1"/>
    <dgm:cxn modelId="{8020712B-D81C-40E4-B814-F89241A87EB9}" type="presParOf" srcId="{5BCAE62D-CF5A-435D-9489-C0F736D88BA1}" destId="{EFB007EE-53D5-4627-8F2B-3064724E715E}" srcOrd="5" destOrd="0" presId="urn:microsoft.com/office/officeart/2005/8/layout/hList1"/>
    <dgm:cxn modelId="{6E7BCFCD-18E5-4259-9CEA-FA6668C08A48}" type="presParOf" srcId="{5BCAE62D-CF5A-435D-9489-C0F736D88BA1}" destId="{F59232CF-9F37-43B9-8CE3-11128A3F6A9E}" srcOrd="6" destOrd="0" presId="urn:microsoft.com/office/officeart/2005/8/layout/hList1"/>
    <dgm:cxn modelId="{C527A540-5C0C-4480-9590-EF2D20B1BB65}" type="presParOf" srcId="{F59232CF-9F37-43B9-8CE3-11128A3F6A9E}" destId="{28DD2436-8692-446A-90A4-6764B5A7EDE5}" srcOrd="0" destOrd="0" presId="urn:microsoft.com/office/officeart/2005/8/layout/hList1"/>
    <dgm:cxn modelId="{64D1FDF1-D275-4292-8E62-DF2DE1F31218}" type="presParOf" srcId="{F59232CF-9F37-43B9-8CE3-11128A3F6A9E}" destId="{A146E77E-CA2D-41A5-9DDF-FCCC06D0976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3ED6B8D-6EAB-4DEE-A9BE-2E5A990D5002}"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D8D65F4D-E435-4936-B148-26342B96FBB8}">
      <dgm:prSet/>
      <dgm:spPr/>
      <dgm:t>
        <a:bodyPr/>
        <a:lstStyle/>
        <a:p>
          <a:r>
            <a:rPr lang="en-US" b="1"/>
            <a:t>Leverage Peak Seasons</a:t>
          </a:r>
          <a:r>
            <a:rPr lang="en-US"/>
            <a:t>:</a:t>
          </a:r>
        </a:p>
      </dgm:t>
    </dgm:pt>
    <dgm:pt modelId="{0C571128-2ED4-4E7B-8DD2-BDFA51CA59AF}" type="parTrans" cxnId="{ACB6D68B-0361-458D-865A-EBB30F35D5B9}">
      <dgm:prSet/>
      <dgm:spPr/>
      <dgm:t>
        <a:bodyPr/>
        <a:lstStyle/>
        <a:p>
          <a:endParaRPr lang="en-US"/>
        </a:p>
      </dgm:t>
    </dgm:pt>
    <dgm:pt modelId="{9AA3F2EF-24CC-4061-A4CB-435B504D4DD5}" type="sibTrans" cxnId="{ACB6D68B-0361-458D-865A-EBB30F35D5B9}">
      <dgm:prSet/>
      <dgm:spPr/>
      <dgm:t>
        <a:bodyPr/>
        <a:lstStyle/>
        <a:p>
          <a:endParaRPr lang="en-US"/>
        </a:p>
      </dgm:t>
    </dgm:pt>
    <dgm:pt modelId="{C8C989FB-5D08-4DFD-AEE1-EC7C17E8740B}">
      <dgm:prSet/>
      <dgm:spPr/>
      <dgm:t>
        <a:bodyPr/>
        <a:lstStyle/>
        <a:p>
          <a:r>
            <a:rPr lang="en-US"/>
            <a:t>Continue to capitalize on the holiday season with targeted marketing campaigns, promotions, and inventory management.</a:t>
          </a:r>
        </a:p>
      </dgm:t>
    </dgm:pt>
    <dgm:pt modelId="{7D62686E-6DCB-45D8-9D28-C65E87BC2663}" type="parTrans" cxnId="{5D2CF3BF-6D54-4F74-89B4-262D9B081802}">
      <dgm:prSet/>
      <dgm:spPr/>
      <dgm:t>
        <a:bodyPr/>
        <a:lstStyle/>
        <a:p>
          <a:endParaRPr lang="en-US"/>
        </a:p>
      </dgm:t>
    </dgm:pt>
    <dgm:pt modelId="{F5800C37-D566-4E17-A437-227E732A0A2B}" type="sibTrans" cxnId="{5D2CF3BF-6D54-4F74-89B4-262D9B081802}">
      <dgm:prSet/>
      <dgm:spPr/>
      <dgm:t>
        <a:bodyPr/>
        <a:lstStyle/>
        <a:p>
          <a:endParaRPr lang="en-US"/>
        </a:p>
      </dgm:t>
    </dgm:pt>
    <dgm:pt modelId="{339F4E91-D4D4-4789-B611-E96A601CA4DE}">
      <dgm:prSet/>
      <dgm:spPr/>
      <dgm:t>
        <a:bodyPr/>
        <a:lstStyle/>
        <a:p>
          <a:r>
            <a:rPr lang="en-US"/>
            <a:t>Consider launching new products or special offers in November and December to maximize sales and revenue.</a:t>
          </a:r>
        </a:p>
      </dgm:t>
    </dgm:pt>
    <dgm:pt modelId="{02FB1856-12D0-4E11-AF01-6908648A3B2D}" type="parTrans" cxnId="{9E6AF748-CF6E-4B93-B72B-25AD551665D2}">
      <dgm:prSet/>
      <dgm:spPr/>
      <dgm:t>
        <a:bodyPr/>
        <a:lstStyle/>
        <a:p>
          <a:endParaRPr lang="en-US"/>
        </a:p>
      </dgm:t>
    </dgm:pt>
    <dgm:pt modelId="{10038B16-2348-45B6-815A-DE753ECDBD48}" type="sibTrans" cxnId="{9E6AF748-CF6E-4B93-B72B-25AD551665D2}">
      <dgm:prSet/>
      <dgm:spPr/>
      <dgm:t>
        <a:bodyPr/>
        <a:lstStyle/>
        <a:p>
          <a:endParaRPr lang="en-US"/>
        </a:p>
      </dgm:t>
    </dgm:pt>
    <dgm:pt modelId="{7D28CB7B-8A47-4562-9285-229D49D0FD0F}">
      <dgm:prSet/>
      <dgm:spPr/>
      <dgm:t>
        <a:bodyPr/>
        <a:lstStyle/>
        <a:p>
          <a:r>
            <a:rPr lang="en-US" b="1"/>
            <a:t>Year-Round Engagement</a:t>
          </a:r>
          <a:r>
            <a:rPr lang="en-US"/>
            <a:t>:</a:t>
          </a:r>
        </a:p>
      </dgm:t>
    </dgm:pt>
    <dgm:pt modelId="{472EF616-9559-417A-B908-B9F6BCD03EC5}" type="parTrans" cxnId="{06926BAA-5157-4BBA-852F-1C3F77522D08}">
      <dgm:prSet/>
      <dgm:spPr/>
      <dgm:t>
        <a:bodyPr/>
        <a:lstStyle/>
        <a:p>
          <a:endParaRPr lang="en-US"/>
        </a:p>
      </dgm:t>
    </dgm:pt>
    <dgm:pt modelId="{D1AAC7B5-0F24-4864-B62C-039E69F78C06}" type="sibTrans" cxnId="{06926BAA-5157-4BBA-852F-1C3F77522D08}">
      <dgm:prSet/>
      <dgm:spPr/>
      <dgm:t>
        <a:bodyPr/>
        <a:lstStyle/>
        <a:p>
          <a:endParaRPr lang="en-US"/>
        </a:p>
      </dgm:t>
    </dgm:pt>
    <dgm:pt modelId="{BFE93385-646F-4A15-8AE2-E8DFA582E981}">
      <dgm:prSet/>
      <dgm:spPr/>
      <dgm:t>
        <a:bodyPr/>
        <a:lstStyle/>
        <a:p>
          <a:r>
            <a:rPr lang="en-US"/>
            <a:t>Develop strategies to sustain engagement and sales throughout the year. This can include loyalty programs, monthly promotions, and consistent marketing efforts.</a:t>
          </a:r>
        </a:p>
      </dgm:t>
    </dgm:pt>
    <dgm:pt modelId="{7B9CE7D4-DC51-416E-B4A4-DBBCC0FAD77C}" type="parTrans" cxnId="{716C7C15-0FE0-46E3-ACE7-EEB5975BF781}">
      <dgm:prSet/>
      <dgm:spPr/>
      <dgm:t>
        <a:bodyPr/>
        <a:lstStyle/>
        <a:p>
          <a:endParaRPr lang="en-US"/>
        </a:p>
      </dgm:t>
    </dgm:pt>
    <dgm:pt modelId="{5E26A854-0EBD-4E5B-B1A3-72A3DE8B578B}" type="sibTrans" cxnId="{716C7C15-0FE0-46E3-ACE7-EEB5975BF781}">
      <dgm:prSet/>
      <dgm:spPr/>
      <dgm:t>
        <a:bodyPr/>
        <a:lstStyle/>
        <a:p>
          <a:endParaRPr lang="en-US"/>
        </a:p>
      </dgm:t>
    </dgm:pt>
    <dgm:pt modelId="{3672AEEB-C752-404C-8821-F765D4A2A06F}">
      <dgm:prSet/>
      <dgm:spPr/>
      <dgm:t>
        <a:bodyPr/>
        <a:lstStyle/>
        <a:p>
          <a:r>
            <a:rPr lang="en-US"/>
            <a:t>Analyze the factors contributing to the lower sales in January and February and address these to reduce the seasonal dip.</a:t>
          </a:r>
        </a:p>
      </dgm:t>
    </dgm:pt>
    <dgm:pt modelId="{331812F8-FBB0-4F2B-B29D-841320CCF1C3}" type="parTrans" cxnId="{F12D250C-2A20-4388-B110-918335DB3A07}">
      <dgm:prSet/>
      <dgm:spPr/>
      <dgm:t>
        <a:bodyPr/>
        <a:lstStyle/>
        <a:p>
          <a:endParaRPr lang="en-US"/>
        </a:p>
      </dgm:t>
    </dgm:pt>
    <dgm:pt modelId="{7C338CFF-07F2-4A30-A2C8-5F04B4C55DA5}" type="sibTrans" cxnId="{F12D250C-2A20-4388-B110-918335DB3A07}">
      <dgm:prSet/>
      <dgm:spPr/>
      <dgm:t>
        <a:bodyPr/>
        <a:lstStyle/>
        <a:p>
          <a:endParaRPr lang="en-US"/>
        </a:p>
      </dgm:t>
    </dgm:pt>
    <dgm:pt modelId="{F9E44514-D743-42B4-953A-483966568685}">
      <dgm:prSet/>
      <dgm:spPr/>
      <dgm:t>
        <a:bodyPr/>
        <a:lstStyle/>
        <a:p>
          <a:r>
            <a:rPr lang="en-US" b="1"/>
            <a:t>Product Launch Timing</a:t>
          </a:r>
          <a:r>
            <a:rPr lang="en-US"/>
            <a:t>:</a:t>
          </a:r>
        </a:p>
      </dgm:t>
    </dgm:pt>
    <dgm:pt modelId="{9135F809-A377-4D74-957B-E945448A1EB5}" type="parTrans" cxnId="{9C8EA58F-7BA2-416F-B1F9-0375290BFEF1}">
      <dgm:prSet/>
      <dgm:spPr/>
      <dgm:t>
        <a:bodyPr/>
        <a:lstStyle/>
        <a:p>
          <a:endParaRPr lang="en-US"/>
        </a:p>
      </dgm:t>
    </dgm:pt>
    <dgm:pt modelId="{CD7F819B-DE0C-489D-9759-E3F3F313EA4A}" type="sibTrans" cxnId="{9C8EA58F-7BA2-416F-B1F9-0375290BFEF1}">
      <dgm:prSet/>
      <dgm:spPr/>
      <dgm:t>
        <a:bodyPr/>
        <a:lstStyle/>
        <a:p>
          <a:endParaRPr lang="en-US"/>
        </a:p>
      </dgm:t>
    </dgm:pt>
    <dgm:pt modelId="{61DEA7EF-7875-4CA1-B225-5A6B1600D98E}">
      <dgm:prSet/>
      <dgm:spPr/>
      <dgm:t>
        <a:bodyPr/>
        <a:lstStyle/>
        <a:p>
          <a:r>
            <a:rPr lang="en-US"/>
            <a:t>Plan new product launches around peak sales periods (e.g., early November) to take advantage of increased customer traffic and spending.</a:t>
          </a:r>
        </a:p>
      </dgm:t>
    </dgm:pt>
    <dgm:pt modelId="{70EDE24C-F88E-4E0B-8EE7-C03FC25D3ADE}" type="parTrans" cxnId="{5381B2CE-6BEA-456B-9F29-57F58F0841B2}">
      <dgm:prSet/>
      <dgm:spPr/>
      <dgm:t>
        <a:bodyPr/>
        <a:lstStyle/>
        <a:p>
          <a:endParaRPr lang="en-US"/>
        </a:p>
      </dgm:t>
    </dgm:pt>
    <dgm:pt modelId="{012129BC-27DC-4C5E-A45C-5E48B59B627E}" type="sibTrans" cxnId="{5381B2CE-6BEA-456B-9F29-57F58F0841B2}">
      <dgm:prSet/>
      <dgm:spPr/>
      <dgm:t>
        <a:bodyPr/>
        <a:lstStyle/>
        <a:p>
          <a:endParaRPr lang="en-US"/>
        </a:p>
      </dgm:t>
    </dgm:pt>
    <dgm:pt modelId="{E5A76D0E-56BE-4878-A5CF-5C7F829757EE}">
      <dgm:prSet/>
      <dgm:spPr/>
      <dgm:t>
        <a:bodyPr/>
        <a:lstStyle/>
        <a:p>
          <a:r>
            <a:rPr lang="en-US"/>
            <a:t>Ensure robust marketing and promotional strategies are in place to create buzz and drive sales.</a:t>
          </a:r>
        </a:p>
      </dgm:t>
    </dgm:pt>
    <dgm:pt modelId="{CEBBE96A-5B00-4DA9-91F8-F213B900C518}" type="parTrans" cxnId="{CEC8313F-FE34-41A0-A111-FC47C79DD738}">
      <dgm:prSet/>
      <dgm:spPr/>
      <dgm:t>
        <a:bodyPr/>
        <a:lstStyle/>
        <a:p>
          <a:endParaRPr lang="en-US"/>
        </a:p>
      </dgm:t>
    </dgm:pt>
    <dgm:pt modelId="{87F7EF9A-5E0C-48F9-9926-9289BB770002}" type="sibTrans" cxnId="{CEC8313F-FE34-41A0-A111-FC47C79DD738}">
      <dgm:prSet/>
      <dgm:spPr/>
      <dgm:t>
        <a:bodyPr/>
        <a:lstStyle/>
        <a:p>
          <a:endParaRPr lang="en-US"/>
        </a:p>
      </dgm:t>
    </dgm:pt>
    <dgm:pt modelId="{F0AF88B0-B45F-482E-948C-E0E499B43524}">
      <dgm:prSet/>
      <dgm:spPr/>
      <dgm:t>
        <a:bodyPr/>
        <a:lstStyle/>
        <a:p>
          <a:r>
            <a:rPr lang="en-US" b="1"/>
            <a:t>Continuous Improvement</a:t>
          </a:r>
          <a:r>
            <a:rPr lang="en-US"/>
            <a:t>:</a:t>
          </a:r>
        </a:p>
      </dgm:t>
    </dgm:pt>
    <dgm:pt modelId="{8B8B97A4-76FB-4F56-9883-FEAD432C52A9}" type="parTrans" cxnId="{1465B816-4274-449A-80A6-6DA245A75044}">
      <dgm:prSet/>
      <dgm:spPr/>
      <dgm:t>
        <a:bodyPr/>
        <a:lstStyle/>
        <a:p>
          <a:endParaRPr lang="en-US"/>
        </a:p>
      </dgm:t>
    </dgm:pt>
    <dgm:pt modelId="{EE03C1E8-7081-4FB2-B387-C77AC6349526}" type="sibTrans" cxnId="{1465B816-4274-449A-80A6-6DA245A75044}">
      <dgm:prSet/>
      <dgm:spPr/>
      <dgm:t>
        <a:bodyPr/>
        <a:lstStyle/>
        <a:p>
          <a:endParaRPr lang="en-US"/>
        </a:p>
      </dgm:t>
    </dgm:pt>
    <dgm:pt modelId="{FD27EFDD-56A6-4B29-812F-AC4496377DB3}">
      <dgm:prSet/>
      <dgm:spPr/>
      <dgm:t>
        <a:bodyPr/>
        <a:lstStyle/>
        <a:p>
          <a:r>
            <a:rPr lang="en-US"/>
            <a:t>Regularly review sales data and trends to identify opportunities for growth and improvement.</a:t>
          </a:r>
        </a:p>
      </dgm:t>
    </dgm:pt>
    <dgm:pt modelId="{C6E2810C-F7A3-4A53-AB76-88C0496788D7}" type="parTrans" cxnId="{0CD1D854-64A0-4DEA-B107-D078918C6A3B}">
      <dgm:prSet/>
      <dgm:spPr/>
      <dgm:t>
        <a:bodyPr/>
        <a:lstStyle/>
        <a:p>
          <a:endParaRPr lang="en-US"/>
        </a:p>
      </dgm:t>
    </dgm:pt>
    <dgm:pt modelId="{ED2602F8-FD62-46F2-8246-2A2FEA685F85}" type="sibTrans" cxnId="{0CD1D854-64A0-4DEA-B107-D078918C6A3B}">
      <dgm:prSet/>
      <dgm:spPr/>
      <dgm:t>
        <a:bodyPr/>
        <a:lstStyle/>
        <a:p>
          <a:endParaRPr lang="en-US"/>
        </a:p>
      </dgm:t>
    </dgm:pt>
    <dgm:pt modelId="{ED825AAD-C4A6-4FD2-842F-BC63D4CCD3A1}" type="pres">
      <dgm:prSet presAssocID="{73ED6B8D-6EAB-4DEE-A9BE-2E5A990D5002}" presName="linear" presStyleCnt="0">
        <dgm:presLayoutVars>
          <dgm:animLvl val="lvl"/>
          <dgm:resizeHandles val="exact"/>
        </dgm:presLayoutVars>
      </dgm:prSet>
      <dgm:spPr/>
    </dgm:pt>
    <dgm:pt modelId="{BB00FBAA-D25E-44E7-917B-A057EBEB2CF3}" type="pres">
      <dgm:prSet presAssocID="{D8D65F4D-E435-4936-B148-26342B96FBB8}" presName="parentText" presStyleLbl="node1" presStyleIdx="0" presStyleCnt="4">
        <dgm:presLayoutVars>
          <dgm:chMax val="0"/>
          <dgm:bulletEnabled val="1"/>
        </dgm:presLayoutVars>
      </dgm:prSet>
      <dgm:spPr/>
    </dgm:pt>
    <dgm:pt modelId="{BB6D7712-958F-44DB-A252-70A5FD381121}" type="pres">
      <dgm:prSet presAssocID="{D8D65F4D-E435-4936-B148-26342B96FBB8}" presName="childText" presStyleLbl="revTx" presStyleIdx="0" presStyleCnt="4">
        <dgm:presLayoutVars>
          <dgm:bulletEnabled val="1"/>
        </dgm:presLayoutVars>
      </dgm:prSet>
      <dgm:spPr/>
    </dgm:pt>
    <dgm:pt modelId="{BCB53B34-97C2-4336-A162-1C55165501E3}" type="pres">
      <dgm:prSet presAssocID="{7D28CB7B-8A47-4562-9285-229D49D0FD0F}" presName="parentText" presStyleLbl="node1" presStyleIdx="1" presStyleCnt="4">
        <dgm:presLayoutVars>
          <dgm:chMax val="0"/>
          <dgm:bulletEnabled val="1"/>
        </dgm:presLayoutVars>
      </dgm:prSet>
      <dgm:spPr/>
    </dgm:pt>
    <dgm:pt modelId="{CC9A7E8D-894C-4310-AA4D-084666DF2595}" type="pres">
      <dgm:prSet presAssocID="{7D28CB7B-8A47-4562-9285-229D49D0FD0F}" presName="childText" presStyleLbl="revTx" presStyleIdx="1" presStyleCnt="4">
        <dgm:presLayoutVars>
          <dgm:bulletEnabled val="1"/>
        </dgm:presLayoutVars>
      </dgm:prSet>
      <dgm:spPr/>
    </dgm:pt>
    <dgm:pt modelId="{942A0D0D-FA49-4531-BDAA-F756DD0ADB96}" type="pres">
      <dgm:prSet presAssocID="{F9E44514-D743-42B4-953A-483966568685}" presName="parentText" presStyleLbl="node1" presStyleIdx="2" presStyleCnt="4">
        <dgm:presLayoutVars>
          <dgm:chMax val="0"/>
          <dgm:bulletEnabled val="1"/>
        </dgm:presLayoutVars>
      </dgm:prSet>
      <dgm:spPr/>
    </dgm:pt>
    <dgm:pt modelId="{7274DDCD-3656-4FF8-A745-7D13AB9B6BBF}" type="pres">
      <dgm:prSet presAssocID="{F9E44514-D743-42B4-953A-483966568685}" presName="childText" presStyleLbl="revTx" presStyleIdx="2" presStyleCnt="4">
        <dgm:presLayoutVars>
          <dgm:bulletEnabled val="1"/>
        </dgm:presLayoutVars>
      </dgm:prSet>
      <dgm:spPr/>
    </dgm:pt>
    <dgm:pt modelId="{9946863A-F6C6-4F92-9125-D6E9A3D75B33}" type="pres">
      <dgm:prSet presAssocID="{F0AF88B0-B45F-482E-948C-E0E499B43524}" presName="parentText" presStyleLbl="node1" presStyleIdx="3" presStyleCnt="4">
        <dgm:presLayoutVars>
          <dgm:chMax val="0"/>
          <dgm:bulletEnabled val="1"/>
        </dgm:presLayoutVars>
      </dgm:prSet>
      <dgm:spPr/>
    </dgm:pt>
    <dgm:pt modelId="{5ADFF548-BC58-43B4-B7D0-A066B2FA121F}" type="pres">
      <dgm:prSet presAssocID="{F0AF88B0-B45F-482E-948C-E0E499B43524}" presName="childText" presStyleLbl="revTx" presStyleIdx="3" presStyleCnt="4">
        <dgm:presLayoutVars>
          <dgm:bulletEnabled val="1"/>
        </dgm:presLayoutVars>
      </dgm:prSet>
      <dgm:spPr/>
    </dgm:pt>
  </dgm:ptLst>
  <dgm:cxnLst>
    <dgm:cxn modelId="{F12D250C-2A20-4388-B110-918335DB3A07}" srcId="{7D28CB7B-8A47-4562-9285-229D49D0FD0F}" destId="{3672AEEB-C752-404C-8821-F765D4A2A06F}" srcOrd="1" destOrd="0" parTransId="{331812F8-FBB0-4F2B-B29D-841320CCF1C3}" sibTransId="{7C338CFF-07F2-4A30-A2C8-5F04B4C55DA5}"/>
    <dgm:cxn modelId="{716C7C15-0FE0-46E3-ACE7-EEB5975BF781}" srcId="{7D28CB7B-8A47-4562-9285-229D49D0FD0F}" destId="{BFE93385-646F-4A15-8AE2-E8DFA582E981}" srcOrd="0" destOrd="0" parTransId="{7B9CE7D4-DC51-416E-B4A4-DBBCC0FAD77C}" sibTransId="{5E26A854-0EBD-4E5B-B1A3-72A3DE8B578B}"/>
    <dgm:cxn modelId="{1465B816-4274-449A-80A6-6DA245A75044}" srcId="{73ED6B8D-6EAB-4DEE-A9BE-2E5A990D5002}" destId="{F0AF88B0-B45F-482E-948C-E0E499B43524}" srcOrd="3" destOrd="0" parTransId="{8B8B97A4-76FB-4F56-9883-FEAD432C52A9}" sibTransId="{EE03C1E8-7081-4FB2-B387-C77AC6349526}"/>
    <dgm:cxn modelId="{6C3E9D20-EEC2-4A76-BADE-4FD1D3B1BFAE}" type="presOf" srcId="{E5A76D0E-56BE-4878-A5CF-5C7F829757EE}" destId="{7274DDCD-3656-4FF8-A745-7D13AB9B6BBF}" srcOrd="0" destOrd="1" presId="urn:microsoft.com/office/officeart/2005/8/layout/vList2"/>
    <dgm:cxn modelId="{D37ED626-0A44-429A-AF82-7A0B65D81287}" type="presOf" srcId="{3672AEEB-C752-404C-8821-F765D4A2A06F}" destId="{CC9A7E8D-894C-4310-AA4D-084666DF2595}" srcOrd="0" destOrd="1" presId="urn:microsoft.com/office/officeart/2005/8/layout/vList2"/>
    <dgm:cxn modelId="{2FABD62D-99F2-4485-84A9-C3FD051740D8}" type="presOf" srcId="{7D28CB7B-8A47-4562-9285-229D49D0FD0F}" destId="{BCB53B34-97C2-4336-A162-1C55165501E3}" srcOrd="0" destOrd="0" presId="urn:microsoft.com/office/officeart/2005/8/layout/vList2"/>
    <dgm:cxn modelId="{BA89C637-725D-478F-B023-97E9647B887B}" type="presOf" srcId="{BFE93385-646F-4A15-8AE2-E8DFA582E981}" destId="{CC9A7E8D-894C-4310-AA4D-084666DF2595}" srcOrd="0" destOrd="0" presId="urn:microsoft.com/office/officeart/2005/8/layout/vList2"/>
    <dgm:cxn modelId="{7F7D9939-4F41-434C-B750-28CD64BA187C}" type="presOf" srcId="{339F4E91-D4D4-4789-B611-E96A601CA4DE}" destId="{BB6D7712-958F-44DB-A252-70A5FD381121}" srcOrd="0" destOrd="1" presId="urn:microsoft.com/office/officeart/2005/8/layout/vList2"/>
    <dgm:cxn modelId="{E735463C-7D86-4E7B-8591-DE5BCFD71A45}" type="presOf" srcId="{F0AF88B0-B45F-482E-948C-E0E499B43524}" destId="{9946863A-F6C6-4F92-9125-D6E9A3D75B33}" srcOrd="0" destOrd="0" presId="urn:microsoft.com/office/officeart/2005/8/layout/vList2"/>
    <dgm:cxn modelId="{CEC8313F-FE34-41A0-A111-FC47C79DD738}" srcId="{F9E44514-D743-42B4-953A-483966568685}" destId="{E5A76D0E-56BE-4878-A5CF-5C7F829757EE}" srcOrd="1" destOrd="0" parTransId="{CEBBE96A-5B00-4DA9-91F8-F213B900C518}" sibTransId="{87F7EF9A-5E0C-48F9-9926-9289BB770002}"/>
    <dgm:cxn modelId="{ACBDDE3F-1DFB-43C4-B2CA-5548408DEB6C}" type="presOf" srcId="{C8C989FB-5D08-4DFD-AEE1-EC7C17E8740B}" destId="{BB6D7712-958F-44DB-A252-70A5FD381121}" srcOrd="0" destOrd="0" presId="urn:microsoft.com/office/officeart/2005/8/layout/vList2"/>
    <dgm:cxn modelId="{C2F39168-15F2-41EE-807C-D8DFDA397F4B}" type="presOf" srcId="{61DEA7EF-7875-4CA1-B225-5A6B1600D98E}" destId="{7274DDCD-3656-4FF8-A745-7D13AB9B6BBF}" srcOrd="0" destOrd="0" presId="urn:microsoft.com/office/officeart/2005/8/layout/vList2"/>
    <dgm:cxn modelId="{9E6AF748-CF6E-4B93-B72B-25AD551665D2}" srcId="{D8D65F4D-E435-4936-B148-26342B96FBB8}" destId="{339F4E91-D4D4-4789-B611-E96A601CA4DE}" srcOrd="1" destOrd="0" parTransId="{02FB1856-12D0-4E11-AF01-6908648A3B2D}" sibTransId="{10038B16-2348-45B6-815A-DE753ECDBD48}"/>
    <dgm:cxn modelId="{0CD1D854-64A0-4DEA-B107-D078918C6A3B}" srcId="{F0AF88B0-B45F-482E-948C-E0E499B43524}" destId="{FD27EFDD-56A6-4B29-812F-AC4496377DB3}" srcOrd="0" destOrd="0" parTransId="{C6E2810C-F7A3-4A53-AB76-88C0496788D7}" sibTransId="{ED2602F8-FD62-46F2-8246-2A2FEA685F85}"/>
    <dgm:cxn modelId="{F6681F55-5E38-4FE3-B27B-1C637D53E00B}" type="presOf" srcId="{D8D65F4D-E435-4936-B148-26342B96FBB8}" destId="{BB00FBAA-D25E-44E7-917B-A057EBEB2CF3}" srcOrd="0" destOrd="0" presId="urn:microsoft.com/office/officeart/2005/8/layout/vList2"/>
    <dgm:cxn modelId="{ACB6D68B-0361-458D-865A-EBB30F35D5B9}" srcId="{73ED6B8D-6EAB-4DEE-A9BE-2E5A990D5002}" destId="{D8D65F4D-E435-4936-B148-26342B96FBB8}" srcOrd="0" destOrd="0" parTransId="{0C571128-2ED4-4E7B-8DD2-BDFA51CA59AF}" sibTransId="{9AA3F2EF-24CC-4061-A4CB-435B504D4DD5}"/>
    <dgm:cxn modelId="{9C8EA58F-7BA2-416F-B1F9-0375290BFEF1}" srcId="{73ED6B8D-6EAB-4DEE-A9BE-2E5A990D5002}" destId="{F9E44514-D743-42B4-953A-483966568685}" srcOrd="2" destOrd="0" parTransId="{9135F809-A377-4D74-957B-E945448A1EB5}" sibTransId="{CD7F819B-DE0C-489D-9759-E3F3F313EA4A}"/>
    <dgm:cxn modelId="{06926BAA-5157-4BBA-852F-1C3F77522D08}" srcId="{73ED6B8D-6EAB-4DEE-A9BE-2E5A990D5002}" destId="{7D28CB7B-8A47-4562-9285-229D49D0FD0F}" srcOrd="1" destOrd="0" parTransId="{472EF616-9559-417A-B908-B9F6BCD03EC5}" sibTransId="{D1AAC7B5-0F24-4864-B62C-039E69F78C06}"/>
    <dgm:cxn modelId="{5F0A4DB8-16FE-463F-A9B1-0FB17363D7F3}" type="presOf" srcId="{FD27EFDD-56A6-4B29-812F-AC4496377DB3}" destId="{5ADFF548-BC58-43B4-B7D0-A066B2FA121F}" srcOrd="0" destOrd="0" presId="urn:microsoft.com/office/officeart/2005/8/layout/vList2"/>
    <dgm:cxn modelId="{0D1FA5BE-6E56-4F95-82E7-E9808F9CFDEF}" type="presOf" srcId="{F9E44514-D743-42B4-953A-483966568685}" destId="{942A0D0D-FA49-4531-BDAA-F756DD0ADB96}" srcOrd="0" destOrd="0" presId="urn:microsoft.com/office/officeart/2005/8/layout/vList2"/>
    <dgm:cxn modelId="{5D2CF3BF-6D54-4F74-89B4-262D9B081802}" srcId="{D8D65F4D-E435-4936-B148-26342B96FBB8}" destId="{C8C989FB-5D08-4DFD-AEE1-EC7C17E8740B}" srcOrd="0" destOrd="0" parTransId="{7D62686E-6DCB-45D8-9D28-C65E87BC2663}" sibTransId="{F5800C37-D566-4E17-A437-227E732A0A2B}"/>
    <dgm:cxn modelId="{5381B2CE-6BEA-456B-9F29-57F58F0841B2}" srcId="{F9E44514-D743-42B4-953A-483966568685}" destId="{61DEA7EF-7875-4CA1-B225-5A6B1600D98E}" srcOrd="0" destOrd="0" parTransId="{70EDE24C-F88E-4E0B-8EE7-C03FC25D3ADE}" sibTransId="{012129BC-27DC-4C5E-A45C-5E48B59B627E}"/>
    <dgm:cxn modelId="{C7D24BE1-B034-42B1-A4D5-C06CF34ED8DF}" type="presOf" srcId="{73ED6B8D-6EAB-4DEE-A9BE-2E5A990D5002}" destId="{ED825AAD-C4A6-4FD2-842F-BC63D4CCD3A1}" srcOrd="0" destOrd="0" presId="urn:microsoft.com/office/officeart/2005/8/layout/vList2"/>
    <dgm:cxn modelId="{EBAA6324-4886-4D7A-B81B-766D6C628836}" type="presParOf" srcId="{ED825AAD-C4A6-4FD2-842F-BC63D4CCD3A1}" destId="{BB00FBAA-D25E-44E7-917B-A057EBEB2CF3}" srcOrd="0" destOrd="0" presId="urn:microsoft.com/office/officeart/2005/8/layout/vList2"/>
    <dgm:cxn modelId="{B917928A-6248-4E55-9267-1859FF37BE53}" type="presParOf" srcId="{ED825AAD-C4A6-4FD2-842F-BC63D4CCD3A1}" destId="{BB6D7712-958F-44DB-A252-70A5FD381121}" srcOrd="1" destOrd="0" presId="urn:microsoft.com/office/officeart/2005/8/layout/vList2"/>
    <dgm:cxn modelId="{511C7E5E-6831-4D92-B7E2-3BAF276A4186}" type="presParOf" srcId="{ED825AAD-C4A6-4FD2-842F-BC63D4CCD3A1}" destId="{BCB53B34-97C2-4336-A162-1C55165501E3}" srcOrd="2" destOrd="0" presId="urn:microsoft.com/office/officeart/2005/8/layout/vList2"/>
    <dgm:cxn modelId="{232C4DE9-8CC1-4D0B-8AB5-415FBB91B4F4}" type="presParOf" srcId="{ED825AAD-C4A6-4FD2-842F-BC63D4CCD3A1}" destId="{CC9A7E8D-894C-4310-AA4D-084666DF2595}" srcOrd="3" destOrd="0" presId="urn:microsoft.com/office/officeart/2005/8/layout/vList2"/>
    <dgm:cxn modelId="{5F495021-EA49-4BF9-BBF6-0B529ADAAE28}" type="presParOf" srcId="{ED825AAD-C4A6-4FD2-842F-BC63D4CCD3A1}" destId="{942A0D0D-FA49-4531-BDAA-F756DD0ADB96}" srcOrd="4" destOrd="0" presId="urn:microsoft.com/office/officeart/2005/8/layout/vList2"/>
    <dgm:cxn modelId="{5D51CE55-A67F-43C0-A1BD-25895B18A202}" type="presParOf" srcId="{ED825AAD-C4A6-4FD2-842F-BC63D4CCD3A1}" destId="{7274DDCD-3656-4FF8-A745-7D13AB9B6BBF}" srcOrd="5" destOrd="0" presId="urn:microsoft.com/office/officeart/2005/8/layout/vList2"/>
    <dgm:cxn modelId="{F1541A41-B0DD-41E8-9E3E-502C29C2EAF6}" type="presParOf" srcId="{ED825AAD-C4A6-4FD2-842F-BC63D4CCD3A1}" destId="{9946863A-F6C6-4F92-9125-D6E9A3D75B33}" srcOrd="6" destOrd="0" presId="urn:microsoft.com/office/officeart/2005/8/layout/vList2"/>
    <dgm:cxn modelId="{8EF0BAB0-50E1-4047-A608-A9A1BDAB20CF}" type="presParOf" srcId="{ED825AAD-C4A6-4FD2-842F-BC63D4CCD3A1}" destId="{5ADFF548-BC58-43B4-B7D0-A066B2FA121F}"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B8468EF-004C-4FEC-A25A-8CE7FBC6D5EA}"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73E3CA35-B105-4E30-8297-DF535DCCCF99}">
      <dgm:prSet/>
      <dgm:spPr/>
      <dgm:t>
        <a:bodyPr/>
        <a:lstStyle/>
        <a:p>
          <a:r>
            <a:rPr lang="en-US" b="1"/>
            <a:t>Revenue Growth</a:t>
          </a:r>
          <a:r>
            <a:rPr lang="en-US"/>
            <a:t>:</a:t>
          </a:r>
        </a:p>
      </dgm:t>
    </dgm:pt>
    <dgm:pt modelId="{24488E54-3F42-4FC1-A9C2-CCBC90B858B9}" type="parTrans" cxnId="{7E07BD56-EF13-4A24-B574-02902BCF7267}">
      <dgm:prSet/>
      <dgm:spPr/>
      <dgm:t>
        <a:bodyPr/>
        <a:lstStyle/>
        <a:p>
          <a:endParaRPr lang="en-US"/>
        </a:p>
      </dgm:t>
    </dgm:pt>
    <dgm:pt modelId="{E225C1A0-E6C1-4901-A085-516E3FE583D2}" type="sibTrans" cxnId="{7E07BD56-EF13-4A24-B574-02902BCF7267}">
      <dgm:prSet/>
      <dgm:spPr/>
      <dgm:t>
        <a:bodyPr/>
        <a:lstStyle/>
        <a:p>
          <a:endParaRPr lang="en-US"/>
        </a:p>
      </dgm:t>
    </dgm:pt>
    <dgm:pt modelId="{0AF3F4E8-3B2E-45BA-8672-41EE499926FB}">
      <dgm:prSet/>
      <dgm:spPr/>
      <dgm:t>
        <a:bodyPr/>
        <a:lstStyle/>
        <a:p>
          <a:r>
            <a:rPr lang="en-US"/>
            <a:t>From April 2013 to March 2015, the total revenue has reached $1.74 million, indicating steady growth over the two-year period..</a:t>
          </a:r>
        </a:p>
      </dgm:t>
    </dgm:pt>
    <dgm:pt modelId="{FCC8F852-0130-49C9-89F4-CCD489498E6B}" type="parTrans" cxnId="{6A5AEEDD-A093-45C1-961C-88F71A6DD6B0}">
      <dgm:prSet/>
      <dgm:spPr/>
      <dgm:t>
        <a:bodyPr/>
        <a:lstStyle/>
        <a:p>
          <a:endParaRPr lang="en-US"/>
        </a:p>
      </dgm:t>
    </dgm:pt>
    <dgm:pt modelId="{020F4E7A-63C8-419D-8E61-3232737FFBEA}" type="sibTrans" cxnId="{6A5AEEDD-A093-45C1-961C-88F71A6DD6B0}">
      <dgm:prSet/>
      <dgm:spPr/>
      <dgm:t>
        <a:bodyPr/>
        <a:lstStyle/>
        <a:p>
          <a:endParaRPr lang="en-US"/>
        </a:p>
      </dgm:t>
    </dgm:pt>
    <dgm:pt modelId="{0E464400-CB72-42F4-9741-A84C6371D3FA}">
      <dgm:prSet/>
      <dgm:spPr/>
      <dgm:t>
        <a:bodyPr/>
        <a:lstStyle/>
        <a:p>
          <a:r>
            <a:rPr lang="en-US" b="1"/>
            <a:t>Conversion Rates</a:t>
          </a:r>
          <a:r>
            <a:rPr lang="en-US"/>
            <a:t>:</a:t>
          </a:r>
        </a:p>
      </dgm:t>
    </dgm:pt>
    <dgm:pt modelId="{BEC31B1E-C80D-404E-A7F2-881E04637A9B}" type="parTrans" cxnId="{BE3B9744-A353-4449-8FBF-C712B47CE484}">
      <dgm:prSet/>
      <dgm:spPr/>
      <dgm:t>
        <a:bodyPr/>
        <a:lstStyle/>
        <a:p>
          <a:endParaRPr lang="en-US"/>
        </a:p>
      </dgm:t>
    </dgm:pt>
    <dgm:pt modelId="{7BC24898-D0F6-4401-A791-80D50958F20C}" type="sibTrans" cxnId="{BE3B9744-A353-4449-8FBF-C712B47CE484}">
      <dgm:prSet/>
      <dgm:spPr/>
      <dgm:t>
        <a:bodyPr/>
        <a:lstStyle/>
        <a:p>
          <a:endParaRPr lang="en-US"/>
        </a:p>
      </dgm:t>
    </dgm:pt>
    <dgm:pt modelId="{C1766744-1E5A-45AD-820F-6C0641F8AEC3}">
      <dgm:prSet/>
      <dgm:spPr/>
      <dgm:t>
        <a:bodyPr/>
        <a:lstStyle/>
        <a:p>
          <a:r>
            <a:rPr lang="en-US"/>
            <a:t>The conversion rate generally fluctuates between 6% and 8%, with notable peaks in the later months of the analysis. The highest conversion rate is observed in February 2015 at 8.69%.</a:t>
          </a:r>
        </a:p>
      </dgm:t>
    </dgm:pt>
    <dgm:pt modelId="{C723A639-2AC2-4BD9-B714-10838C186670}" type="parTrans" cxnId="{E2B36E3C-EF17-4EAE-92A2-E3175E5329BD}">
      <dgm:prSet/>
      <dgm:spPr/>
      <dgm:t>
        <a:bodyPr/>
        <a:lstStyle/>
        <a:p>
          <a:endParaRPr lang="en-US"/>
        </a:p>
      </dgm:t>
    </dgm:pt>
    <dgm:pt modelId="{539359B3-FD0F-4E36-B0A1-25E3BF95FDCC}" type="sibTrans" cxnId="{E2B36E3C-EF17-4EAE-92A2-E3175E5329BD}">
      <dgm:prSet/>
      <dgm:spPr/>
      <dgm:t>
        <a:bodyPr/>
        <a:lstStyle/>
        <a:p>
          <a:endParaRPr lang="en-US"/>
        </a:p>
      </dgm:t>
    </dgm:pt>
    <dgm:pt modelId="{AF727DDE-AF20-4705-B6FB-1D68CFDC48F2}">
      <dgm:prSet/>
      <dgm:spPr/>
      <dgm:t>
        <a:bodyPr/>
        <a:lstStyle/>
        <a:p>
          <a:r>
            <a:rPr lang="en-US" b="1"/>
            <a:t>Revenue Per Session</a:t>
          </a:r>
          <a:r>
            <a:rPr lang="en-US"/>
            <a:t>:</a:t>
          </a:r>
        </a:p>
      </dgm:t>
    </dgm:pt>
    <dgm:pt modelId="{41A2D848-67B6-4E25-BA3E-5161946F4AAC}" type="parTrans" cxnId="{40A24728-3B85-4BBF-932A-E9F50D2B3FC8}">
      <dgm:prSet/>
      <dgm:spPr/>
      <dgm:t>
        <a:bodyPr/>
        <a:lstStyle/>
        <a:p>
          <a:endParaRPr lang="en-US"/>
        </a:p>
      </dgm:t>
    </dgm:pt>
    <dgm:pt modelId="{D9D0EB78-AAA2-475E-A27E-CF58D3F5DBCB}" type="sibTrans" cxnId="{40A24728-3B85-4BBF-932A-E9F50D2B3FC8}">
      <dgm:prSet/>
      <dgm:spPr/>
      <dgm:t>
        <a:bodyPr/>
        <a:lstStyle/>
        <a:p>
          <a:endParaRPr lang="en-US"/>
        </a:p>
      </dgm:t>
    </dgm:pt>
    <dgm:pt modelId="{AA3551C5-0ADD-4B3A-B5A4-8DD34115FA94}">
      <dgm:prSet/>
      <dgm:spPr/>
      <dgm:t>
        <a:bodyPr/>
        <a:lstStyle/>
        <a:p>
          <a:r>
            <a:rPr lang="en-US"/>
            <a:t>Revenue per session consistently increases over time, reaching its peak in February 2015 at $5.43. This indicates that customers are spending more per session as time progresses.</a:t>
          </a:r>
        </a:p>
      </dgm:t>
    </dgm:pt>
    <dgm:pt modelId="{30D78B54-5B8F-4319-9E42-C0B5B55731AE}" type="parTrans" cxnId="{D128CEAB-295B-4943-9DDB-76A6F3C57792}">
      <dgm:prSet/>
      <dgm:spPr/>
      <dgm:t>
        <a:bodyPr/>
        <a:lstStyle/>
        <a:p>
          <a:endParaRPr lang="en-US"/>
        </a:p>
      </dgm:t>
    </dgm:pt>
    <dgm:pt modelId="{5CE6ACF3-1D48-48F5-8987-E9333516D6E4}" type="sibTrans" cxnId="{D128CEAB-295B-4943-9DDB-76A6F3C57792}">
      <dgm:prSet/>
      <dgm:spPr/>
      <dgm:t>
        <a:bodyPr/>
        <a:lstStyle/>
        <a:p>
          <a:endParaRPr lang="en-US"/>
        </a:p>
      </dgm:t>
    </dgm:pt>
    <dgm:pt modelId="{C2C65AAF-D4AB-4378-AF78-14F797E70481}">
      <dgm:prSet/>
      <dgm:spPr/>
      <dgm:t>
        <a:bodyPr/>
        <a:lstStyle/>
        <a:p>
          <a:r>
            <a:rPr lang="en-US"/>
            <a:t>The increase in revenue per session suggests improved customer targeting and possibly better website optimization and user experience.</a:t>
          </a:r>
        </a:p>
      </dgm:t>
    </dgm:pt>
    <dgm:pt modelId="{B12333CE-47BD-49E5-834E-143F056443F0}" type="parTrans" cxnId="{CB498148-9E44-4141-AFF2-0359BBF9A694}">
      <dgm:prSet/>
      <dgm:spPr/>
      <dgm:t>
        <a:bodyPr/>
        <a:lstStyle/>
        <a:p>
          <a:endParaRPr lang="en-US"/>
        </a:p>
      </dgm:t>
    </dgm:pt>
    <dgm:pt modelId="{6D067E38-EBAA-4595-A61C-A03C3821DA16}" type="sibTrans" cxnId="{CB498148-9E44-4141-AFF2-0359BBF9A694}">
      <dgm:prSet/>
      <dgm:spPr/>
      <dgm:t>
        <a:bodyPr/>
        <a:lstStyle/>
        <a:p>
          <a:endParaRPr lang="en-US"/>
        </a:p>
      </dgm:t>
    </dgm:pt>
    <dgm:pt modelId="{C1CF77BD-4B20-4AA2-AC23-07B352C1B78E}">
      <dgm:prSet/>
      <dgm:spPr/>
      <dgm:t>
        <a:bodyPr/>
        <a:lstStyle/>
        <a:p>
          <a:r>
            <a:rPr lang="en-US" b="1"/>
            <a:t>Monthly Session and Order Trends</a:t>
          </a:r>
          <a:r>
            <a:rPr lang="en-US"/>
            <a:t>:</a:t>
          </a:r>
        </a:p>
      </dgm:t>
    </dgm:pt>
    <dgm:pt modelId="{C10163C6-4015-4AFD-AF48-56648DB35172}" type="parTrans" cxnId="{517C8E90-560E-4802-9BDA-399D67830E98}">
      <dgm:prSet/>
      <dgm:spPr/>
      <dgm:t>
        <a:bodyPr/>
        <a:lstStyle/>
        <a:p>
          <a:endParaRPr lang="en-US"/>
        </a:p>
      </dgm:t>
    </dgm:pt>
    <dgm:pt modelId="{E1A51065-FF19-467A-98A9-0991FCD57631}" type="sibTrans" cxnId="{517C8E90-560E-4802-9BDA-399D67830E98}">
      <dgm:prSet/>
      <dgm:spPr/>
      <dgm:t>
        <a:bodyPr/>
        <a:lstStyle/>
        <a:p>
          <a:endParaRPr lang="en-US"/>
        </a:p>
      </dgm:t>
    </dgm:pt>
    <dgm:pt modelId="{9C806A99-2A7F-4DD4-9DD5-17B66922ABD3}">
      <dgm:prSet/>
      <dgm:spPr/>
      <dgm:t>
        <a:bodyPr/>
        <a:lstStyle/>
        <a:p>
          <a:r>
            <a:rPr lang="en-US"/>
            <a:t>Sessions and orders show a steady increase, with significant spikes during the holiday season in November and December.</a:t>
          </a:r>
        </a:p>
      </dgm:t>
    </dgm:pt>
    <dgm:pt modelId="{01B85F61-2384-4203-9DC2-CF111925B4E4}" type="parTrans" cxnId="{2273C9E6-7256-485A-A97F-11EF4790F2DE}">
      <dgm:prSet/>
      <dgm:spPr/>
      <dgm:t>
        <a:bodyPr/>
        <a:lstStyle/>
        <a:p>
          <a:endParaRPr lang="en-US"/>
        </a:p>
      </dgm:t>
    </dgm:pt>
    <dgm:pt modelId="{FDB5AF70-0048-48DB-955C-40F99806610E}" type="sibTrans" cxnId="{2273C9E6-7256-485A-A97F-11EF4790F2DE}">
      <dgm:prSet/>
      <dgm:spPr/>
      <dgm:t>
        <a:bodyPr/>
        <a:lstStyle/>
        <a:p>
          <a:endParaRPr lang="en-US"/>
        </a:p>
      </dgm:t>
    </dgm:pt>
    <dgm:pt modelId="{CEAB3BA3-685E-4576-B655-711A9A6CEB59}">
      <dgm:prSet/>
      <dgm:spPr/>
      <dgm:t>
        <a:bodyPr/>
        <a:lstStyle/>
        <a:p>
          <a:r>
            <a:rPr lang="en-US"/>
            <a:t>Peak session counts are observed in December 2014 with 29,722 sessions, resulting in the highest monthly revenue of $144,823.</a:t>
          </a:r>
        </a:p>
      </dgm:t>
    </dgm:pt>
    <dgm:pt modelId="{76422804-5E80-404C-A3B6-23A09C88AA53}" type="parTrans" cxnId="{5E1A7A15-15A9-43EE-BD71-8A1882E1E866}">
      <dgm:prSet/>
      <dgm:spPr/>
      <dgm:t>
        <a:bodyPr/>
        <a:lstStyle/>
        <a:p>
          <a:endParaRPr lang="en-US"/>
        </a:p>
      </dgm:t>
    </dgm:pt>
    <dgm:pt modelId="{716FAFD3-DE5F-4D02-99A6-1DFE8FDA6EC7}" type="sibTrans" cxnId="{5E1A7A15-15A9-43EE-BD71-8A1882E1E866}">
      <dgm:prSet/>
      <dgm:spPr/>
      <dgm:t>
        <a:bodyPr/>
        <a:lstStyle/>
        <a:p>
          <a:endParaRPr lang="en-US"/>
        </a:p>
      </dgm:t>
    </dgm:pt>
    <dgm:pt modelId="{C46645F2-AE32-44DA-B4AA-3E85018927BB}" type="pres">
      <dgm:prSet presAssocID="{8B8468EF-004C-4FEC-A25A-8CE7FBC6D5EA}" presName="linear" presStyleCnt="0">
        <dgm:presLayoutVars>
          <dgm:dir/>
          <dgm:animLvl val="lvl"/>
          <dgm:resizeHandles val="exact"/>
        </dgm:presLayoutVars>
      </dgm:prSet>
      <dgm:spPr/>
    </dgm:pt>
    <dgm:pt modelId="{5D6E45E0-66D2-493C-981E-A88A128C9594}" type="pres">
      <dgm:prSet presAssocID="{73E3CA35-B105-4E30-8297-DF535DCCCF99}" presName="parentLin" presStyleCnt="0"/>
      <dgm:spPr/>
    </dgm:pt>
    <dgm:pt modelId="{11C0E2BC-15DD-48BF-B874-0270D022F3FE}" type="pres">
      <dgm:prSet presAssocID="{73E3CA35-B105-4E30-8297-DF535DCCCF99}" presName="parentLeftMargin" presStyleLbl="node1" presStyleIdx="0" presStyleCnt="4"/>
      <dgm:spPr/>
    </dgm:pt>
    <dgm:pt modelId="{D23F039C-4C94-490A-BA04-3F5DFF3D26A5}" type="pres">
      <dgm:prSet presAssocID="{73E3CA35-B105-4E30-8297-DF535DCCCF99}" presName="parentText" presStyleLbl="node1" presStyleIdx="0" presStyleCnt="4">
        <dgm:presLayoutVars>
          <dgm:chMax val="0"/>
          <dgm:bulletEnabled val="1"/>
        </dgm:presLayoutVars>
      </dgm:prSet>
      <dgm:spPr/>
    </dgm:pt>
    <dgm:pt modelId="{C2B91639-A104-42A2-ACE0-B0555ED867E3}" type="pres">
      <dgm:prSet presAssocID="{73E3CA35-B105-4E30-8297-DF535DCCCF99}" presName="negativeSpace" presStyleCnt="0"/>
      <dgm:spPr/>
    </dgm:pt>
    <dgm:pt modelId="{D24D7F4D-947E-4DD1-9E18-1FD9943A3160}" type="pres">
      <dgm:prSet presAssocID="{73E3CA35-B105-4E30-8297-DF535DCCCF99}" presName="childText" presStyleLbl="conFgAcc1" presStyleIdx="0" presStyleCnt="4">
        <dgm:presLayoutVars>
          <dgm:bulletEnabled val="1"/>
        </dgm:presLayoutVars>
      </dgm:prSet>
      <dgm:spPr/>
    </dgm:pt>
    <dgm:pt modelId="{303D8F87-08E1-4BB2-8684-2191CDEE9DCD}" type="pres">
      <dgm:prSet presAssocID="{E225C1A0-E6C1-4901-A085-516E3FE583D2}" presName="spaceBetweenRectangles" presStyleCnt="0"/>
      <dgm:spPr/>
    </dgm:pt>
    <dgm:pt modelId="{78E6FB1C-B1F0-4A09-B1D4-08509EA6FB2A}" type="pres">
      <dgm:prSet presAssocID="{0E464400-CB72-42F4-9741-A84C6371D3FA}" presName="parentLin" presStyleCnt="0"/>
      <dgm:spPr/>
    </dgm:pt>
    <dgm:pt modelId="{E6E209CF-5140-457C-BB3A-F3404CAC15DE}" type="pres">
      <dgm:prSet presAssocID="{0E464400-CB72-42F4-9741-A84C6371D3FA}" presName="parentLeftMargin" presStyleLbl="node1" presStyleIdx="0" presStyleCnt="4"/>
      <dgm:spPr/>
    </dgm:pt>
    <dgm:pt modelId="{F999DBD9-A584-48FA-9578-9EC0214FA6BA}" type="pres">
      <dgm:prSet presAssocID="{0E464400-CB72-42F4-9741-A84C6371D3FA}" presName="parentText" presStyleLbl="node1" presStyleIdx="1" presStyleCnt="4">
        <dgm:presLayoutVars>
          <dgm:chMax val="0"/>
          <dgm:bulletEnabled val="1"/>
        </dgm:presLayoutVars>
      </dgm:prSet>
      <dgm:spPr/>
    </dgm:pt>
    <dgm:pt modelId="{9E2A8C18-E1EF-4B17-BDB3-3081CAA3260F}" type="pres">
      <dgm:prSet presAssocID="{0E464400-CB72-42F4-9741-A84C6371D3FA}" presName="negativeSpace" presStyleCnt="0"/>
      <dgm:spPr/>
    </dgm:pt>
    <dgm:pt modelId="{82382DB0-0C23-4E9B-A444-08A004C8A624}" type="pres">
      <dgm:prSet presAssocID="{0E464400-CB72-42F4-9741-A84C6371D3FA}" presName="childText" presStyleLbl="conFgAcc1" presStyleIdx="1" presStyleCnt="4">
        <dgm:presLayoutVars>
          <dgm:bulletEnabled val="1"/>
        </dgm:presLayoutVars>
      </dgm:prSet>
      <dgm:spPr/>
    </dgm:pt>
    <dgm:pt modelId="{5196A135-6318-4BBD-8A31-388C204058A4}" type="pres">
      <dgm:prSet presAssocID="{7BC24898-D0F6-4401-A791-80D50958F20C}" presName="spaceBetweenRectangles" presStyleCnt="0"/>
      <dgm:spPr/>
    </dgm:pt>
    <dgm:pt modelId="{A8A94DA5-6EF3-4872-BA9D-6F6D70C42A31}" type="pres">
      <dgm:prSet presAssocID="{AF727DDE-AF20-4705-B6FB-1D68CFDC48F2}" presName="parentLin" presStyleCnt="0"/>
      <dgm:spPr/>
    </dgm:pt>
    <dgm:pt modelId="{4DB1AE5F-1A1A-48EB-91BE-812FB053BB05}" type="pres">
      <dgm:prSet presAssocID="{AF727DDE-AF20-4705-B6FB-1D68CFDC48F2}" presName="parentLeftMargin" presStyleLbl="node1" presStyleIdx="1" presStyleCnt="4"/>
      <dgm:spPr/>
    </dgm:pt>
    <dgm:pt modelId="{57CC6368-11AE-4552-A553-23B6C478D71D}" type="pres">
      <dgm:prSet presAssocID="{AF727DDE-AF20-4705-B6FB-1D68CFDC48F2}" presName="parentText" presStyleLbl="node1" presStyleIdx="2" presStyleCnt="4">
        <dgm:presLayoutVars>
          <dgm:chMax val="0"/>
          <dgm:bulletEnabled val="1"/>
        </dgm:presLayoutVars>
      </dgm:prSet>
      <dgm:spPr/>
    </dgm:pt>
    <dgm:pt modelId="{7238B866-D930-4B43-80B9-51C14D0A1454}" type="pres">
      <dgm:prSet presAssocID="{AF727DDE-AF20-4705-B6FB-1D68CFDC48F2}" presName="negativeSpace" presStyleCnt="0"/>
      <dgm:spPr/>
    </dgm:pt>
    <dgm:pt modelId="{88506798-6DB1-4F8E-B20E-6BBA36A38AF9}" type="pres">
      <dgm:prSet presAssocID="{AF727DDE-AF20-4705-B6FB-1D68CFDC48F2}" presName="childText" presStyleLbl="conFgAcc1" presStyleIdx="2" presStyleCnt="4">
        <dgm:presLayoutVars>
          <dgm:bulletEnabled val="1"/>
        </dgm:presLayoutVars>
      </dgm:prSet>
      <dgm:spPr/>
    </dgm:pt>
    <dgm:pt modelId="{CF351B2C-9B06-428E-BE3A-D2F61F7D4953}" type="pres">
      <dgm:prSet presAssocID="{D9D0EB78-AAA2-475E-A27E-CF58D3F5DBCB}" presName="spaceBetweenRectangles" presStyleCnt="0"/>
      <dgm:spPr/>
    </dgm:pt>
    <dgm:pt modelId="{D785F0A4-96D7-4F31-826E-7D71875A6FAC}" type="pres">
      <dgm:prSet presAssocID="{C1CF77BD-4B20-4AA2-AC23-07B352C1B78E}" presName="parentLin" presStyleCnt="0"/>
      <dgm:spPr/>
    </dgm:pt>
    <dgm:pt modelId="{A24540E2-49CA-4691-8733-C288B79D3DB6}" type="pres">
      <dgm:prSet presAssocID="{C1CF77BD-4B20-4AA2-AC23-07B352C1B78E}" presName="parentLeftMargin" presStyleLbl="node1" presStyleIdx="2" presStyleCnt="4"/>
      <dgm:spPr/>
    </dgm:pt>
    <dgm:pt modelId="{7C2EF7D0-9013-4B27-9FD6-9C4FA1C0EB58}" type="pres">
      <dgm:prSet presAssocID="{C1CF77BD-4B20-4AA2-AC23-07B352C1B78E}" presName="parentText" presStyleLbl="node1" presStyleIdx="3" presStyleCnt="4">
        <dgm:presLayoutVars>
          <dgm:chMax val="0"/>
          <dgm:bulletEnabled val="1"/>
        </dgm:presLayoutVars>
      </dgm:prSet>
      <dgm:spPr/>
    </dgm:pt>
    <dgm:pt modelId="{A72F1A43-990B-4EA5-8014-BBE8AF37AA91}" type="pres">
      <dgm:prSet presAssocID="{C1CF77BD-4B20-4AA2-AC23-07B352C1B78E}" presName="negativeSpace" presStyleCnt="0"/>
      <dgm:spPr/>
    </dgm:pt>
    <dgm:pt modelId="{D51A528D-BFA9-40AC-A242-55883898C36F}" type="pres">
      <dgm:prSet presAssocID="{C1CF77BD-4B20-4AA2-AC23-07B352C1B78E}" presName="childText" presStyleLbl="conFgAcc1" presStyleIdx="3" presStyleCnt="4">
        <dgm:presLayoutVars>
          <dgm:bulletEnabled val="1"/>
        </dgm:presLayoutVars>
      </dgm:prSet>
      <dgm:spPr/>
    </dgm:pt>
  </dgm:ptLst>
  <dgm:cxnLst>
    <dgm:cxn modelId="{FA825006-2544-4115-94D4-3E379C27C965}" type="presOf" srcId="{AF727DDE-AF20-4705-B6FB-1D68CFDC48F2}" destId="{4DB1AE5F-1A1A-48EB-91BE-812FB053BB05}" srcOrd="0" destOrd="0" presId="urn:microsoft.com/office/officeart/2005/8/layout/list1"/>
    <dgm:cxn modelId="{B86F9A08-36D3-47EE-9AB8-D7843989740F}" type="presOf" srcId="{C1CF77BD-4B20-4AA2-AC23-07B352C1B78E}" destId="{A24540E2-49CA-4691-8733-C288B79D3DB6}" srcOrd="0" destOrd="0" presId="urn:microsoft.com/office/officeart/2005/8/layout/list1"/>
    <dgm:cxn modelId="{2A17C014-7A4C-4740-84FF-66658801792C}" type="presOf" srcId="{C1766744-1E5A-45AD-820F-6C0641F8AEC3}" destId="{82382DB0-0C23-4E9B-A444-08A004C8A624}" srcOrd="0" destOrd="0" presId="urn:microsoft.com/office/officeart/2005/8/layout/list1"/>
    <dgm:cxn modelId="{5E1A7A15-15A9-43EE-BD71-8A1882E1E866}" srcId="{C1CF77BD-4B20-4AA2-AC23-07B352C1B78E}" destId="{CEAB3BA3-685E-4576-B655-711A9A6CEB59}" srcOrd="1" destOrd="0" parTransId="{76422804-5E80-404C-A3B6-23A09C88AA53}" sibTransId="{716FAFD3-DE5F-4D02-99A6-1DFE8FDA6EC7}"/>
    <dgm:cxn modelId="{421E881C-C86A-4143-8749-B664B23FE436}" type="presOf" srcId="{0E464400-CB72-42F4-9741-A84C6371D3FA}" destId="{F999DBD9-A584-48FA-9578-9EC0214FA6BA}" srcOrd="1" destOrd="0" presId="urn:microsoft.com/office/officeart/2005/8/layout/list1"/>
    <dgm:cxn modelId="{F04AB425-27C2-46CE-AAEA-4326BB701768}" type="presOf" srcId="{0AF3F4E8-3B2E-45BA-8672-41EE499926FB}" destId="{D24D7F4D-947E-4DD1-9E18-1FD9943A3160}" srcOrd="0" destOrd="0" presId="urn:microsoft.com/office/officeart/2005/8/layout/list1"/>
    <dgm:cxn modelId="{40A24728-3B85-4BBF-932A-E9F50D2B3FC8}" srcId="{8B8468EF-004C-4FEC-A25A-8CE7FBC6D5EA}" destId="{AF727DDE-AF20-4705-B6FB-1D68CFDC48F2}" srcOrd="2" destOrd="0" parTransId="{41A2D848-67B6-4E25-BA3E-5161946F4AAC}" sibTransId="{D9D0EB78-AAA2-475E-A27E-CF58D3F5DBCB}"/>
    <dgm:cxn modelId="{EE0A4B2B-182E-436E-8069-7A4D476CD555}" type="presOf" srcId="{CEAB3BA3-685E-4576-B655-711A9A6CEB59}" destId="{D51A528D-BFA9-40AC-A242-55883898C36F}" srcOrd="0" destOrd="1" presId="urn:microsoft.com/office/officeart/2005/8/layout/list1"/>
    <dgm:cxn modelId="{E2B36E3C-EF17-4EAE-92A2-E3175E5329BD}" srcId="{0E464400-CB72-42F4-9741-A84C6371D3FA}" destId="{C1766744-1E5A-45AD-820F-6C0641F8AEC3}" srcOrd="0" destOrd="0" parTransId="{C723A639-2AC2-4BD9-B714-10838C186670}" sibTransId="{539359B3-FD0F-4E36-B0A1-25E3BF95FDCC}"/>
    <dgm:cxn modelId="{997BE03F-D147-4AB8-9255-20131D045DD6}" type="presOf" srcId="{AF727DDE-AF20-4705-B6FB-1D68CFDC48F2}" destId="{57CC6368-11AE-4552-A553-23B6C478D71D}" srcOrd="1" destOrd="0" presId="urn:microsoft.com/office/officeart/2005/8/layout/list1"/>
    <dgm:cxn modelId="{BE3B9744-A353-4449-8FBF-C712B47CE484}" srcId="{8B8468EF-004C-4FEC-A25A-8CE7FBC6D5EA}" destId="{0E464400-CB72-42F4-9741-A84C6371D3FA}" srcOrd="1" destOrd="0" parTransId="{BEC31B1E-C80D-404E-A7F2-881E04637A9B}" sibTransId="{7BC24898-D0F6-4401-A791-80D50958F20C}"/>
    <dgm:cxn modelId="{64DEE044-3F3F-4640-8EA4-87F5A0836AFA}" type="presOf" srcId="{8B8468EF-004C-4FEC-A25A-8CE7FBC6D5EA}" destId="{C46645F2-AE32-44DA-B4AA-3E85018927BB}" srcOrd="0" destOrd="0" presId="urn:microsoft.com/office/officeart/2005/8/layout/list1"/>
    <dgm:cxn modelId="{CB498148-9E44-4141-AFF2-0359BBF9A694}" srcId="{AF727DDE-AF20-4705-B6FB-1D68CFDC48F2}" destId="{C2C65AAF-D4AB-4378-AF78-14F797E70481}" srcOrd="1" destOrd="0" parTransId="{B12333CE-47BD-49E5-834E-143F056443F0}" sibTransId="{6D067E38-EBAA-4595-A61C-A03C3821DA16}"/>
    <dgm:cxn modelId="{7E07BD56-EF13-4A24-B574-02902BCF7267}" srcId="{8B8468EF-004C-4FEC-A25A-8CE7FBC6D5EA}" destId="{73E3CA35-B105-4E30-8297-DF535DCCCF99}" srcOrd="0" destOrd="0" parTransId="{24488E54-3F42-4FC1-A9C2-CCBC90B858B9}" sibTransId="{E225C1A0-E6C1-4901-A085-516E3FE583D2}"/>
    <dgm:cxn modelId="{1999F378-1018-4624-8491-25A1888910BD}" type="presOf" srcId="{73E3CA35-B105-4E30-8297-DF535DCCCF99}" destId="{D23F039C-4C94-490A-BA04-3F5DFF3D26A5}" srcOrd="1" destOrd="0" presId="urn:microsoft.com/office/officeart/2005/8/layout/list1"/>
    <dgm:cxn modelId="{4081F17B-5B5C-4DCB-8A28-0D4057629497}" type="presOf" srcId="{AA3551C5-0ADD-4B3A-B5A4-8DD34115FA94}" destId="{88506798-6DB1-4F8E-B20E-6BBA36A38AF9}" srcOrd="0" destOrd="0" presId="urn:microsoft.com/office/officeart/2005/8/layout/list1"/>
    <dgm:cxn modelId="{3E9DAB8B-343E-4888-9F56-AA4B000AA4D9}" type="presOf" srcId="{C1CF77BD-4B20-4AA2-AC23-07B352C1B78E}" destId="{7C2EF7D0-9013-4B27-9FD6-9C4FA1C0EB58}" srcOrd="1" destOrd="0" presId="urn:microsoft.com/office/officeart/2005/8/layout/list1"/>
    <dgm:cxn modelId="{517C8E90-560E-4802-9BDA-399D67830E98}" srcId="{8B8468EF-004C-4FEC-A25A-8CE7FBC6D5EA}" destId="{C1CF77BD-4B20-4AA2-AC23-07B352C1B78E}" srcOrd="3" destOrd="0" parTransId="{C10163C6-4015-4AFD-AF48-56648DB35172}" sibTransId="{E1A51065-FF19-467A-98A9-0991FCD57631}"/>
    <dgm:cxn modelId="{60802B98-3C88-4232-BBF5-7F19B2C860A2}" type="presOf" srcId="{0E464400-CB72-42F4-9741-A84C6371D3FA}" destId="{E6E209CF-5140-457C-BB3A-F3404CAC15DE}" srcOrd="0" destOrd="0" presId="urn:microsoft.com/office/officeart/2005/8/layout/list1"/>
    <dgm:cxn modelId="{D128CEAB-295B-4943-9DDB-76A6F3C57792}" srcId="{AF727DDE-AF20-4705-B6FB-1D68CFDC48F2}" destId="{AA3551C5-0ADD-4B3A-B5A4-8DD34115FA94}" srcOrd="0" destOrd="0" parTransId="{30D78B54-5B8F-4319-9E42-C0B5B55731AE}" sibTransId="{5CE6ACF3-1D48-48F5-8987-E9333516D6E4}"/>
    <dgm:cxn modelId="{39E3EBBE-A9B2-407D-AEB6-D464215B8A80}" type="presOf" srcId="{9C806A99-2A7F-4DD4-9DD5-17B66922ABD3}" destId="{D51A528D-BFA9-40AC-A242-55883898C36F}" srcOrd="0" destOrd="0" presId="urn:microsoft.com/office/officeart/2005/8/layout/list1"/>
    <dgm:cxn modelId="{28A9F3C6-562B-400F-96FA-0E8599CB3B9D}" type="presOf" srcId="{C2C65AAF-D4AB-4378-AF78-14F797E70481}" destId="{88506798-6DB1-4F8E-B20E-6BBA36A38AF9}" srcOrd="0" destOrd="1" presId="urn:microsoft.com/office/officeart/2005/8/layout/list1"/>
    <dgm:cxn modelId="{55823ED6-A9B2-48D1-AA7B-A7A6ACC04C28}" type="presOf" srcId="{73E3CA35-B105-4E30-8297-DF535DCCCF99}" destId="{11C0E2BC-15DD-48BF-B874-0270D022F3FE}" srcOrd="0" destOrd="0" presId="urn:microsoft.com/office/officeart/2005/8/layout/list1"/>
    <dgm:cxn modelId="{6A5AEEDD-A093-45C1-961C-88F71A6DD6B0}" srcId="{73E3CA35-B105-4E30-8297-DF535DCCCF99}" destId="{0AF3F4E8-3B2E-45BA-8672-41EE499926FB}" srcOrd="0" destOrd="0" parTransId="{FCC8F852-0130-49C9-89F4-CCD489498E6B}" sibTransId="{020F4E7A-63C8-419D-8E61-3232737FFBEA}"/>
    <dgm:cxn modelId="{2273C9E6-7256-485A-A97F-11EF4790F2DE}" srcId="{C1CF77BD-4B20-4AA2-AC23-07B352C1B78E}" destId="{9C806A99-2A7F-4DD4-9DD5-17B66922ABD3}" srcOrd="0" destOrd="0" parTransId="{01B85F61-2384-4203-9DC2-CF111925B4E4}" sibTransId="{FDB5AF70-0048-48DB-955C-40F99806610E}"/>
    <dgm:cxn modelId="{61065081-5257-450B-9F66-EB6439F504A3}" type="presParOf" srcId="{C46645F2-AE32-44DA-B4AA-3E85018927BB}" destId="{5D6E45E0-66D2-493C-981E-A88A128C9594}" srcOrd="0" destOrd="0" presId="urn:microsoft.com/office/officeart/2005/8/layout/list1"/>
    <dgm:cxn modelId="{DE77852E-EBEB-4279-85CC-754112E3862D}" type="presParOf" srcId="{5D6E45E0-66D2-493C-981E-A88A128C9594}" destId="{11C0E2BC-15DD-48BF-B874-0270D022F3FE}" srcOrd="0" destOrd="0" presId="urn:microsoft.com/office/officeart/2005/8/layout/list1"/>
    <dgm:cxn modelId="{B6A038AD-5394-47AB-ADAF-261A93A093A1}" type="presParOf" srcId="{5D6E45E0-66D2-493C-981E-A88A128C9594}" destId="{D23F039C-4C94-490A-BA04-3F5DFF3D26A5}" srcOrd="1" destOrd="0" presId="urn:microsoft.com/office/officeart/2005/8/layout/list1"/>
    <dgm:cxn modelId="{B172DD19-379D-4CF1-904C-7ED4BA83BB46}" type="presParOf" srcId="{C46645F2-AE32-44DA-B4AA-3E85018927BB}" destId="{C2B91639-A104-42A2-ACE0-B0555ED867E3}" srcOrd="1" destOrd="0" presId="urn:microsoft.com/office/officeart/2005/8/layout/list1"/>
    <dgm:cxn modelId="{F30CC7E7-729F-44F0-8919-778B26A23B6E}" type="presParOf" srcId="{C46645F2-AE32-44DA-B4AA-3E85018927BB}" destId="{D24D7F4D-947E-4DD1-9E18-1FD9943A3160}" srcOrd="2" destOrd="0" presId="urn:microsoft.com/office/officeart/2005/8/layout/list1"/>
    <dgm:cxn modelId="{58DFAF02-3172-4B79-BCCC-59BB1538D98B}" type="presParOf" srcId="{C46645F2-AE32-44DA-B4AA-3E85018927BB}" destId="{303D8F87-08E1-4BB2-8684-2191CDEE9DCD}" srcOrd="3" destOrd="0" presId="urn:microsoft.com/office/officeart/2005/8/layout/list1"/>
    <dgm:cxn modelId="{229762A8-D6E1-424B-9841-FCA211E052C0}" type="presParOf" srcId="{C46645F2-AE32-44DA-B4AA-3E85018927BB}" destId="{78E6FB1C-B1F0-4A09-B1D4-08509EA6FB2A}" srcOrd="4" destOrd="0" presId="urn:microsoft.com/office/officeart/2005/8/layout/list1"/>
    <dgm:cxn modelId="{2906EF84-47F7-4214-8705-5F5C4A68C0A5}" type="presParOf" srcId="{78E6FB1C-B1F0-4A09-B1D4-08509EA6FB2A}" destId="{E6E209CF-5140-457C-BB3A-F3404CAC15DE}" srcOrd="0" destOrd="0" presId="urn:microsoft.com/office/officeart/2005/8/layout/list1"/>
    <dgm:cxn modelId="{B3E37359-DD27-438C-800F-4BDDBEB62186}" type="presParOf" srcId="{78E6FB1C-B1F0-4A09-B1D4-08509EA6FB2A}" destId="{F999DBD9-A584-48FA-9578-9EC0214FA6BA}" srcOrd="1" destOrd="0" presId="urn:microsoft.com/office/officeart/2005/8/layout/list1"/>
    <dgm:cxn modelId="{90D22FCB-39F4-4933-959F-1BABFD7217DF}" type="presParOf" srcId="{C46645F2-AE32-44DA-B4AA-3E85018927BB}" destId="{9E2A8C18-E1EF-4B17-BDB3-3081CAA3260F}" srcOrd="5" destOrd="0" presId="urn:microsoft.com/office/officeart/2005/8/layout/list1"/>
    <dgm:cxn modelId="{E97CCE68-B1A7-44EC-9CAD-2F1796393F3B}" type="presParOf" srcId="{C46645F2-AE32-44DA-B4AA-3E85018927BB}" destId="{82382DB0-0C23-4E9B-A444-08A004C8A624}" srcOrd="6" destOrd="0" presId="urn:microsoft.com/office/officeart/2005/8/layout/list1"/>
    <dgm:cxn modelId="{2D450234-A664-4FCF-B958-166C78EE43B7}" type="presParOf" srcId="{C46645F2-AE32-44DA-B4AA-3E85018927BB}" destId="{5196A135-6318-4BBD-8A31-388C204058A4}" srcOrd="7" destOrd="0" presId="urn:microsoft.com/office/officeart/2005/8/layout/list1"/>
    <dgm:cxn modelId="{30403D2A-94D3-494D-A4CB-1FAEE326253A}" type="presParOf" srcId="{C46645F2-AE32-44DA-B4AA-3E85018927BB}" destId="{A8A94DA5-6EF3-4872-BA9D-6F6D70C42A31}" srcOrd="8" destOrd="0" presId="urn:microsoft.com/office/officeart/2005/8/layout/list1"/>
    <dgm:cxn modelId="{B3F38069-A0E9-433A-9B27-1C762C2DBBED}" type="presParOf" srcId="{A8A94DA5-6EF3-4872-BA9D-6F6D70C42A31}" destId="{4DB1AE5F-1A1A-48EB-91BE-812FB053BB05}" srcOrd="0" destOrd="0" presId="urn:microsoft.com/office/officeart/2005/8/layout/list1"/>
    <dgm:cxn modelId="{9ED157E6-09DD-4D58-BC1A-4D907D23C056}" type="presParOf" srcId="{A8A94DA5-6EF3-4872-BA9D-6F6D70C42A31}" destId="{57CC6368-11AE-4552-A553-23B6C478D71D}" srcOrd="1" destOrd="0" presId="urn:microsoft.com/office/officeart/2005/8/layout/list1"/>
    <dgm:cxn modelId="{DEFBF709-089E-4F0A-8AF7-2CF4763BD747}" type="presParOf" srcId="{C46645F2-AE32-44DA-B4AA-3E85018927BB}" destId="{7238B866-D930-4B43-80B9-51C14D0A1454}" srcOrd="9" destOrd="0" presId="urn:microsoft.com/office/officeart/2005/8/layout/list1"/>
    <dgm:cxn modelId="{799C9269-6900-4FF7-899D-62D751F770E6}" type="presParOf" srcId="{C46645F2-AE32-44DA-B4AA-3E85018927BB}" destId="{88506798-6DB1-4F8E-B20E-6BBA36A38AF9}" srcOrd="10" destOrd="0" presId="urn:microsoft.com/office/officeart/2005/8/layout/list1"/>
    <dgm:cxn modelId="{6AEB2CA6-7F64-4BBC-9E31-3CEB4C55E2AF}" type="presParOf" srcId="{C46645F2-AE32-44DA-B4AA-3E85018927BB}" destId="{CF351B2C-9B06-428E-BE3A-D2F61F7D4953}" srcOrd="11" destOrd="0" presId="urn:microsoft.com/office/officeart/2005/8/layout/list1"/>
    <dgm:cxn modelId="{93218B7D-1D9C-44F0-93D1-AA94B4EB2FB2}" type="presParOf" srcId="{C46645F2-AE32-44DA-B4AA-3E85018927BB}" destId="{D785F0A4-96D7-4F31-826E-7D71875A6FAC}" srcOrd="12" destOrd="0" presId="urn:microsoft.com/office/officeart/2005/8/layout/list1"/>
    <dgm:cxn modelId="{580B5037-90F0-461E-A9ED-F3B1577F19B6}" type="presParOf" srcId="{D785F0A4-96D7-4F31-826E-7D71875A6FAC}" destId="{A24540E2-49CA-4691-8733-C288B79D3DB6}" srcOrd="0" destOrd="0" presId="urn:microsoft.com/office/officeart/2005/8/layout/list1"/>
    <dgm:cxn modelId="{CC779E97-2416-4C29-AC71-A60D743A8EB4}" type="presParOf" srcId="{D785F0A4-96D7-4F31-826E-7D71875A6FAC}" destId="{7C2EF7D0-9013-4B27-9FD6-9C4FA1C0EB58}" srcOrd="1" destOrd="0" presId="urn:microsoft.com/office/officeart/2005/8/layout/list1"/>
    <dgm:cxn modelId="{D9D9A77F-C419-46C0-87E4-7918A2F9E6BB}" type="presParOf" srcId="{C46645F2-AE32-44DA-B4AA-3E85018927BB}" destId="{A72F1A43-990B-4EA5-8014-BBE8AF37AA91}" srcOrd="13" destOrd="0" presId="urn:microsoft.com/office/officeart/2005/8/layout/list1"/>
    <dgm:cxn modelId="{8FFA1D72-297A-485F-86D8-C027E08EA1AC}" type="presParOf" srcId="{C46645F2-AE32-44DA-B4AA-3E85018927BB}" destId="{D51A528D-BFA9-40AC-A242-55883898C36F}"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3C6BD1-9733-41C3-9EB7-B1E2DF3381C1}">
      <dsp:nvSpPr>
        <dsp:cNvPr id="0" name=""/>
        <dsp:cNvSpPr/>
      </dsp:nvSpPr>
      <dsp:spPr>
        <a:xfrm>
          <a:off x="0" y="675"/>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80B018-0320-473F-946D-3A26F29C2DA0}">
      <dsp:nvSpPr>
        <dsp:cNvPr id="0" name=""/>
        <dsp:cNvSpPr/>
      </dsp:nvSpPr>
      <dsp:spPr>
        <a:xfrm>
          <a:off x="0" y="675"/>
          <a:ext cx="6291714" cy="425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rtl="0">
            <a:lnSpc>
              <a:spcPct val="90000"/>
            </a:lnSpc>
            <a:spcBef>
              <a:spcPct val="0"/>
            </a:spcBef>
            <a:spcAft>
              <a:spcPct val="35000"/>
            </a:spcAft>
            <a:buNone/>
          </a:pPr>
          <a:r>
            <a:rPr lang="en-US" sz="1900" kern="1200">
              <a:latin typeface="Calibri Light"/>
              <a:ea typeface="Calibri Light"/>
              <a:cs typeface="Times New Roman"/>
            </a:rPr>
            <a:t>Business Context</a:t>
          </a:r>
        </a:p>
      </dsp:txBody>
      <dsp:txXfrm>
        <a:off x="0" y="675"/>
        <a:ext cx="6291714" cy="425337"/>
      </dsp:txXfrm>
    </dsp:sp>
    <dsp:sp modelId="{BBF01268-789C-49A3-AD59-E83024FA2486}">
      <dsp:nvSpPr>
        <dsp:cNvPr id="0" name=""/>
        <dsp:cNvSpPr/>
      </dsp:nvSpPr>
      <dsp:spPr>
        <a:xfrm>
          <a:off x="0" y="426012"/>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21803C-21CA-4F4D-9AB0-1D7A06985B7E}">
      <dsp:nvSpPr>
        <dsp:cNvPr id="0" name=""/>
        <dsp:cNvSpPr/>
      </dsp:nvSpPr>
      <dsp:spPr>
        <a:xfrm>
          <a:off x="0" y="426012"/>
          <a:ext cx="6291714" cy="425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rtl="0">
            <a:lnSpc>
              <a:spcPct val="90000"/>
            </a:lnSpc>
            <a:spcBef>
              <a:spcPct val="0"/>
            </a:spcBef>
            <a:spcAft>
              <a:spcPct val="35000"/>
            </a:spcAft>
            <a:buNone/>
          </a:pPr>
          <a:r>
            <a:rPr lang="en-US" sz="1900" kern="1200">
              <a:latin typeface="Calibri Light"/>
              <a:ea typeface="Calibri Light"/>
              <a:cs typeface="Times New Roman"/>
            </a:rPr>
            <a:t>Problem Statement </a:t>
          </a:r>
        </a:p>
      </dsp:txBody>
      <dsp:txXfrm>
        <a:off x="0" y="426012"/>
        <a:ext cx="6291714" cy="425337"/>
      </dsp:txXfrm>
    </dsp:sp>
    <dsp:sp modelId="{FB3EFC05-8076-4EE4-93C3-F01ABACBAB40}">
      <dsp:nvSpPr>
        <dsp:cNvPr id="0" name=""/>
        <dsp:cNvSpPr/>
      </dsp:nvSpPr>
      <dsp:spPr>
        <a:xfrm>
          <a:off x="0" y="851349"/>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F5B8DE-8B03-4ACF-A38F-6DE9B804D13E}">
      <dsp:nvSpPr>
        <dsp:cNvPr id="0" name=""/>
        <dsp:cNvSpPr/>
      </dsp:nvSpPr>
      <dsp:spPr>
        <a:xfrm>
          <a:off x="0" y="851349"/>
          <a:ext cx="6291714" cy="425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rtl="0">
            <a:lnSpc>
              <a:spcPct val="90000"/>
            </a:lnSpc>
            <a:spcBef>
              <a:spcPct val="0"/>
            </a:spcBef>
            <a:spcAft>
              <a:spcPct val="35000"/>
            </a:spcAft>
            <a:buNone/>
          </a:pPr>
          <a:r>
            <a:rPr lang="en-US" sz="1900" kern="1200">
              <a:latin typeface="Calibri Light"/>
              <a:ea typeface="Calibri Light"/>
              <a:cs typeface="Times New Roman"/>
            </a:rPr>
            <a:t>Data Availability</a:t>
          </a:r>
        </a:p>
      </dsp:txBody>
      <dsp:txXfrm>
        <a:off x="0" y="851349"/>
        <a:ext cx="6291714" cy="425337"/>
      </dsp:txXfrm>
    </dsp:sp>
    <dsp:sp modelId="{DB2381EE-97FC-41B6-A13E-50A018391D83}">
      <dsp:nvSpPr>
        <dsp:cNvPr id="0" name=""/>
        <dsp:cNvSpPr/>
      </dsp:nvSpPr>
      <dsp:spPr>
        <a:xfrm>
          <a:off x="0" y="1276686"/>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1D906B-D8BE-4B55-9EB1-9BAA1C2D4E34}">
      <dsp:nvSpPr>
        <dsp:cNvPr id="0" name=""/>
        <dsp:cNvSpPr/>
      </dsp:nvSpPr>
      <dsp:spPr>
        <a:xfrm>
          <a:off x="0" y="1276686"/>
          <a:ext cx="6291714" cy="425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rtl="0">
            <a:lnSpc>
              <a:spcPct val="90000"/>
            </a:lnSpc>
            <a:spcBef>
              <a:spcPct val="0"/>
            </a:spcBef>
            <a:spcAft>
              <a:spcPct val="35000"/>
            </a:spcAft>
            <a:buNone/>
          </a:pPr>
          <a:r>
            <a:rPr lang="en-US" sz="1900" kern="1200">
              <a:latin typeface="Calibri Light"/>
              <a:ea typeface="Calibri Light"/>
              <a:cs typeface="Times New Roman"/>
            </a:rPr>
            <a:t>Data Model</a:t>
          </a:r>
        </a:p>
      </dsp:txBody>
      <dsp:txXfrm>
        <a:off x="0" y="1276686"/>
        <a:ext cx="6291714" cy="425337"/>
      </dsp:txXfrm>
    </dsp:sp>
    <dsp:sp modelId="{1841AF43-8A68-4B45-B66A-49ADEBC427CA}">
      <dsp:nvSpPr>
        <dsp:cNvPr id="0" name=""/>
        <dsp:cNvSpPr/>
      </dsp:nvSpPr>
      <dsp:spPr>
        <a:xfrm>
          <a:off x="0" y="1702024"/>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A748E3-FA6A-4FED-859E-2F1B32EAAA80}">
      <dsp:nvSpPr>
        <dsp:cNvPr id="0" name=""/>
        <dsp:cNvSpPr/>
      </dsp:nvSpPr>
      <dsp:spPr>
        <a:xfrm>
          <a:off x="0" y="1702024"/>
          <a:ext cx="6291714" cy="425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rtl="0">
            <a:lnSpc>
              <a:spcPct val="90000"/>
            </a:lnSpc>
            <a:spcBef>
              <a:spcPct val="0"/>
            </a:spcBef>
            <a:spcAft>
              <a:spcPct val="35000"/>
            </a:spcAft>
            <a:buNone/>
          </a:pPr>
          <a:r>
            <a:rPr lang="en-US" sz="1900" kern="1200">
              <a:latin typeface="Calibri Light"/>
              <a:ea typeface="Calibri Light"/>
              <a:cs typeface="Times New Roman"/>
            </a:rPr>
            <a:t>Technology Stack</a:t>
          </a:r>
        </a:p>
      </dsp:txBody>
      <dsp:txXfrm>
        <a:off x="0" y="1702024"/>
        <a:ext cx="6291714" cy="425337"/>
      </dsp:txXfrm>
    </dsp:sp>
    <dsp:sp modelId="{8BDFF234-AD72-4AA6-903E-D07FFD7E7F62}">
      <dsp:nvSpPr>
        <dsp:cNvPr id="0" name=""/>
        <dsp:cNvSpPr/>
      </dsp:nvSpPr>
      <dsp:spPr>
        <a:xfrm>
          <a:off x="0" y="2127361"/>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C6901A-C275-49D8-A2E7-210EE3D6784F}">
      <dsp:nvSpPr>
        <dsp:cNvPr id="0" name=""/>
        <dsp:cNvSpPr/>
      </dsp:nvSpPr>
      <dsp:spPr>
        <a:xfrm>
          <a:off x="0" y="2127361"/>
          <a:ext cx="6291714" cy="425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rtl="0">
            <a:lnSpc>
              <a:spcPct val="90000"/>
            </a:lnSpc>
            <a:spcBef>
              <a:spcPct val="0"/>
            </a:spcBef>
            <a:spcAft>
              <a:spcPct val="35000"/>
            </a:spcAft>
            <a:buNone/>
          </a:pPr>
          <a:r>
            <a:rPr lang="en-US" sz="1900" kern="1200">
              <a:latin typeface="Calibri Light"/>
              <a:ea typeface="Calibri Light"/>
              <a:cs typeface="Times New Roman"/>
            </a:rPr>
            <a:t>Data Checks</a:t>
          </a:r>
        </a:p>
      </dsp:txBody>
      <dsp:txXfrm>
        <a:off x="0" y="2127361"/>
        <a:ext cx="6291714" cy="425337"/>
      </dsp:txXfrm>
    </dsp:sp>
    <dsp:sp modelId="{73C6F6DF-9772-4384-A12C-A6A88328CAC4}">
      <dsp:nvSpPr>
        <dsp:cNvPr id="0" name=""/>
        <dsp:cNvSpPr/>
      </dsp:nvSpPr>
      <dsp:spPr>
        <a:xfrm>
          <a:off x="0" y="2552698"/>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1FF42A-36F2-460C-86EB-6D992856EFA1}">
      <dsp:nvSpPr>
        <dsp:cNvPr id="0" name=""/>
        <dsp:cNvSpPr/>
      </dsp:nvSpPr>
      <dsp:spPr>
        <a:xfrm>
          <a:off x="0" y="2552698"/>
          <a:ext cx="6291714" cy="425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rtl="0">
            <a:lnSpc>
              <a:spcPct val="90000"/>
            </a:lnSpc>
            <a:spcBef>
              <a:spcPct val="0"/>
            </a:spcBef>
            <a:spcAft>
              <a:spcPct val="35000"/>
            </a:spcAft>
            <a:buNone/>
          </a:pPr>
          <a:r>
            <a:rPr lang="en-US" sz="1900" kern="1200">
              <a:latin typeface="Calibri Light"/>
              <a:ea typeface="Calibri Light"/>
              <a:cs typeface="Times New Roman"/>
            </a:rPr>
            <a:t>Exploratory Data Analysis</a:t>
          </a:r>
        </a:p>
      </dsp:txBody>
      <dsp:txXfrm>
        <a:off x="0" y="2552698"/>
        <a:ext cx="6291714" cy="425337"/>
      </dsp:txXfrm>
    </dsp:sp>
    <dsp:sp modelId="{7C5AE165-DB31-478C-82F8-A5A66CAB63EE}">
      <dsp:nvSpPr>
        <dsp:cNvPr id="0" name=""/>
        <dsp:cNvSpPr/>
      </dsp:nvSpPr>
      <dsp:spPr>
        <a:xfrm>
          <a:off x="0" y="2978036"/>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191BD0-957C-4029-9D99-ECB4068B3865}">
      <dsp:nvSpPr>
        <dsp:cNvPr id="0" name=""/>
        <dsp:cNvSpPr/>
      </dsp:nvSpPr>
      <dsp:spPr>
        <a:xfrm>
          <a:off x="0" y="2978036"/>
          <a:ext cx="6291714" cy="425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rtl="0">
            <a:lnSpc>
              <a:spcPct val="90000"/>
            </a:lnSpc>
            <a:spcBef>
              <a:spcPct val="0"/>
            </a:spcBef>
            <a:spcAft>
              <a:spcPct val="35000"/>
            </a:spcAft>
            <a:buNone/>
          </a:pPr>
          <a:r>
            <a:rPr lang="en-US" sz="1900" kern="1200">
              <a:latin typeface="Calibri Light"/>
              <a:ea typeface="Calibri Light"/>
              <a:cs typeface="Times New Roman"/>
            </a:rPr>
            <a:t>Traffic and Channel Based Analysis</a:t>
          </a:r>
        </a:p>
      </dsp:txBody>
      <dsp:txXfrm>
        <a:off x="0" y="2978036"/>
        <a:ext cx="6291714" cy="425337"/>
      </dsp:txXfrm>
    </dsp:sp>
    <dsp:sp modelId="{01FA6C46-8869-4A6E-8271-26129551A2E9}">
      <dsp:nvSpPr>
        <dsp:cNvPr id="0" name=""/>
        <dsp:cNvSpPr/>
      </dsp:nvSpPr>
      <dsp:spPr>
        <a:xfrm>
          <a:off x="0" y="3403373"/>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1A535D-EABF-491E-BF5F-BC50BB604D5A}">
      <dsp:nvSpPr>
        <dsp:cNvPr id="0" name=""/>
        <dsp:cNvSpPr/>
      </dsp:nvSpPr>
      <dsp:spPr>
        <a:xfrm>
          <a:off x="0" y="3403373"/>
          <a:ext cx="6291714" cy="425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rtl="0">
            <a:lnSpc>
              <a:spcPct val="90000"/>
            </a:lnSpc>
            <a:spcBef>
              <a:spcPct val="0"/>
            </a:spcBef>
            <a:spcAft>
              <a:spcPct val="35000"/>
            </a:spcAft>
            <a:buNone/>
          </a:pPr>
          <a:r>
            <a:rPr lang="en-US" sz="1900" kern="1200">
              <a:latin typeface="Calibri Light"/>
              <a:ea typeface="Calibri Light"/>
              <a:cs typeface="Times New Roman"/>
            </a:rPr>
            <a:t>Seasonality Based Analysis</a:t>
          </a:r>
        </a:p>
      </dsp:txBody>
      <dsp:txXfrm>
        <a:off x="0" y="3403373"/>
        <a:ext cx="6291714" cy="425337"/>
      </dsp:txXfrm>
    </dsp:sp>
    <dsp:sp modelId="{7BE0CBBC-9003-44FA-8A34-E27F71571BC6}">
      <dsp:nvSpPr>
        <dsp:cNvPr id="0" name=""/>
        <dsp:cNvSpPr/>
      </dsp:nvSpPr>
      <dsp:spPr>
        <a:xfrm>
          <a:off x="0" y="3828710"/>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CE6CC7-1F41-48FF-90BE-6B01148D110E}">
      <dsp:nvSpPr>
        <dsp:cNvPr id="0" name=""/>
        <dsp:cNvSpPr/>
      </dsp:nvSpPr>
      <dsp:spPr>
        <a:xfrm>
          <a:off x="0" y="3828710"/>
          <a:ext cx="6291714" cy="425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rtl="0">
            <a:lnSpc>
              <a:spcPct val="90000"/>
            </a:lnSpc>
            <a:spcBef>
              <a:spcPct val="0"/>
            </a:spcBef>
            <a:spcAft>
              <a:spcPct val="35000"/>
            </a:spcAft>
            <a:buNone/>
          </a:pPr>
          <a:r>
            <a:rPr lang="en-US" sz="1900" kern="1200">
              <a:latin typeface="Calibri Light"/>
              <a:ea typeface="Calibri Light"/>
              <a:cs typeface="Times New Roman"/>
            </a:rPr>
            <a:t>Product Level Analysis</a:t>
          </a:r>
        </a:p>
      </dsp:txBody>
      <dsp:txXfrm>
        <a:off x="0" y="3828710"/>
        <a:ext cx="6291714" cy="425337"/>
      </dsp:txXfrm>
    </dsp:sp>
    <dsp:sp modelId="{205A4E10-E8B7-40FD-B3FF-C9CC14AE1A3B}">
      <dsp:nvSpPr>
        <dsp:cNvPr id="0" name=""/>
        <dsp:cNvSpPr/>
      </dsp:nvSpPr>
      <dsp:spPr>
        <a:xfrm>
          <a:off x="0" y="4254048"/>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78F548-2471-4464-9D78-B9E5D022E31C}">
      <dsp:nvSpPr>
        <dsp:cNvPr id="0" name=""/>
        <dsp:cNvSpPr/>
      </dsp:nvSpPr>
      <dsp:spPr>
        <a:xfrm>
          <a:off x="0" y="4254048"/>
          <a:ext cx="6291714" cy="425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rtl="0">
            <a:lnSpc>
              <a:spcPct val="90000"/>
            </a:lnSpc>
            <a:spcBef>
              <a:spcPct val="0"/>
            </a:spcBef>
            <a:spcAft>
              <a:spcPct val="35000"/>
            </a:spcAft>
            <a:buNone/>
          </a:pPr>
          <a:r>
            <a:rPr lang="en-US" sz="1900" kern="1200">
              <a:latin typeface="Calibri Light"/>
              <a:ea typeface="Calibri Light"/>
              <a:cs typeface="Times New Roman"/>
            </a:rPr>
            <a:t>Website Performance </a:t>
          </a:r>
        </a:p>
      </dsp:txBody>
      <dsp:txXfrm>
        <a:off x="0" y="4254048"/>
        <a:ext cx="6291714" cy="425337"/>
      </dsp:txXfrm>
    </dsp:sp>
    <dsp:sp modelId="{8B3EDFB5-7C04-4DF0-82B8-C327868C4960}">
      <dsp:nvSpPr>
        <dsp:cNvPr id="0" name=""/>
        <dsp:cNvSpPr/>
      </dsp:nvSpPr>
      <dsp:spPr>
        <a:xfrm>
          <a:off x="0" y="4679385"/>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975E87-A6DB-4C57-A058-A19893CF97E2}">
      <dsp:nvSpPr>
        <dsp:cNvPr id="0" name=""/>
        <dsp:cNvSpPr/>
      </dsp:nvSpPr>
      <dsp:spPr>
        <a:xfrm>
          <a:off x="0" y="4679385"/>
          <a:ext cx="6291714" cy="425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rtl="0">
            <a:lnSpc>
              <a:spcPct val="90000"/>
            </a:lnSpc>
            <a:spcBef>
              <a:spcPct val="0"/>
            </a:spcBef>
            <a:spcAft>
              <a:spcPct val="35000"/>
            </a:spcAft>
            <a:buNone/>
          </a:pPr>
          <a:r>
            <a:rPr lang="en-US" sz="1900" kern="1200">
              <a:latin typeface="Calibri Light"/>
              <a:ea typeface="Calibri Light"/>
              <a:cs typeface="Times New Roman"/>
            </a:rPr>
            <a:t>User Analysis</a:t>
          </a:r>
        </a:p>
      </dsp:txBody>
      <dsp:txXfrm>
        <a:off x="0" y="4679385"/>
        <a:ext cx="6291714" cy="425337"/>
      </dsp:txXfrm>
    </dsp:sp>
    <dsp:sp modelId="{E0C76F2E-4E93-49E9-BB07-990CC77D2BFC}">
      <dsp:nvSpPr>
        <dsp:cNvPr id="0" name=""/>
        <dsp:cNvSpPr/>
      </dsp:nvSpPr>
      <dsp:spPr>
        <a:xfrm>
          <a:off x="0" y="5104722"/>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B3F491-1D9D-4664-9C78-3F3588DD5CA9}">
      <dsp:nvSpPr>
        <dsp:cNvPr id="0" name=""/>
        <dsp:cNvSpPr/>
      </dsp:nvSpPr>
      <dsp:spPr>
        <a:xfrm>
          <a:off x="0" y="5104722"/>
          <a:ext cx="6291714" cy="425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latin typeface="Calibri Light"/>
              <a:ea typeface="Calibri Light"/>
              <a:cs typeface="Times New Roman"/>
            </a:rPr>
            <a:t>Glossary</a:t>
          </a:r>
          <a:endParaRPr lang="en-US" sz="1900" kern="1200">
            <a:latin typeface="Calibri Light"/>
            <a:ea typeface="Calibri Light"/>
          </a:endParaRPr>
        </a:p>
      </dsp:txBody>
      <dsp:txXfrm>
        <a:off x="0" y="5104722"/>
        <a:ext cx="6291714" cy="42533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A0ED83-F58C-4BA5-8030-413D1216BBA8}">
      <dsp:nvSpPr>
        <dsp:cNvPr id="0" name=""/>
        <dsp:cNvSpPr/>
      </dsp:nvSpPr>
      <dsp:spPr>
        <a:xfrm>
          <a:off x="766584" y="635583"/>
          <a:ext cx="811316" cy="8113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31CDAC-6A89-4F82-9B77-816D15610A96}">
      <dsp:nvSpPr>
        <dsp:cNvPr id="0" name=""/>
        <dsp:cNvSpPr/>
      </dsp:nvSpPr>
      <dsp:spPr>
        <a:xfrm>
          <a:off x="13219" y="1575073"/>
          <a:ext cx="2318046" cy="347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kern="1200"/>
            <a:t>Maximize Holiday Campaigns</a:t>
          </a:r>
          <a:r>
            <a:rPr lang="en-US" sz="1400" kern="1200"/>
            <a:t>:</a:t>
          </a:r>
        </a:p>
      </dsp:txBody>
      <dsp:txXfrm>
        <a:off x="13219" y="1575073"/>
        <a:ext cx="2318046" cy="347706"/>
      </dsp:txXfrm>
    </dsp:sp>
    <dsp:sp modelId="{0F0E1F8D-730C-4AAC-8CBB-D2325CDDB6C6}">
      <dsp:nvSpPr>
        <dsp:cNvPr id="0" name=""/>
        <dsp:cNvSpPr/>
      </dsp:nvSpPr>
      <dsp:spPr>
        <a:xfrm>
          <a:off x="13219" y="1982396"/>
          <a:ext cx="2318046" cy="1633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Given the substantial increase in revenue and sessions during November and December, continue to invest heavily in holiday marketing campaigns.</a:t>
          </a:r>
        </a:p>
        <a:p>
          <a:pPr marL="0" lvl="0" indent="0" algn="ctr" defTabSz="488950">
            <a:lnSpc>
              <a:spcPct val="100000"/>
            </a:lnSpc>
            <a:spcBef>
              <a:spcPct val="0"/>
            </a:spcBef>
            <a:spcAft>
              <a:spcPct val="35000"/>
            </a:spcAft>
            <a:buNone/>
          </a:pPr>
          <a:r>
            <a:rPr lang="en-US" sz="1100" kern="1200"/>
            <a:t>Consider launching new products or exclusive holiday offers to capitalize on the increased traffic and spending.</a:t>
          </a:r>
        </a:p>
      </dsp:txBody>
      <dsp:txXfrm>
        <a:off x="13219" y="1982396"/>
        <a:ext cx="2318046" cy="1633980"/>
      </dsp:txXfrm>
    </dsp:sp>
    <dsp:sp modelId="{9AC922F5-AF9E-4D2C-9894-53C917C14BD6}">
      <dsp:nvSpPr>
        <dsp:cNvPr id="0" name=""/>
        <dsp:cNvSpPr/>
      </dsp:nvSpPr>
      <dsp:spPr>
        <a:xfrm>
          <a:off x="3490289" y="635583"/>
          <a:ext cx="811316" cy="8113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B44B04-9CCB-4759-8B42-FAFC2111DD95}">
      <dsp:nvSpPr>
        <dsp:cNvPr id="0" name=""/>
        <dsp:cNvSpPr/>
      </dsp:nvSpPr>
      <dsp:spPr>
        <a:xfrm>
          <a:off x="2736924" y="1575073"/>
          <a:ext cx="2318046" cy="347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kern="1200"/>
            <a:t>Enhance Conversion Strategies</a:t>
          </a:r>
          <a:r>
            <a:rPr lang="en-US" sz="1400" kern="1200"/>
            <a:t>:</a:t>
          </a:r>
        </a:p>
      </dsp:txBody>
      <dsp:txXfrm>
        <a:off x="2736924" y="1575073"/>
        <a:ext cx="2318046" cy="347706"/>
      </dsp:txXfrm>
    </dsp:sp>
    <dsp:sp modelId="{4A91217C-F7D1-43FF-B3B2-0ACF750A03D4}">
      <dsp:nvSpPr>
        <dsp:cNvPr id="0" name=""/>
        <dsp:cNvSpPr/>
      </dsp:nvSpPr>
      <dsp:spPr>
        <a:xfrm>
          <a:off x="2736924" y="1982396"/>
          <a:ext cx="2318046" cy="1633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Focus on strategies that have previously led to higher conversion rates, such as personalized marketing, targeted promotions, and improved user experience.</a:t>
          </a:r>
        </a:p>
        <a:p>
          <a:pPr marL="0" lvl="0" indent="0" algn="ctr" defTabSz="488950">
            <a:lnSpc>
              <a:spcPct val="100000"/>
            </a:lnSpc>
            <a:spcBef>
              <a:spcPct val="0"/>
            </a:spcBef>
            <a:spcAft>
              <a:spcPct val="35000"/>
            </a:spcAft>
            <a:buNone/>
          </a:pPr>
          <a:r>
            <a:rPr lang="en-US" sz="1100" kern="1200"/>
            <a:t>Use data analytics to identify and replicate successful tactics from months with peak conversion rates.</a:t>
          </a:r>
        </a:p>
      </dsp:txBody>
      <dsp:txXfrm>
        <a:off x="2736924" y="1982396"/>
        <a:ext cx="2318046" cy="1633980"/>
      </dsp:txXfrm>
    </dsp:sp>
    <dsp:sp modelId="{A3FD6694-E1D1-43A0-A9AF-35EB97E1AE5F}">
      <dsp:nvSpPr>
        <dsp:cNvPr id="0" name=""/>
        <dsp:cNvSpPr/>
      </dsp:nvSpPr>
      <dsp:spPr>
        <a:xfrm>
          <a:off x="6213994" y="635583"/>
          <a:ext cx="811316" cy="8113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7A8E56-DC05-416F-8305-07DDE8B5C2A7}">
      <dsp:nvSpPr>
        <dsp:cNvPr id="0" name=""/>
        <dsp:cNvSpPr/>
      </dsp:nvSpPr>
      <dsp:spPr>
        <a:xfrm>
          <a:off x="5460629" y="1575073"/>
          <a:ext cx="2318046" cy="347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kern="1200"/>
            <a:t>Year-Round Engagement</a:t>
          </a:r>
          <a:r>
            <a:rPr lang="en-US" sz="1400" kern="1200"/>
            <a:t>:</a:t>
          </a:r>
        </a:p>
      </dsp:txBody>
      <dsp:txXfrm>
        <a:off x="5460629" y="1575073"/>
        <a:ext cx="2318046" cy="347706"/>
      </dsp:txXfrm>
    </dsp:sp>
    <dsp:sp modelId="{16D77625-280C-4FCE-8EE0-2DFC1060DBB1}">
      <dsp:nvSpPr>
        <dsp:cNvPr id="0" name=""/>
        <dsp:cNvSpPr/>
      </dsp:nvSpPr>
      <dsp:spPr>
        <a:xfrm>
          <a:off x="5460629" y="1982396"/>
          <a:ext cx="2318046" cy="1633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Develop year-round engagement strategies to maintain steady growth outside the holiday season. This can include loyalty programs, monthly promotions, and regular communication with customers.</a:t>
          </a:r>
        </a:p>
        <a:p>
          <a:pPr marL="0" lvl="0" indent="0" algn="ctr" defTabSz="488950">
            <a:lnSpc>
              <a:spcPct val="100000"/>
            </a:lnSpc>
            <a:spcBef>
              <a:spcPct val="0"/>
            </a:spcBef>
            <a:spcAft>
              <a:spcPct val="35000"/>
            </a:spcAft>
            <a:buNone/>
          </a:pPr>
          <a:r>
            <a:rPr lang="en-US" sz="1100" kern="1200"/>
            <a:t>Analyze the factors leading to lower engagement during certain months and address them proactively.</a:t>
          </a:r>
        </a:p>
      </dsp:txBody>
      <dsp:txXfrm>
        <a:off x="5460629" y="1982396"/>
        <a:ext cx="2318046" cy="1633980"/>
      </dsp:txXfrm>
    </dsp:sp>
    <dsp:sp modelId="{470B60CF-56EE-48D7-AF15-581EBE84AD58}">
      <dsp:nvSpPr>
        <dsp:cNvPr id="0" name=""/>
        <dsp:cNvSpPr/>
      </dsp:nvSpPr>
      <dsp:spPr>
        <a:xfrm>
          <a:off x="8937698" y="635583"/>
          <a:ext cx="811316" cy="8113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C8BDEA-BF49-4202-8030-A404945A474A}">
      <dsp:nvSpPr>
        <dsp:cNvPr id="0" name=""/>
        <dsp:cNvSpPr/>
      </dsp:nvSpPr>
      <dsp:spPr>
        <a:xfrm>
          <a:off x="8184333" y="1575073"/>
          <a:ext cx="2318046" cy="347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kern="1200"/>
            <a:t>Leverage Data Insights</a:t>
          </a:r>
          <a:r>
            <a:rPr lang="en-US" sz="1400" kern="1200"/>
            <a:t>:</a:t>
          </a:r>
        </a:p>
      </dsp:txBody>
      <dsp:txXfrm>
        <a:off x="8184333" y="1575073"/>
        <a:ext cx="2318046" cy="347706"/>
      </dsp:txXfrm>
    </dsp:sp>
    <dsp:sp modelId="{51ABA669-E660-4B9A-AAED-7F2EE0E6E6CE}">
      <dsp:nvSpPr>
        <dsp:cNvPr id="0" name=""/>
        <dsp:cNvSpPr/>
      </dsp:nvSpPr>
      <dsp:spPr>
        <a:xfrm>
          <a:off x="8184333" y="1982396"/>
          <a:ext cx="2318046" cy="1633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Use historical data to predict future trends and plan inventory, marketing, and staffing accordingly.</a:t>
          </a:r>
        </a:p>
        <a:p>
          <a:pPr marL="0" lvl="0" indent="0" algn="ctr" defTabSz="488950">
            <a:lnSpc>
              <a:spcPct val="100000"/>
            </a:lnSpc>
            <a:spcBef>
              <a:spcPct val="0"/>
            </a:spcBef>
            <a:spcAft>
              <a:spcPct val="35000"/>
            </a:spcAft>
            <a:buNone/>
          </a:pPr>
          <a:r>
            <a:rPr lang="en-US" sz="1100" kern="1200"/>
            <a:t>Implement a data-driven approach to identify high-performing channels and demographics, tailoring marketing efforts to maximize ROI.</a:t>
          </a:r>
        </a:p>
      </dsp:txBody>
      <dsp:txXfrm>
        <a:off x="8184333" y="1982396"/>
        <a:ext cx="2318046" cy="163398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C1E14F-E7B5-44D7-9C89-834607D369EE}">
      <dsp:nvSpPr>
        <dsp:cNvPr id="0" name=""/>
        <dsp:cNvSpPr/>
      </dsp:nvSpPr>
      <dsp:spPr>
        <a:xfrm>
          <a:off x="0" y="236208"/>
          <a:ext cx="4379588" cy="3326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9905" tIns="249936" rIns="339905" bIns="85344" numCol="1" spcCol="1270" anchor="t" anchorCtr="0">
          <a:noAutofit/>
        </a:bodyPr>
        <a:lstStyle/>
        <a:p>
          <a:pPr marL="114300" lvl="1" indent="-114300" algn="l" defTabSz="533400">
            <a:lnSpc>
              <a:spcPct val="90000"/>
            </a:lnSpc>
            <a:spcBef>
              <a:spcPct val="0"/>
            </a:spcBef>
            <a:spcAft>
              <a:spcPct val="15000"/>
            </a:spcAft>
            <a:buChar char="•"/>
          </a:pPr>
          <a:r>
            <a:rPr lang="en-US" sz="1200" b="1" kern="1200"/>
            <a:t>Improved Conversion Rate</a:t>
          </a:r>
          <a:r>
            <a:rPr lang="en-US" sz="1200" kern="1200"/>
            <a:t>:</a:t>
          </a:r>
        </a:p>
        <a:p>
          <a:pPr marL="228600" lvl="2" indent="-114300" algn="l" defTabSz="533400">
            <a:lnSpc>
              <a:spcPct val="90000"/>
            </a:lnSpc>
            <a:spcBef>
              <a:spcPct val="0"/>
            </a:spcBef>
            <a:spcAft>
              <a:spcPct val="15000"/>
            </a:spcAft>
            <a:buChar char="•"/>
          </a:pPr>
          <a:r>
            <a:rPr lang="en-US" sz="1200" kern="1200"/>
            <a:t>The conversion rate increased from 6.05% pre-launch to 7.02% post-launch, indicating that the introduction of the Birthday Bear had a positive impact on converting sessions into orders.</a:t>
          </a:r>
        </a:p>
        <a:p>
          <a:pPr marL="114300" lvl="1" indent="-114300" algn="l" defTabSz="533400">
            <a:lnSpc>
              <a:spcPct val="90000"/>
            </a:lnSpc>
            <a:spcBef>
              <a:spcPct val="0"/>
            </a:spcBef>
            <a:spcAft>
              <a:spcPct val="15000"/>
            </a:spcAft>
            <a:buChar char="•"/>
          </a:pPr>
          <a:r>
            <a:rPr lang="en-US" sz="1200" b="1" kern="1200"/>
            <a:t>Increased Average Order Value (AOV)</a:t>
          </a:r>
          <a:r>
            <a:rPr lang="en-US" sz="1200" kern="1200"/>
            <a:t>:</a:t>
          </a:r>
        </a:p>
        <a:p>
          <a:pPr marL="228600" lvl="2" indent="-114300" algn="l" defTabSz="533400">
            <a:lnSpc>
              <a:spcPct val="90000"/>
            </a:lnSpc>
            <a:spcBef>
              <a:spcPct val="0"/>
            </a:spcBef>
            <a:spcAft>
              <a:spcPct val="15000"/>
            </a:spcAft>
            <a:buChar char="•"/>
          </a:pPr>
          <a:r>
            <a:rPr lang="en-US" sz="1200" kern="1200"/>
            <a:t>The AOV rose from $54.19 to $56.93 post-launch, suggesting that customers are spending more per order after the launch of the new product. This may be due to the added appeal of the Birthday Bear, potentially encouraging customers to add more items to their cart.</a:t>
          </a:r>
        </a:p>
        <a:p>
          <a:pPr marL="114300" lvl="1" indent="-114300" algn="l" defTabSz="533400">
            <a:lnSpc>
              <a:spcPct val="90000"/>
            </a:lnSpc>
            <a:spcBef>
              <a:spcPct val="0"/>
            </a:spcBef>
            <a:spcAft>
              <a:spcPct val="15000"/>
            </a:spcAft>
            <a:buChar char="•"/>
          </a:pPr>
          <a:r>
            <a:rPr lang="en-US" sz="1200" b="1" kern="1200"/>
            <a:t>Higher Revenue Per Session</a:t>
          </a:r>
          <a:r>
            <a:rPr lang="en-US" sz="1200" kern="1200"/>
            <a:t>:</a:t>
          </a:r>
        </a:p>
        <a:p>
          <a:pPr marL="228600" lvl="2" indent="-114300" algn="l" defTabSz="533400">
            <a:lnSpc>
              <a:spcPct val="90000"/>
            </a:lnSpc>
            <a:spcBef>
              <a:spcPct val="0"/>
            </a:spcBef>
            <a:spcAft>
              <a:spcPct val="15000"/>
            </a:spcAft>
            <a:buChar char="•"/>
          </a:pPr>
          <a:r>
            <a:rPr lang="en-US" sz="1200" kern="1200"/>
            <a:t>Revenue per session saw a significant increase from $3.28 to $4.00 post-launch. This indicates that the launch of the Birthday Bear not only attracted more valuable sessions but also maximized the revenue generated from each session.</a:t>
          </a:r>
        </a:p>
      </dsp:txBody>
      <dsp:txXfrm>
        <a:off x="0" y="236208"/>
        <a:ext cx="4379588" cy="3326400"/>
      </dsp:txXfrm>
    </dsp:sp>
    <dsp:sp modelId="{8392EA4A-56D0-44EE-BB3A-1C6F80EC92C9}">
      <dsp:nvSpPr>
        <dsp:cNvPr id="0" name=""/>
        <dsp:cNvSpPr/>
      </dsp:nvSpPr>
      <dsp:spPr>
        <a:xfrm>
          <a:off x="218979" y="59088"/>
          <a:ext cx="3065711"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877" tIns="0" rIns="115877" bIns="0" numCol="1" spcCol="1270" anchor="ctr" anchorCtr="0">
          <a:noAutofit/>
        </a:bodyPr>
        <a:lstStyle/>
        <a:p>
          <a:pPr marL="0" lvl="0" indent="0" algn="l" defTabSz="533400">
            <a:lnSpc>
              <a:spcPct val="90000"/>
            </a:lnSpc>
            <a:spcBef>
              <a:spcPct val="0"/>
            </a:spcBef>
            <a:spcAft>
              <a:spcPct val="35000"/>
            </a:spcAft>
            <a:buNone/>
          </a:pPr>
          <a:r>
            <a:rPr lang="en-US" sz="1200" kern="1200"/>
            <a:t>Insights</a:t>
          </a:r>
        </a:p>
      </dsp:txBody>
      <dsp:txXfrm>
        <a:off x="236272" y="76381"/>
        <a:ext cx="3031125" cy="31965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39CB3A-75F0-4003-9828-0EFB26FDEA88}">
      <dsp:nvSpPr>
        <dsp:cNvPr id="0" name=""/>
        <dsp:cNvSpPr/>
      </dsp:nvSpPr>
      <dsp:spPr>
        <a:xfrm>
          <a:off x="0" y="339379"/>
          <a:ext cx="3565988" cy="2331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6760" tIns="416560" rIns="276760" bIns="142240" numCol="1" spcCol="1270" anchor="t" anchorCtr="0">
          <a:noAutofit/>
        </a:bodyPr>
        <a:lstStyle/>
        <a:p>
          <a:pPr marL="228600" lvl="1" indent="-228600" algn="l" defTabSz="889000">
            <a:lnSpc>
              <a:spcPct val="90000"/>
            </a:lnSpc>
            <a:spcBef>
              <a:spcPct val="0"/>
            </a:spcBef>
            <a:spcAft>
              <a:spcPct val="15000"/>
            </a:spcAft>
            <a:buChar char="•"/>
          </a:pPr>
          <a:r>
            <a:rPr lang="en-GB" sz="2000" kern="1200">
              <a:latin typeface="Calibri Light"/>
              <a:cs typeface="Calibri Light"/>
            </a:rPr>
            <a:t>Sessions for </a:t>
          </a:r>
          <a:r>
            <a:rPr lang="en-GB" sz="2000" kern="1200" err="1">
              <a:latin typeface="Calibri Light"/>
              <a:cs typeface="Calibri Light"/>
            </a:rPr>
            <a:t>Gsearch</a:t>
          </a:r>
          <a:r>
            <a:rPr lang="en-GB" sz="2000" kern="1200">
              <a:latin typeface="Calibri Light"/>
              <a:cs typeface="Calibri Light"/>
            </a:rPr>
            <a:t> nonbrand campaign is impacted by bid change.</a:t>
          </a:r>
          <a:endParaRPr lang="en-US" sz="2000" kern="1200">
            <a:latin typeface="Calibri Light"/>
            <a:cs typeface="Calibri Light"/>
          </a:endParaRPr>
        </a:p>
        <a:p>
          <a:pPr marL="228600" lvl="1" indent="-228600" algn="l" defTabSz="889000">
            <a:lnSpc>
              <a:spcPct val="90000"/>
            </a:lnSpc>
            <a:spcBef>
              <a:spcPct val="0"/>
            </a:spcBef>
            <a:spcAft>
              <a:spcPct val="15000"/>
            </a:spcAft>
            <a:buChar char="•"/>
          </a:pPr>
          <a:r>
            <a:rPr lang="en-GB" sz="2000" kern="1200">
              <a:latin typeface="Calibri Light"/>
              <a:cs typeface="Calibri Light"/>
            </a:rPr>
            <a:t>The session volume and CVR% after 2012-04-15 has dropped.</a:t>
          </a:r>
          <a:endParaRPr lang="en-US" sz="2000" kern="1200">
            <a:latin typeface="Calibri Light"/>
            <a:cs typeface="Calibri Light"/>
          </a:endParaRPr>
        </a:p>
      </dsp:txBody>
      <dsp:txXfrm>
        <a:off x="0" y="339379"/>
        <a:ext cx="3565988" cy="2331000"/>
      </dsp:txXfrm>
    </dsp:sp>
    <dsp:sp modelId="{75E1A172-5633-42F6-847D-159DB5543982}">
      <dsp:nvSpPr>
        <dsp:cNvPr id="0" name=""/>
        <dsp:cNvSpPr/>
      </dsp:nvSpPr>
      <dsp:spPr>
        <a:xfrm>
          <a:off x="178299" y="44179"/>
          <a:ext cx="2496191" cy="590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350" tIns="0" rIns="94350" bIns="0" numCol="1" spcCol="1270" anchor="ctr" anchorCtr="0">
          <a:noAutofit/>
        </a:bodyPr>
        <a:lstStyle/>
        <a:p>
          <a:pPr marL="0" lvl="0" indent="0" algn="l" defTabSz="889000">
            <a:lnSpc>
              <a:spcPct val="90000"/>
            </a:lnSpc>
            <a:spcBef>
              <a:spcPct val="0"/>
            </a:spcBef>
            <a:spcAft>
              <a:spcPct val="35000"/>
            </a:spcAft>
            <a:buNone/>
          </a:pPr>
          <a:r>
            <a:rPr lang="en-GB" sz="2000" kern="1200">
              <a:latin typeface="Calibri Light"/>
              <a:cs typeface="Calibri Light"/>
            </a:rPr>
            <a:t>Insights:</a:t>
          </a:r>
          <a:endParaRPr lang="en-US" sz="2000" kern="1200">
            <a:latin typeface="Calibri Light"/>
            <a:cs typeface="Calibri Light"/>
          </a:endParaRPr>
        </a:p>
      </dsp:txBody>
      <dsp:txXfrm>
        <a:off x="207120" y="73000"/>
        <a:ext cx="2438549" cy="532758"/>
      </dsp:txXfrm>
    </dsp:sp>
    <dsp:sp modelId="{BC5D024D-ED53-4609-B77A-8A01B2ED9043}">
      <dsp:nvSpPr>
        <dsp:cNvPr id="0" name=""/>
        <dsp:cNvSpPr/>
      </dsp:nvSpPr>
      <dsp:spPr>
        <a:xfrm>
          <a:off x="0" y="3073580"/>
          <a:ext cx="3565988" cy="17325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6760" tIns="416560" rIns="276760" bIns="142240" numCol="1" spcCol="1270" anchor="t" anchorCtr="0">
          <a:noAutofit/>
        </a:bodyPr>
        <a:lstStyle/>
        <a:p>
          <a:pPr marL="228600" lvl="1" indent="-228600" algn="l" defTabSz="889000" rtl="0">
            <a:lnSpc>
              <a:spcPct val="90000"/>
            </a:lnSpc>
            <a:spcBef>
              <a:spcPct val="0"/>
            </a:spcBef>
            <a:spcAft>
              <a:spcPct val="15000"/>
            </a:spcAft>
            <a:buChar char="•"/>
          </a:pPr>
          <a:r>
            <a:rPr lang="en-GB" sz="2000" kern="1200">
              <a:latin typeface="Calibri Light"/>
              <a:cs typeface="Calibri Light"/>
            </a:rPr>
            <a:t>We want to maximize volume at the lowest possible bid</a:t>
          </a:r>
          <a:r>
            <a:rPr lang="en-GB" sz="2000" kern="1200">
              <a:latin typeface="Calibri Light"/>
              <a:ea typeface="Calibri Light"/>
              <a:cs typeface="Calibri Light"/>
            </a:rPr>
            <a:t>.</a:t>
          </a:r>
          <a:endParaRPr lang="en-GB" sz="2000" kern="1200">
            <a:latin typeface="Calibri Light"/>
            <a:cs typeface="Times New Roman"/>
          </a:endParaRPr>
        </a:p>
        <a:p>
          <a:pPr marL="228600" lvl="1" indent="-228600" algn="l" defTabSz="889000" rtl="0">
            <a:lnSpc>
              <a:spcPct val="90000"/>
            </a:lnSpc>
            <a:spcBef>
              <a:spcPct val="0"/>
            </a:spcBef>
            <a:spcAft>
              <a:spcPct val="15000"/>
            </a:spcAft>
            <a:buChar char="•"/>
          </a:pPr>
          <a:endParaRPr lang="en-GB" sz="2000" b="1" kern="1200">
            <a:latin typeface="Aptos Display" panose="020F0302020204030204"/>
          </a:endParaRPr>
        </a:p>
      </dsp:txBody>
      <dsp:txXfrm>
        <a:off x="0" y="3073580"/>
        <a:ext cx="3565988" cy="1732500"/>
      </dsp:txXfrm>
    </dsp:sp>
    <dsp:sp modelId="{4FBF5F41-B400-4784-A686-AD0F9B846FD8}">
      <dsp:nvSpPr>
        <dsp:cNvPr id="0" name=""/>
        <dsp:cNvSpPr/>
      </dsp:nvSpPr>
      <dsp:spPr>
        <a:xfrm>
          <a:off x="178299" y="2778380"/>
          <a:ext cx="2496191" cy="590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350" tIns="0" rIns="94350" bIns="0" numCol="1" spcCol="1270" anchor="ctr" anchorCtr="0">
          <a:noAutofit/>
        </a:bodyPr>
        <a:lstStyle/>
        <a:p>
          <a:pPr marL="0" lvl="0" indent="0" algn="l" defTabSz="889000">
            <a:lnSpc>
              <a:spcPct val="90000"/>
            </a:lnSpc>
            <a:spcBef>
              <a:spcPct val="0"/>
            </a:spcBef>
            <a:spcAft>
              <a:spcPct val="35000"/>
            </a:spcAft>
            <a:buNone/>
          </a:pPr>
          <a:r>
            <a:rPr lang="en-GB" sz="2000" kern="1200">
              <a:latin typeface="Calibri Light"/>
              <a:cs typeface="Calibri Light"/>
            </a:rPr>
            <a:t>Recommendation:</a:t>
          </a:r>
        </a:p>
      </dsp:txBody>
      <dsp:txXfrm>
        <a:off x="207120" y="2807201"/>
        <a:ext cx="2438549" cy="53275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87A209-A7EC-40CB-88FB-49DFE9ECDB1F}">
      <dsp:nvSpPr>
        <dsp:cNvPr id="0" name=""/>
        <dsp:cNvSpPr/>
      </dsp:nvSpPr>
      <dsp:spPr>
        <a:xfrm>
          <a:off x="655187" y="901134"/>
          <a:ext cx="705058" cy="70505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A7F3DE-A021-4EB7-A5BC-0244368D9556}">
      <dsp:nvSpPr>
        <dsp:cNvPr id="0" name=""/>
        <dsp:cNvSpPr/>
      </dsp:nvSpPr>
      <dsp:spPr>
        <a:xfrm>
          <a:off x="490" y="1737256"/>
          <a:ext cx="2014453" cy="3021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a:pPr>
          <a:r>
            <a:rPr lang="en-GB" sz="2000" b="1" kern="1200">
              <a:latin typeface="Times New Roman"/>
              <a:cs typeface="Times New Roman"/>
            </a:rPr>
            <a:t>Insights:</a:t>
          </a:r>
          <a:endParaRPr lang="en-US" sz="2000" kern="1200">
            <a:latin typeface="Times New Roman"/>
            <a:cs typeface="Times New Roman"/>
          </a:endParaRPr>
        </a:p>
      </dsp:txBody>
      <dsp:txXfrm>
        <a:off x="490" y="1737256"/>
        <a:ext cx="2014453" cy="302167"/>
      </dsp:txXfrm>
    </dsp:sp>
    <dsp:sp modelId="{ECDD47A5-C7E5-4879-BF35-5CDA160D2A52}">
      <dsp:nvSpPr>
        <dsp:cNvPr id="0" name=""/>
        <dsp:cNvSpPr/>
      </dsp:nvSpPr>
      <dsp:spPr>
        <a:xfrm>
          <a:off x="490" y="2100384"/>
          <a:ext cx="2014453" cy="1848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GB" sz="1500" b="0" kern="1200">
              <a:latin typeface="Times New Roman"/>
              <a:cs typeface="Times New Roman"/>
            </a:rPr>
            <a:t>Desktop</a:t>
          </a:r>
          <a:r>
            <a:rPr lang="en-GB" sz="1500" kern="1200">
              <a:latin typeface="Times New Roman"/>
              <a:cs typeface="Times New Roman"/>
            </a:rPr>
            <a:t> performance is better than mobile for </a:t>
          </a:r>
          <a:r>
            <a:rPr lang="en-GB" sz="1500" kern="1200" err="1">
              <a:latin typeface="Times New Roman"/>
              <a:cs typeface="Times New Roman"/>
            </a:rPr>
            <a:t>gsearch</a:t>
          </a:r>
          <a:r>
            <a:rPr lang="en-GB" sz="1500" kern="1200">
              <a:latin typeface="Times New Roman"/>
              <a:cs typeface="Times New Roman"/>
            </a:rPr>
            <a:t>, nonbrand campaign</a:t>
          </a:r>
          <a:endParaRPr lang="en-US" sz="1500" kern="1200">
            <a:latin typeface="Times New Roman"/>
            <a:cs typeface="Times New Roman"/>
          </a:endParaRPr>
        </a:p>
      </dsp:txBody>
      <dsp:txXfrm>
        <a:off x="490" y="2100384"/>
        <a:ext cx="2014453" cy="1848740"/>
      </dsp:txXfrm>
    </dsp:sp>
    <dsp:sp modelId="{FE3AEDE0-5C74-4C3E-AC4B-C4A9A5E2F1D2}">
      <dsp:nvSpPr>
        <dsp:cNvPr id="0" name=""/>
        <dsp:cNvSpPr/>
      </dsp:nvSpPr>
      <dsp:spPr>
        <a:xfrm>
          <a:off x="3022169" y="901134"/>
          <a:ext cx="705058" cy="70505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F74D46-BDF1-48BA-86AF-EEDA789843A0}">
      <dsp:nvSpPr>
        <dsp:cNvPr id="0" name=""/>
        <dsp:cNvSpPr/>
      </dsp:nvSpPr>
      <dsp:spPr>
        <a:xfrm>
          <a:off x="2367472" y="1737256"/>
          <a:ext cx="2014453" cy="3021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a:pPr>
          <a:r>
            <a:rPr lang="en-GB" sz="2000" b="0" kern="1200">
              <a:latin typeface="Times New Roman"/>
              <a:cs typeface="Times New Roman"/>
            </a:rPr>
            <a:t>Recommendation:</a:t>
          </a:r>
        </a:p>
      </dsp:txBody>
      <dsp:txXfrm>
        <a:off x="2367472" y="1737256"/>
        <a:ext cx="2014453" cy="302167"/>
      </dsp:txXfrm>
    </dsp:sp>
    <dsp:sp modelId="{6D372249-D55D-41FE-8C96-71CF9B2668A6}">
      <dsp:nvSpPr>
        <dsp:cNvPr id="0" name=""/>
        <dsp:cNvSpPr/>
      </dsp:nvSpPr>
      <dsp:spPr>
        <a:xfrm>
          <a:off x="2367472" y="2100384"/>
          <a:ext cx="2014453" cy="1848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GB" sz="1500" b="0" kern="1200">
              <a:latin typeface="Times New Roman"/>
              <a:cs typeface="Times New Roman"/>
            </a:rPr>
            <a:t>Desktop bids are driving nearly 4% of session to successful orders rate, so we should reduce mobile bids and transfer the paid traffic spent to desktop channel instead</a:t>
          </a:r>
        </a:p>
        <a:p>
          <a:pPr marL="0" lvl="0" indent="0" algn="ctr" defTabSz="666750">
            <a:lnSpc>
              <a:spcPct val="100000"/>
            </a:lnSpc>
            <a:spcBef>
              <a:spcPct val="0"/>
            </a:spcBef>
            <a:spcAft>
              <a:spcPct val="35000"/>
            </a:spcAft>
            <a:buNone/>
          </a:pPr>
          <a:endParaRPr lang="en-GB" sz="1500" b="1" kern="1200">
            <a:latin typeface="Aptos Display" panose="020F0302020204030204"/>
          </a:endParaRPr>
        </a:p>
      </dsp:txBody>
      <dsp:txXfrm>
        <a:off x="2367472" y="2100384"/>
        <a:ext cx="2014453" cy="184874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39CB3A-75F0-4003-9828-0EFB26FDEA88}">
      <dsp:nvSpPr>
        <dsp:cNvPr id="0" name=""/>
        <dsp:cNvSpPr/>
      </dsp:nvSpPr>
      <dsp:spPr>
        <a:xfrm>
          <a:off x="0" y="300044"/>
          <a:ext cx="4876686" cy="2570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78485" tIns="354076" rIns="378485" bIns="120904" numCol="1" spcCol="1270" anchor="t" anchorCtr="0">
          <a:noAutofit/>
        </a:bodyPr>
        <a:lstStyle/>
        <a:p>
          <a:pPr marL="171450" lvl="1" indent="-171450" algn="l" defTabSz="755650" rtl="0">
            <a:lnSpc>
              <a:spcPct val="90000"/>
            </a:lnSpc>
            <a:spcBef>
              <a:spcPct val="0"/>
            </a:spcBef>
            <a:spcAft>
              <a:spcPct val="15000"/>
            </a:spcAft>
            <a:buChar char="•"/>
          </a:pPr>
          <a:r>
            <a:rPr lang="en-GB" sz="1700" b="0" kern="1200">
              <a:latin typeface="Times New Roman"/>
              <a:cs typeface="Times New Roman"/>
            </a:rPr>
            <a:t>After biding up desktop channel on 2012-05-19, desktop sessions saw a notable rise immediately after the bidding increase, indicating the strategy's effectiveness in driving more desktop traffic.</a:t>
          </a:r>
          <a:endParaRPr lang="en-US" sz="1700" b="0" kern="1200">
            <a:latin typeface="Times New Roman"/>
            <a:cs typeface="Times New Roman"/>
          </a:endParaRPr>
        </a:p>
        <a:p>
          <a:pPr marL="171450" lvl="1" indent="-171450" algn="l" defTabSz="755650">
            <a:lnSpc>
              <a:spcPct val="90000"/>
            </a:lnSpc>
            <a:spcBef>
              <a:spcPct val="0"/>
            </a:spcBef>
            <a:spcAft>
              <a:spcPct val="15000"/>
            </a:spcAft>
            <a:buChar char="•"/>
          </a:pPr>
          <a:r>
            <a:rPr lang="en-GB" sz="1700" b="0" kern="1200">
              <a:latin typeface="Times New Roman"/>
              <a:cs typeface="Times New Roman"/>
            </a:rPr>
            <a:t>Conversely, </a:t>
          </a:r>
          <a:r>
            <a:rPr lang="en-GB" sz="1700" kern="1200">
              <a:latin typeface="Times New Roman"/>
              <a:cs typeface="Times New Roman"/>
            </a:rPr>
            <a:t>mobile sessions did not benefit from the desktop bidding increase and even showed a slight decline.</a:t>
          </a:r>
        </a:p>
        <a:p>
          <a:pPr marL="171450" lvl="1" indent="-171450" algn="l" defTabSz="755650">
            <a:lnSpc>
              <a:spcPct val="90000"/>
            </a:lnSpc>
            <a:spcBef>
              <a:spcPct val="0"/>
            </a:spcBef>
            <a:spcAft>
              <a:spcPct val="15000"/>
            </a:spcAft>
            <a:buChar char="•"/>
          </a:pPr>
          <a:endParaRPr lang="en-GB" sz="1700" kern="1200">
            <a:latin typeface="Times New Roman"/>
            <a:cs typeface="Times New Roman"/>
          </a:endParaRPr>
        </a:p>
      </dsp:txBody>
      <dsp:txXfrm>
        <a:off x="0" y="300044"/>
        <a:ext cx="4876686" cy="2570400"/>
      </dsp:txXfrm>
    </dsp:sp>
    <dsp:sp modelId="{75E1A172-5633-42F6-847D-159DB5543982}">
      <dsp:nvSpPr>
        <dsp:cNvPr id="0" name=""/>
        <dsp:cNvSpPr/>
      </dsp:nvSpPr>
      <dsp:spPr>
        <a:xfrm>
          <a:off x="243834" y="49124"/>
          <a:ext cx="3413680" cy="5018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029" tIns="0" rIns="129029" bIns="0" numCol="1" spcCol="1270" anchor="ctr" anchorCtr="0">
          <a:noAutofit/>
        </a:bodyPr>
        <a:lstStyle/>
        <a:p>
          <a:pPr marL="0" lvl="0" indent="0" algn="l" defTabSz="755650">
            <a:lnSpc>
              <a:spcPct val="90000"/>
            </a:lnSpc>
            <a:spcBef>
              <a:spcPct val="0"/>
            </a:spcBef>
            <a:spcAft>
              <a:spcPct val="35000"/>
            </a:spcAft>
            <a:buNone/>
          </a:pPr>
          <a:r>
            <a:rPr lang="en-GB" sz="1700" b="1" kern="1200">
              <a:latin typeface="Times New Roman"/>
              <a:cs typeface="Times New Roman"/>
            </a:rPr>
            <a:t>Insights:</a:t>
          </a:r>
          <a:endParaRPr lang="en-US" sz="1700" kern="1200">
            <a:latin typeface="Times New Roman"/>
            <a:cs typeface="Times New Roman"/>
          </a:endParaRPr>
        </a:p>
      </dsp:txBody>
      <dsp:txXfrm>
        <a:off x="268332" y="73622"/>
        <a:ext cx="3364684" cy="452844"/>
      </dsp:txXfrm>
    </dsp:sp>
    <dsp:sp modelId="{BC5D024D-ED53-4609-B77A-8A01B2ED9043}">
      <dsp:nvSpPr>
        <dsp:cNvPr id="0" name=""/>
        <dsp:cNvSpPr/>
      </dsp:nvSpPr>
      <dsp:spPr>
        <a:xfrm>
          <a:off x="0" y="3213165"/>
          <a:ext cx="4876686" cy="16600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78485" tIns="354076" rIns="378485" bIns="120904" numCol="1" spcCol="1270" anchor="t" anchorCtr="0">
          <a:noAutofit/>
        </a:bodyPr>
        <a:lstStyle/>
        <a:p>
          <a:pPr marL="171450" lvl="1" indent="-171450" algn="l" defTabSz="755650" rtl="0">
            <a:lnSpc>
              <a:spcPct val="90000"/>
            </a:lnSpc>
            <a:spcBef>
              <a:spcPct val="0"/>
            </a:spcBef>
            <a:spcAft>
              <a:spcPct val="15000"/>
            </a:spcAft>
            <a:buChar char="•"/>
          </a:pPr>
          <a:r>
            <a:rPr lang="en-GB" sz="1700" b="0" kern="1200">
              <a:latin typeface="Times New Roman"/>
              <a:cs typeface="Times New Roman"/>
            </a:rPr>
            <a:t>Evaluate the cost-effectiveness and ROI of the increased desktop traffic to ensure that the additional spend translates into conversions and revenue</a:t>
          </a:r>
        </a:p>
        <a:p>
          <a:pPr marL="171450" lvl="1" indent="-171450" algn="l" defTabSz="755650" rtl="0">
            <a:lnSpc>
              <a:spcPct val="90000"/>
            </a:lnSpc>
            <a:spcBef>
              <a:spcPct val="0"/>
            </a:spcBef>
            <a:spcAft>
              <a:spcPct val="15000"/>
            </a:spcAft>
            <a:buChar char="•"/>
          </a:pPr>
          <a:endParaRPr lang="en-GB" sz="1700" b="1" kern="1200">
            <a:latin typeface="Aptos Display" panose="020F0302020204030204"/>
          </a:endParaRPr>
        </a:p>
      </dsp:txBody>
      <dsp:txXfrm>
        <a:off x="0" y="3213165"/>
        <a:ext cx="4876686" cy="1660050"/>
      </dsp:txXfrm>
    </dsp:sp>
    <dsp:sp modelId="{4FBF5F41-B400-4784-A686-AD0F9B846FD8}">
      <dsp:nvSpPr>
        <dsp:cNvPr id="0" name=""/>
        <dsp:cNvSpPr/>
      </dsp:nvSpPr>
      <dsp:spPr>
        <a:xfrm>
          <a:off x="243834" y="2962245"/>
          <a:ext cx="3413680" cy="5018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029" tIns="0" rIns="129029" bIns="0" numCol="1" spcCol="1270" anchor="ctr" anchorCtr="0">
          <a:noAutofit/>
        </a:bodyPr>
        <a:lstStyle/>
        <a:p>
          <a:pPr marL="0" lvl="0" indent="0" algn="l" defTabSz="755650">
            <a:lnSpc>
              <a:spcPct val="90000"/>
            </a:lnSpc>
            <a:spcBef>
              <a:spcPct val="0"/>
            </a:spcBef>
            <a:spcAft>
              <a:spcPct val="35000"/>
            </a:spcAft>
            <a:buNone/>
          </a:pPr>
          <a:r>
            <a:rPr lang="en-GB" sz="1700" b="0" kern="1200">
              <a:latin typeface="Times New Roman"/>
              <a:cs typeface="Times New Roman"/>
            </a:rPr>
            <a:t>Recommendation:</a:t>
          </a:r>
        </a:p>
      </dsp:txBody>
      <dsp:txXfrm>
        <a:off x="268332" y="2986743"/>
        <a:ext cx="3364684" cy="45284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27A5B5-3D4A-4403-B8BE-C9C6004D9EBF}">
      <dsp:nvSpPr>
        <dsp:cNvPr id="0" name=""/>
        <dsp:cNvSpPr/>
      </dsp:nvSpPr>
      <dsp:spPr>
        <a:xfrm>
          <a:off x="520073" y="1184858"/>
          <a:ext cx="558878" cy="5588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E4646B-3D52-4667-BE3F-2432BE1CD33A}">
      <dsp:nvSpPr>
        <dsp:cNvPr id="0" name=""/>
        <dsp:cNvSpPr/>
      </dsp:nvSpPr>
      <dsp:spPr>
        <a:xfrm>
          <a:off x="1114" y="1864900"/>
          <a:ext cx="1596796" cy="651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kern="1200"/>
            <a:t>Focus on Best Performing Channels:</a:t>
          </a:r>
          <a:endParaRPr lang="en-US" sz="1400" kern="1200"/>
        </a:p>
      </dsp:txBody>
      <dsp:txXfrm>
        <a:off x="1114" y="1864900"/>
        <a:ext cx="1596796" cy="651193"/>
      </dsp:txXfrm>
    </dsp:sp>
    <dsp:sp modelId="{8BDA1C7A-FB91-4062-868B-AA6BFC84A2DA}">
      <dsp:nvSpPr>
        <dsp:cNvPr id="0" name=""/>
        <dsp:cNvSpPr/>
      </dsp:nvSpPr>
      <dsp:spPr>
        <a:xfrm>
          <a:off x="1114" y="2572449"/>
          <a:ext cx="1596796" cy="1430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Continue investing in </a:t>
          </a:r>
          <a:r>
            <a:rPr lang="en-US" sz="1100" kern="1200" err="1"/>
            <a:t>gsearch</a:t>
          </a:r>
          <a:r>
            <a:rPr lang="en-US" sz="1100" kern="1200"/>
            <a:t> as it shows the highest engagement and revenue.</a:t>
          </a:r>
        </a:p>
        <a:p>
          <a:pPr marL="0" lvl="0" indent="0" algn="ctr" defTabSz="488950">
            <a:lnSpc>
              <a:spcPct val="100000"/>
            </a:lnSpc>
            <a:spcBef>
              <a:spcPct val="0"/>
            </a:spcBef>
            <a:spcAft>
              <a:spcPct val="35000"/>
            </a:spcAft>
            <a:buNone/>
          </a:pPr>
          <a:r>
            <a:rPr lang="en-US" sz="1100" kern="1200"/>
            <a:t>Prioritize both mobile and desktop campaigns to maximize returns.</a:t>
          </a:r>
        </a:p>
      </dsp:txBody>
      <dsp:txXfrm>
        <a:off x="1114" y="2572449"/>
        <a:ext cx="1596796" cy="1430166"/>
      </dsp:txXfrm>
    </dsp:sp>
    <dsp:sp modelId="{E845D962-5162-4FAA-BC76-B4CD40D5D43F}">
      <dsp:nvSpPr>
        <dsp:cNvPr id="0" name=""/>
        <dsp:cNvSpPr/>
      </dsp:nvSpPr>
      <dsp:spPr>
        <a:xfrm>
          <a:off x="2396310" y="1184858"/>
          <a:ext cx="558878" cy="5588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D70018-8957-4513-AA9F-60E02C985E34}">
      <dsp:nvSpPr>
        <dsp:cNvPr id="0" name=""/>
        <dsp:cNvSpPr/>
      </dsp:nvSpPr>
      <dsp:spPr>
        <a:xfrm>
          <a:off x="1877351" y="1864900"/>
          <a:ext cx="1596796" cy="651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kern="1200"/>
            <a:t>Improve Paid Traffic Conversion Rates:</a:t>
          </a:r>
          <a:endParaRPr lang="en-US" sz="1400" kern="1200"/>
        </a:p>
      </dsp:txBody>
      <dsp:txXfrm>
        <a:off x="1877351" y="1864900"/>
        <a:ext cx="1596796" cy="651193"/>
      </dsp:txXfrm>
    </dsp:sp>
    <dsp:sp modelId="{B5160899-8782-4B68-AF55-F9DA253E7240}">
      <dsp:nvSpPr>
        <dsp:cNvPr id="0" name=""/>
        <dsp:cNvSpPr/>
      </dsp:nvSpPr>
      <dsp:spPr>
        <a:xfrm>
          <a:off x="1877351" y="2572449"/>
          <a:ext cx="1596796" cy="1430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Focus on optimizing paid traffic campaigns to increase conversion rates from 6.72%.</a:t>
          </a:r>
        </a:p>
        <a:p>
          <a:pPr marL="0" lvl="0" indent="0" algn="ctr" defTabSz="488950">
            <a:lnSpc>
              <a:spcPct val="100000"/>
            </a:lnSpc>
            <a:spcBef>
              <a:spcPct val="0"/>
            </a:spcBef>
            <a:spcAft>
              <a:spcPct val="35000"/>
            </a:spcAft>
            <a:buNone/>
          </a:pPr>
          <a:r>
            <a:rPr lang="en-US" sz="1100" kern="1200"/>
            <a:t>Leverage high session volume (389,543) for potential conversion improvements.</a:t>
          </a:r>
        </a:p>
      </dsp:txBody>
      <dsp:txXfrm>
        <a:off x="1877351" y="2572449"/>
        <a:ext cx="1596796" cy="1430166"/>
      </dsp:txXfrm>
    </dsp:sp>
    <dsp:sp modelId="{A1EDC2E1-BF6E-4A10-AF31-F1AE92C0E0B0}">
      <dsp:nvSpPr>
        <dsp:cNvPr id="0" name=""/>
        <dsp:cNvSpPr/>
      </dsp:nvSpPr>
      <dsp:spPr>
        <a:xfrm>
          <a:off x="4272546" y="1184858"/>
          <a:ext cx="558878" cy="5588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CB438B-AFD0-443A-9494-A0C810405FEC}">
      <dsp:nvSpPr>
        <dsp:cNvPr id="0" name=""/>
        <dsp:cNvSpPr/>
      </dsp:nvSpPr>
      <dsp:spPr>
        <a:xfrm>
          <a:off x="3753587" y="1864900"/>
          <a:ext cx="1596796" cy="651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kern="1200"/>
            <a:t>Enhance Mobile User Experience:</a:t>
          </a:r>
          <a:endParaRPr lang="en-US" sz="1400" kern="1200"/>
        </a:p>
      </dsp:txBody>
      <dsp:txXfrm>
        <a:off x="3753587" y="1864900"/>
        <a:ext cx="1596796" cy="651193"/>
      </dsp:txXfrm>
    </dsp:sp>
    <dsp:sp modelId="{6ABE64E3-EFE2-487E-AE4E-56F07AEB8040}">
      <dsp:nvSpPr>
        <dsp:cNvPr id="0" name=""/>
        <dsp:cNvSpPr/>
      </dsp:nvSpPr>
      <dsp:spPr>
        <a:xfrm>
          <a:off x="3753587" y="2572449"/>
          <a:ext cx="1596796" cy="1430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Conversion Rate: 3.09%.</a:t>
          </a:r>
        </a:p>
        <a:p>
          <a:pPr marL="0" lvl="0" indent="0" algn="ctr" defTabSz="488950">
            <a:lnSpc>
              <a:spcPct val="100000"/>
            </a:lnSpc>
            <a:spcBef>
              <a:spcPct val="0"/>
            </a:spcBef>
            <a:spcAft>
              <a:spcPct val="35000"/>
            </a:spcAft>
            <a:buNone/>
          </a:pPr>
          <a:r>
            <a:rPr lang="en-US" sz="1100" kern="1200"/>
            <a:t>Focus on enhancing mobile user experience to capitalize on significant mobile traffic volume.</a:t>
          </a:r>
        </a:p>
      </dsp:txBody>
      <dsp:txXfrm>
        <a:off x="3753587" y="2572449"/>
        <a:ext cx="1596796" cy="1430166"/>
      </dsp:txXfrm>
    </dsp:sp>
    <dsp:sp modelId="{0B19151C-8342-49A8-BDE5-09F5F3D4C7A2}">
      <dsp:nvSpPr>
        <dsp:cNvPr id="0" name=""/>
        <dsp:cNvSpPr/>
      </dsp:nvSpPr>
      <dsp:spPr>
        <a:xfrm>
          <a:off x="6148782" y="1184858"/>
          <a:ext cx="558878" cy="55887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4B19ED-64AC-41F1-9C3F-4B46450DDA4C}">
      <dsp:nvSpPr>
        <dsp:cNvPr id="0" name=""/>
        <dsp:cNvSpPr/>
      </dsp:nvSpPr>
      <dsp:spPr>
        <a:xfrm>
          <a:off x="5629823" y="1864900"/>
          <a:ext cx="1596796" cy="651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kern="1200"/>
            <a:t>Optimize Campaigns for Mid-Range Performers: </a:t>
          </a:r>
          <a:r>
            <a:rPr lang="en-US" sz="1400" b="1" kern="1200" err="1"/>
            <a:t>bsearch</a:t>
          </a:r>
          <a:endParaRPr lang="en-US" sz="1400" kern="1200" err="1"/>
        </a:p>
      </dsp:txBody>
      <dsp:txXfrm>
        <a:off x="5629823" y="1864900"/>
        <a:ext cx="1596796" cy="651193"/>
      </dsp:txXfrm>
    </dsp:sp>
    <dsp:sp modelId="{A183AE2D-F350-4DCD-99F0-498F1165E24A}">
      <dsp:nvSpPr>
        <dsp:cNvPr id="0" name=""/>
        <dsp:cNvSpPr/>
      </dsp:nvSpPr>
      <dsp:spPr>
        <a:xfrm>
          <a:off x="5629823" y="2572449"/>
          <a:ext cx="1596796" cy="1430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Evaluate and optimize campaigns to improve performance and conversion rates.</a:t>
          </a:r>
        </a:p>
        <a:p>
          <a:pPr marL="0" lvl="0" indent="0" algn="ctr" defTabSz="488950">
            <a:lnSpc>
              <a:spcPct val="100000"/>
            </a:lnSpc>
            <a:spcBef>
              <a:spcPct val="0"/>
            </a:spcBef>
            <a:spcAft>
              <a:spcPct val="35000"/>
            </a:spcAft>
            <a:buNone/>
          </a:pPr>
          <a:r>
            <a:rPr lang="en-US" sz="1100" kern="1200"/>
            <a:t>Focus on increasing mobile traffic engagement.</a:t>
          </a:r>
        </a:p>
      </dsp:txBody>
      <dsp:txXfrm>
        <a:off x="5629823" y="2572449"/>
        <a:ext cx="1596796" cy="1430166"/>
      </dsp:txXfrm>
    </dsp:sp>
    <dsp:sp modelId="{BC46887A-51E6-470D-8CE2-0D47BA5D7AA2}">
      <dsp:nvSpPr>
        <dsp:cNvPr id="0" name=""/>
        <dsp:cNvSpPr/>
      </dsp:nvSpPr>
      <dsp:spPr>
        <a:xfrm>
          <a:off x="8025019" y="1184858"/>
          <a:ext cx="558878" cy="55887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5BDCAB-F99B-4355-AB01-A9B4040CA20C}">
      <dsp:nvSpPr>
        <dsp:cNvPr id="0" name=""/>
        <dsp:cNvSpPr/>
      </dsp:nvSpPr>
      <dsp:spPr>
        <a:xfrm>
          <a:off x="7506060" y="1864900"/>
          <a:ext cx="1596796" cy="651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kern="1200"/>
            <a:t>Explore High Potential Channels: </a:t>
          </a:r>
          <a:r>
            <a:rPr lang="en-US" sz="1400" b="1" kern="1200" err="1"/>
            <a:t>socialbook</a:t>
          </a:r>
          <a:endParaRPr lang="en-US" sz="1400" kern="1200" err="1"/>
        </a:p>
      </dsp:txBody>
      <dsp:txXfrm>
        <a:off x="7506060" y="1864900"/>
        <a:ext cx="1596796" cy="651193"/>
      </dsp:txXfrm>
    </dsp:sp>
    <dsp:sp modelId="{0848A387-1FE1-444A-BD08-F31DEC224D64}">
      <dsp:nvSpPr>
        <dsp:cNvPr id="0" name=""/>
        <dsp:cNvSpPr/>
      </dsp:nvSpPr>
      <dsp:spPr>
        <a:xfrm>
          <a:off x="7506060" y="2572449"/>
          <a:ext cx="1596796" cy="1430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Implement targeted campaigns to increase engagement and conversion rates.</a:t>
          </a:r>
        </a:p>
        <a:p>
          <a:pPr marL="0" lvl="0" indent="0" algn="ctr" defTabSz="488950">
            <a:lnSpc>
              <a:spcPct val="100000"/>
            </a:lnSpc>
            <a:spcBef>
              <a:spcPct val="0"/>
            </a:spcBef>
            <a:spcAft>
              <a:spcPct val="35000"/>
            </a:spcAft>
            <a:buNone/>
          </a:pPr>
          <a:r>
            <a:rPr lang="en-US" sz="1100" kern="1200"/>
            <a:t>Explore opportunities to boost sessions and orders given its late entry but potential for growth.</a:t>
          </a:r>
        </a:p>
      </dsp:txBody>
      <dsp:txXfrm>
        <a:off x="7506060" y="2572449"/>
        <a:ext cx="1596796" cy="1430166"/>
      </dsp:txXfrm>
    </dsp:sp>
    <dsp:sp modelId="{B89E0443-B6C9-49A8-9BBE-F2770D30D455}">
      <dsp:nvSpPr>
        <dsp:cNvPr id="0" name=""/>
        <dsp:cNvSpPr/>
      </dsp:nvSpPr>
      <dsp:spPr>
        <a:xfrm>
          <a:off x="9901255" y="1184858"/>
          <a:ext cx="558878" cy="55887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DBE653-5656-4EE0-9B05-A4D1C553D501}">
      <dsp:nvSpPr>
        <dsp:cNvPr id="0" name=""/>
        <dsp:cNvSpPr/>
      </dsp:nvSpPr>
      <dsp:spPr>
        <a:xfrm>
          <a:off x="9382296" y="1864900"/>
          <a:ext cx="1596796" cy="651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kern="1200"/>
            <a:t>Leverage Free Traffic Effectively:</a:t>
          </a:r>
          <a:endParaRPr lang="en-US" sz="1400" kern="1200"/>
        </a:p>
      </dsp:txBody>
      <dsp:txXfrm>
        <a:off x="9382296" y="1864900"/>
        <a:ext cx="1596796" cy="651193"/>
      </dsp:txXfrm>
    </dsp:sp>
    <dsp:sp modelId="{1760BC53-306E-482F-853C-D04440756B81}">
      <dsp:nvSpPr>
        <dsp:cNvPr id="0" name=""/>
        <dsp:cNvSpPr/>
      </dsp:nvSpPr>
      <dsp:spPr>
        <a:xfrm>
          <a:off x="9382296" y="2572449"/>
          <a:ext cx="1596796" cy="1430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Despite lower volume, free traffic has a higher conversion rate (7.34%).</a:t>
          </a:r>
        </a:p>
        <a:p>
          <a:pPr marL="0" lvl="0" indent="0" algn="ctr" defTabSz="488950">
            <a:lnSpc>
              <a:spcPct val="100000"/>
            </a:lnSpc>
            <a:spcBef>
              <a:spcPct val="0"/>
            </a:spcBef>
            <a:spcAft>
              <a:spcPct val="35000"/>
            </a:spcAft>
            <a:buNone/>
          </a:pPr>
          <a:r>
            <a:rPr lang="en-US" sz="1100" kern="1200"/>
            <a:t>Consider strategies to increase free traffic sessions while maintaining high conversion rates.</a:t>
          </a:r>
        </a:p>
      </dsp:txBody>
      <dsp:txXfrm>
        <a:off x="9382296" y="2572449"/>
        <a:ext cx="1596796" cy="143016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5978CC-DA9E-488B-9511-A9F4E324BB49}">
      <dsp:nvSpPr>
        <dsp:cNvPr id="0" name=""/>
        <dsp:cNvSpPr/>
      </dsp:nvSpPr>
      <dsp:spPr>
        <a:xfrm>
          <a:off x="0" y="63362"/>
          <a:ext cx="10515600" cy="52767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Weekly Trend Analysis</a:t>
          </a:r>
          <a:r>
            <a:rPr lang="en-US" sz="2200" kern="1200"/>
            <a:t>:</a:t>
          </a:r>
        </a:p>
      </dsp:txBody>
      <dsp:txXfrm>
        <a:off x="25759" y="89121"/>
        <a:ext cx="10464082" cy="476152"/>
      </dsp:txXfrm>
    </dsp:sp>
    <dsp:sp modelId="{812865D3-2B4A-4BC5-AE43-97F493F3F3FD}">
      <dsp:nvSpPr>
        <dsp:cNvPr id="0" name=""/>
        <dsp:cNvSpPr/>
      </dsp:nvSpPr>
      <dsp:spPr>
        <a:xfrm>
          <a:off x="0" y="591032"/>
          <a:ext cx="10515600" cy="1593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b="1" kern="1200"/>
            <a:t>Growth Trajectory</a:t>
          </a:r>
          <a:r>
            <a:rPr lang="en-US" sz="1700" kern="1200"/>
            <a:t>: Since the launch, both gsearch and bsearch have shown steady session volumes. While gsearch remains dominant, bsearch is gaining traction.</a:t>
          </a:r>
        </a:p>
        <a:p>
          <a:pPr marL="171450" lvl="1" indent="-171450" algn="l" defTabSz="755650">
            <a:lnSpc>
              <a:spcPct val="90000"/>
            </a:lnSpc>
            <a:spcBef>
              <a:spcPct val="0"/>
            </a:spcBef>
            <a:spcAft>
              <a:spcPct val="20000"/>
            </a:spcAft>
            <a:buChar char="•"/>
          </a:pPr>
          <a:r>
            <a:rPr lang="en-US" sz="1700" b="1" kern="1200"/>
            <a:t>Significant Growth Periods</a:t>
          </a:r>
          <a:r>
            <a:rPr lang="en-US" sz="1700" kern="1200"/>
            <a:t>: Notable increases in session volumes are observed in October and November for both channels, indicating effective campaigns or seasonal trends.</a:t>
          </a:r>
        </a:p>
        <a:p>
          <a:pPr marL="171450" lvl="1" indent="-171450" algn="l" defTabSz="755650">
            <a:lnSpc>
              <a:spcPct val="90000"/>
            </a:lnSpc>
            <a:spcBef>
              <a:spcPct val="0"/>
            </a:spcBef>
            <a:spcAft>
              <a:spcPct val="20000"/>
            </a:spcAft>
            <a:buChar char="•"/>
          </a:pPr>
          <a:r>
            <a:rPr lang="en-US" sz="1700" b="1" kern="1200"/>
            <a:t>High Traffic Periods</a:t>
          </a:r>
          <a:r>
            <a:rPr lang="en-US" sz="1700" kern="1200"/>
            <a:t>: The highest session volumes for both channels occur in mid-November (week 13), potentially due to pre-holiday campaigns.</a:t>
          </a:r>
        </a:p>
      </dsp:txBody>
      <dsp:txXfrm>
        <a:off x="0" y="591032"/>
        <a:ext cx="10515600" cy="1593900"/>
      </dsp:txXfrm>
    </dsp:sp>
    <dsp:sp modelId="{208C914B-072B-4D70-B8E5-8792C3268069}">
      <dsp:nvSpPr>
        <dsp:cNvPr id="0" name=""/>
        <dsp:cNvSpPr/>
      </dsp:nvSpPr>
      <dsp:spPr>
        <a:xfrm>
          <a:off x="0" y="2184932"/>
          <a:ext cx="10515600" cy="52767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Channel Contribution</a:t>
          </a:r>
          <a:r>
            <a:rPr lang="en-US" sz="2200" kern="1200"/>
            <a:t>:</a:t>
          </a:r>
        </a:p>
      </dsp:txBody>
      <dsp:txXfrm>
        <a:off x="25759" y="2210691"/>
        <a:ext cx="10464082" cy="476152"/>
      </dsp:txXfrm>
    </dsp:sp>
    <dsp:sp modelId="{3F6E254F-9500-449C-B51F-59F326779B33}">
      <dsp:nvSpPr>
        <dsp:cNvPr id="0" name=""/>
        <dsp:cNvSpPr/>
      </dsp:nvSpPr>
      <dsp:spPr>
        <a:xfrm>
          <a:off x="0" y="2712603"/>
          <a:ext cx="10515600" cy="1070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b="1" kern="1200"/>
            <a:t>bsearch Performance</a:t>
          </a:r>
          <a:r>
            <a:rPr lang="en-US" sz="1700" kern="1200"/>
            <a:t>: bsearch consistently contributes about a third of the session volume compared to gsearch. This ratio suggests that while gsearch is the primary driver, bsearch plays a substantial role.</a:t>
          </a:r>
        </a:p>
        <a:p>
          <a:pPr marL="171450" lvl="1" indent="-171450" algn="l" defTabSz="755650">
            <a:lnSpc>
              <a:spcPct val="90000"/>
            </a:lnSpc>
            <a:spcBef>
              <a:spcPct val="0"/>
            </a:spcBef>
            <a:spcAft>
              <a:spcPct val="20000"/>
            </a:spcAft>
            <a:buChar char="•"/>
          </a:pPr>
          <a:r>
            <a:rPr lang="en-US" sz="1700" b="1" kern="1200"/>
            <a:t>Session Volumes</a:t>
          </a:r>
          <a:r>
            <a:rPr lang="en-US" sz="1700" kern="1200"/>
            <a:t>: The spike in gsearch sessions in mid-November (3508 sessions) and bsearch (1093 sessions) indicates high engagement during this period.</a:t>
          </a:r>
        </a:p>
      </dsp:txBody>
      <dsp:txXfrm>
        <a:off x="0" y="2712603"/>
        <a:ext cx="10515600" cy="1070190"/>
      </dsp:txXfrm>
    </dsp:sp>
    <dsp:sp modelId="{C197819F-2066-406C-ADCE-8E28FD278756}">
      <dsp:nvSpPr>
        <dsp:cNvPr id="0" name=""/>
        <dsp:cNvSpPr/>
      </dsp:nvSpPr>
      <dsp:spPr>
        <a:xfrm>
          <a:off x="0" y="3782793"/>
          <a:ext cx="10515600" cy="52767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Channel Stability</a:t>
          </a:r>
          <a:r>
            <a:rPr lang="en-US" sz="2200" kern="1200"/>
            <a:t>:</a:t>
          </a:r>
        </a:p>
      </dsp:txBody>
      <dsp:txXfrm>
        <a:off x="25759" y="3808552"/>
        <a:ext cx="10464082" cy="476152"/>
      </dsp:txXfrm>
    </dsp:sp>
    <dsp:sp modelId="{1192239D-A4B6-4409-ADB2-C122B0E4851F}">
      <dsp:nvSpPr>
        <dsp:cNvPr id="0" name=""/>
        <dsp:cNvSpPr/>
      </dsp:nvSpPr>
      <dsp:spPr>
        <a:xfrm>
          <a:off x="0" y="4310463"/>
          <a:ext cx="10515600" cy="1070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b="1" kern="1200"/>
            <a:t>Consistent Performance</a:t>
          </a:r>
          <a:r>
            <a:rPr lang="en-US" sz="1700" kern="1200"/>
            <a:t>: Both channels show relatively stable session volumes week-over-week with occasional spikes, implying consistent performance and audience engagement.</a:t>
          </a:r>
        </a:p>
        <a:p>
          <a:pPr marL="171450" lvl="1" indent="-171450" algn="l" defTabSz="755650">
            <a:lnSpc>
              <a:spcPct val="90000"/>
            </a:lnSpc>
            <a:spcBef>
              <a:spcPct val="0"/>
            </a:spcBef>
            <a:spcAft>
              <a:spcPct val="20000"/>
            </a:spcAft>
            <a:buChar char="•"/>
          </a:pPr>
          <a:r>
            <a:rPr lang="en-US" sz="1700" b="1" kern="1200"/>
            <a:t>Scalability</a:t>
          </a:r>
          <a:r>
            <a:rPr lang="en-US" sz="1700" kern="1200"/>
            <a:t>: The consistent ratio between the channels suggests that bsearch can potentially scale further, given its significant share of the traffic.</a:t>
          </a:r>
        </a:p>
      </dsp:txBody>
      <dsp:txXfrm>
        <a:off x="0" y="4310463"/>
        <a:ext cx="10515600" cy="107019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54825D-0A66-4D10-8DCC-2A56C8D3D6BE}">
      <dsp:nvSpPr>
        <dsp:cNvPr id="0" name=""/>
        <dsp:cNvSpPr/>
      </dsp:nvSpPr>
      <dsp:spPr>
        <a:xfrm>
          <a:off x="0" y="386777"/>
          <a:ext cx="10515600" cy="43173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t>Optimize bsearch Campaigns</a:t>
          </a:r>
          <a:r>
            <a:rPr lang="en-US" sz="1800" kern="1200"/>
            <a:t>:</a:t>
          </a:r>
        </a:p>
      </dsp:txBody>
      <dsp:txXfrm>
        <a:off x="21075" y="407852"/>
        <a:ext cx="10473450" cy="389580"/>
      </dsp:txXfrm>
    </dsp:sp>
    <dsp:sp modelId="{861882E6-C91E-49B8-BBDD-646031BFD026}">
      <dsp:nvSpPr>
        <dsp:cNvPr id="0" name=""/>
        <dsp:cNvSpPr/>
      </dsp:nvSpPr>
      <dsp:spPr>
        <a:xfrm>
          <a:off x="0" y="818507"/>
          <a:ext cx="10515600" cy="689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b="1" kern="1200"/>
            <a:t>Targeted Campaigns</a:t>
          </a:r>
          <a:r>
            <a:rPr lang="en-US" sz="1400" kern="1200"/>
            <a:t>: Develop specific campaigns for bsearch to exploit its growing user base. Focus on keywords and ad creatives that resonate with the bsearch audience.</a:t>
          </a:r>
        </a:p>
        <a:p>
          <a:pPr marL="114300" lvl="1" indent="-114300" algn="l" defTabSz="622300">
            <a:lnSpc>
              <a:spcPct val="90000"/>
            </a:lnSpc>
            <a:spcBef>
              <a:spcPct val="0"/>
            </a:spcBef>
            <a:spcAft>
              <a:spcPct val="20000"/>
            </a:spcAft>
            <a:buChar char="•"/>
          </a:pPr>
          <a:r>
            <a:rPr lang="en-US" sz="1400" b="1" kern="1200"/>
            <a:t>Performance Analysis</a:t>
          </a:r>
          <a:r>
            <a:rPr lang="en-US" sz="1400" kern="1200"/>
            <a:t>: Regularly analyze bsearch metrics to identify high-performing segments and allocate more budget to these areas.</a:t>
          </a:r>
        </a:p>
      </dsp:txBody>
      <dsp:txXfrm>
        <a:off x="0" y="818507"/>
        <a:ext cx="10515600" cy="689310"/>
      </dsp:txXfrm>
    </dsp:sp>
    <dsp:sp modelId="{3BB5DCB8-2B91-41BF-9E9A-5384359D7450}">
      <dsp:nvSpPr>
        <dsp:cNvPr id="0" name=""/>
        <dsp:cNvSpPr/>
      </dsp:nvSpPr>
      <dsp:spPr>
        <a:xfrm>
          <a:off x="0" y="1507817"/>
          <a:ext cx="10515600" cy="43173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t>Cross-Channel Strategies</a:t>
          </a:r>
          <a:r>
            <a:rPr lang="en-US" sz="1800" kern="1200"/>
            <a:t>:</a:t>
          </a:r>
        </a:p>
      </dsp:txBody>
      <dsp:txXfrm>
        <a:off x="21075" y="1528892"/>
        <a:ext cx="10473450" cy="389580"/>
      </dsp:txXfrm>
    </dsp:sp>
    <dsp:sp modelId="{5EC91DCC-24D1-4269-8F42-436910303A88}">
      <dsp:nvSpPr>
        <dsp:cNvPr id="0" name=""/>
        <dsp:cNvSpPr/>
      </dsp:nvSpPr>
      <dsp:spPr>
        <a:xfrm>
          <a:off x="0" y="1939547"/>
          <a:ext cx="10515600" cy="875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b="1" kern="1200"/>
            <a:t>Integrated Campaigns</a:t>
          </a:r>
          <a:r>
            <a:rPr lang="en-US" sz="1400" kern="1200"/>
            <a:t>: Design campaigns that leverage both gsearch and bsearch, ensuring a cohesive strategy that maximizes reach and engagement.</a:t>
          </a:r>
        </a:p>
        <a:p>
          <a:pPr marL="114300" lvl="1" indent="-114300" algn="l" defTabSz="622300">
            <a:lnSpc>
              <a:spcPct val="90000"/>
            </a:lnSpc>
            <a:spcBef>
              <a:spcPct val="0"/>
            </a:spcBef>
            <a:spcAft>
              <a:spcPct val="20000"/>
            </a:spcAft>
            <a:buChar char="•"/>
          </a:pPr>
          <a:r>
            <a:rPr lang="en-US" sz="1400" b="1" kern="1200"/>
            <a:t>Comparative Analysis</a:t>
          </a:r>
          <a:r>
            <a:rPr lang="en-US" sz="1400" kern="1200"/>
            <a:t>: Conduct detailed comparative analysis to understand differences in user behavior and optimize strategies for each channel.</a:t>
          </a:r>
        </a:p>
      </dsp:txBody>
      <dsp:txXfrm>
        <a:off x="0" y="1939547"/>
        <a:ext cx="10515600" cy="875610"/>
      </dsp:txXfrm>
    </dsp:sp>
    <dsp:sp modelId="{54A6F579-4C63-4BC3-80F3-A934BE40042B}">
      <dsp:nvSpPr>
        <dsp:cNvPr id="0" name=""/>
        <dsp:cNvSpPr/>
      </dsp:nvSpPr>
      <dsp:spPr>
        <a:xfrm>
          <a:off x="0" y="2815157"/>
          <a:ext cx="10515600" cy="43173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t>Seasonal Campaign Planning</a:t>
          </a:r>
          <a:r>
            <a:rPr lang="en-US" sz="1800" kern="1200"/>
            <a:t>:</a:t>
          </a:r>
        </a:p>
      </dsp:txBody>
      <dsp:txXfrm>
        <a:off x="21075" y="2836232"/>
        <a:ext cx="10473450" cy="389580"/>
      </dsp:txXfrm>
    </dsp:sp>
    <dsp:sp modelId="{25041083-BFE2-42D3-BC57-4B322FD6C49A}">
      <dsp:nvSpPr>
        <dsp:cNvPr id="0" name=""/>
        <dsp:cNvSpPr/>
      </dsp:nvSpPr>
      <dsp:spPr>
        <a:xfrm>
          <a:off x="0" y="3246888"/>
          <a:ext cx="10515600" cy="689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b="1" kern="1200"/>
            <a:t>Pre-Holiday Promotions</a:t>
          </a:r>
          <a:r>
            <a:rPr lang="en-US" sz="1400" kern="1200"/>
            <a:t>: Based on the November peak, plan and execute robust pre-holiday campaigns to maximize traffic and conversions.</a:t>
          </a:r>
        </a:p>
        <a:p>
          <a:pPr marL="114300" lvl="1" indent="-114300" algn="l" defTabSz="622300">
            <a:lnSpc>
              <a:spcPct val="90000"/>
            </a:lnSpc>
            <a:spcBef>
              <a:spcPct val="0"/>
            </a:spcBef>
            <a:spcAft>
              <a:spcPct val="20000"/>
            </a:spcAft>
            <a:buChar char="•"/>
          </a:pPr>
          <a:r>
            <a:rPr lang="en-US" sz="1400" b="1" kern="1200"/>
            <a:t>Continuous Engagement</a:t>
          </a:r>
          <a:r>
            <a:rPr lang="en-US" sz="1400" kern="1200"/>
            <a:t>: Maintain engagement during off-peak seasons with special offers, loyalty programs, and targeted promotions.</a:t>
          </a:r>
        </a:p>
      </dsp:txBody>
      <dsp:txXfrm>
        <a:off x="0" y="3246888"/>
        <a:ext cx="10515600" cy="689310"/>
      </dsp:txXfrm>
    </dsp:sp>
    <dsp:sp modelId="{F7886A18-FED1-4510-85F3-FA243EC4B607}">
      <dsp:nvSpPr>
        <dsp:cNvPr id="0" name=""/>
        <dsp:cNvSpPr/>
      </dsp:nvSpPr>
      <dsp:spPr>
        <a:xfrm>
          <a:off x="0" y="3936198"/>
          <a:ext cx="10515600" cy="43173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t>Data-Driven Decisions</a:t>
          </a:r>
          <a:r>
            <a:rPr lang="en-US" sz="1800" kern="1200"/>
            <a:t>:</a:t>
          </a:r>
        </a:p>
      </dsp:txBody>
      <dsp:txXfrm>
        <a:off x="21075" y="3957273"/>
        <a:ext cx="10473450" cy="389580"/>
      </dsp:txXfrm>
    </dsp:sp>
    <dsp:sp modelId="{45D1693C-6803-45CF-8A2D-E90393BCC55A}">
      <dsp:nvSpPr>
        <dsp:cNvPr id="0" name=""/>
        <dsp:cNvSpPr/>
      </dsp:nvSpPr>
      <dsp:spPr>
        <a:xfrm>
          <a:off x="0" y="4367928"/>
          <a:ext cx="10515600" cy="689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b="1" kern="1200"/>
            <a:t>Continuous Monitoring</a:t>
          </a:r>
          <a:r>
            <a:rPr lang="en-US" sz="1400" kern="1200"/>
            <a:t>: Set up regular monitoring and reporting to track the performance of both channels. Use insights to make informed decisions and adjust strategies dynamically.</a:t>
          </a:r>
        </a:p>
        <a:p>
          <a:pPr marL="114300" lvl="1" indent="-114300" algn="l" defTabSz="622300">
            <a:lnSpc>
              <a:spcPct val="90000"/>
            </a:lnSpc>
            <a:spcBef>
              <a:spcPct val="0"/>
            </a:spcBef>
            <a:spcAft>
              <a:spcPct val="20000"/>
            </a:spcAft>
            <a:buChar char="•"/>
          </a:pPr>
          <a:r>
            <a:rPr lang="en-US" sz="1400" b="1" kern="1200"/>
            <a:t>User Segmentation</a:t>
          </a:r>
          <a:r>
            <a:rPr lang="en-US" sz="1400" kern="1200"/>
            <a:t>: Segment the audience based on behavior and preferences in each channel to deliver personalized experiences.</a:t>
          </a:r>
        </a:p>
      </dsp:txBody>
      <dsp:txXfrm>
        <a:off x="0" y="4367928"/>
        <a:ext cx="10515600" cy="68931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70B749-7E05-4FD0-A3CB-F64F66A8E023}">
      <dsp:nvSpPr>
        <dsp:cNvPr id="0" name=""/>
        <dsp:cNvSpPr/>
      </dsp:nvSpPr>
      <dsp:spPr>
        <a:xfrm>
          <a:off x="0" y="3273"/>
          <a:ext cx="6718300" cy="69655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9983ED-1AF7-48AC-9E8D-68008AFAFAC3}">
      <dsp:nvSpPr>
        <dsp:cNvPr id="0" name=""/>
        <dsp:cNvSpPr/>
      </dsp:nvSpPr>
      <dsp:spPr>
        <a:xfrm>
          <a:off x="210706" y="159997"/>
          <a:ext cx="383477" cy="3831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CC8671-57AE-4A96-B5C6-B1836A18E2D2}">
      <dsp:nvSpPr>
        <dsp:cNvPr id="0" name=""/>
        <dsp:cNvSpPr/>
      </dsp:nvSpPr>
      <dsp:spPr>
        <a:xfrm>
          <a:off x="804891" y="3273"/>
          <a:ext cx="5877045" cy="761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629" tIns="80629" rIns="80629" bIns="80629" numCol="1" spcCol="1270" anchor="ctr" anchorCtr="0">
          <a:noAutofit/>
        </a:bodyPr>
        <a:lstStyle/>
        <a:p>
          <a:pPr marL="0" lvl="0" indent="0" algn="l" defTabSz="622300">
            <a:lnSpc>
              <a:spcPct val="100000"/>
            </a:lnSpc>
            <a:spcBef>
              <a:spcPct val="0"/>
            </a:spcBef>
            <a:spcAft>
              <a:spcPct val="35000"/>
            </a:spcAft>
            <a:buNone/>
          </a:pPr>
          <a:r>
            <a:rPr lang="en-US" sz="1400" kern="1200"/>
            <a:t>Since the launch of the Love Bear product, the percentage of clicks from the /products page to the Mr. Fuzzy product page has decreased.</a:t>
          </a:r>
        </a:p>
      </dsp:txBody>
      <dsp:txXfrm>
        <a:off x="804891" y="3273"/>
        <a:ext cx="5877045" cy="761853"/>
      </dsp:txXfrm>
    </dsp:sp>
    <dsp:sp modelId="{6791F0D8-A2BF-425F-B173-B7DE1B5E979D}">
      <dsp:nvSpPr>
        <dsp:cNvPr id="0" name=""/>
        <dsp:cNvSpPr/>
      </dsp:nvSpPr>
      <dsp:spPr>
        <a:xfrm>
          <a:off x="0" y="955590"/>
          <a:ext cx="6718300" cy="69655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200EA0-83C3-4014-9609-A1FCCCC1A97D}">
      <dsp:nvSpPr>
        <dsp:cNvPr id="0" name=""/>
        <dsp:cNvSpPr/>
      </dsp:nvSpPr>
      <dsp:spPr>
        <a:xfrm>
          <a:off x="210706" y="1112314"/>
          <a:ext cx="383477" cy="3831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83DB5B-FA85-4106-9DF6-7CEEE8C75512}">
      <dsp:nvSpPr>
        <dsp:cNvPr id="0" name=""/>
        <dsp:cNvSpPr/>
      </dsp:nvSpPr>
      <dsp:spPr>
        <a:xfrm>
          <a:off x="804891" y="955590"/>
          <a:ext cx="5877045" cy="761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629" tIns="80629" rIns="80629" bIns="80629" numCol="1" spcCol="1270" anchor="ctr" anchorCtr="0">
          <a:noAutofit/>
        </a:bodyPr>
        <a:lstStyle/>
        <a:p>
          <a:pPr marL="0" lvl="0" indent="0" algn="l" defTabSz="622300">
            <a:lnSpc>
              <a:spcPct val="100000"/>
            </a:lnSpc>
            <a:spcBef>
              <a:spcPct val="0"/>
            </a:spcBef>
            <a:spcAft>
              <a:spcPct val="35000"/>
            </a:spcAft>
            <a:buNone/>
          </a:pPr>
          <a:r>
            <a:rPr lang="en-US" sz="1400" kern="1200"/>
            <a:t>However, the overall click-through rate for the /products page has increased.</a:t>
          </a:r>
        </a:p>
      </dsp:txBody>
      <dsp:txXfrm>
        <a:off x="804891" y="955590"/>
        <a:ext cx="5877045" cy="761853"/>
      </dsp:txXfrm>
    </dsp:sp>
    <dsp:sp modelId="{B27EA66F-8430-4A79-81C9-2CEDD2326136}">
      <dsp:nvSpPr>
        <dsp:cNvPr id="0" name=""/>
        <dsp:cNvSpPr/>
      </dsp:nvSpPr>
      <dsp:spPr>
        <a:xfrm>
          <a:off x="0" y="1907906"/>
          <a:ext cx="6718300" cy="69655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83C95D-0B82-46A3-ACAB-B519DF3D8098}">
      <dsp:nvSpPr>
        <dsp:cNvPr id="0" name=""/>
        <dsp:cNvSpPr/>
      </dsp:nvSpPr>
      <dsp:spPr>
        <a:xfrm>
          <a:off x="210706" y="2064630"/>
          <a:ext cx="383477" cy="3831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D0AB69-5777-4F24-BB24-5FACBDC8ADC3}">
      <dsp:nvSpPr>
        <dsp:cNvPr id="0" name=""/>
        <dsp:cNvSpPr/>
      </dsp:nvSpPr>
      <dsp:spPr>
        <a:xfrm>
          <a:off x="804891" y="1907906"/>
          <a:ext cx="5877045" cy="761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629" tIns="80629" rIns="80629" bIns="80629" numCol="1" spcCol="1270" anchor="ctr" anchorCtr="0">
          <a:noAutofit/>
        </a:bodyPr>
        <a:lstStyle/>
        <a:p>
          <a:pPr marL="0" lvl="0" indent="0" algn="l" defTabSz="622300">
            <a:lnSpc>
              <a:spcPct val="100000"/>
            </a:lnSpc>
            <a:spcBef>
              <a:spcPct val="0"/>
            </a:spcBef>
            <a:spcAft>
              <a:spcPct val="35000"/>
            </a:spcAft>
            <a:buNone/>
          </a:pPr>
          <a:r>
            <a:rPr lang="en-US" sz="1400" kern="1200"/>
            <a:t>This suggests that the Love Bear product is generating additional interest in products overall.</a:t>
          </a:r>
        </a:p>
      </dsp:txBody>
      <dsp:txXfrm>
        <a:off x="804891" y="1907906"/>
        <a:ext cx="5877045" cy="761853"/>
      </dsp:txXfrm>
    </dsp:sp>
    <dsp:sp modelId="{DCB47C03-0487-4DE7-ADE6-44F77A791F6F}">
      <dsp:nvSpPr>
        <dsp:cNvPr id="0" name=""/>
        <dsp:cNvSpPr/>
      </dsp:nvSpPr>
      <dsp:spPr>
        <a:xfrm>
          <a:off x="0" y="2860223"/>
          <a:ext cx="6718300" cy="69655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716478-F5B3-4CEC-B232-444F7DBFE620}">
      <dsp:nvSpPr>
        <dsp:cNvPr id="0" name=""/>
        <dsp:cNvSpPr/>
      </dsp:nvSpPr>
      <dsp:spPr>
        <a:xfrm>
          <a:off x="210912" y="3016947"/>
          <a:ext cx="383477" cy="38310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C0E8BF-4388-4F51-8811-4BE71779F2C0}">
      <dsp:nvSpPr>
        <dsp:cNvPr id="0" name=""/>
        <dsp:cNvSpPr/>
      </dsp:nvSpPr>
      <dsp:spPr>
        <a:xfrm>
          <a:off x="805303" y="2860223"/>
          <a:ext cx="5837499" cy="761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629" tIns="80629" rIns="80629" bIns="80629" numCol="1" spcCol="1270" anchor="ctr" anchorCtr="0">
          <a:noAutofit/>
        </a:bodyPr>
        <a:lstStyle/>
        <a:p>
          <a:pPr marL="0" lvl="0" indent="0" algn="l" defTabSz="622300">
            <a:lnSpc>
              <a:spcPct val="100000"/>
            </a:lnSpc>
            <a:spcBef>
              <a:spcPct val="0"/>
            </a:spcBef>
            <a:spcAft>
              <a:spcPct val="35000"/>
            </a:spcAft>
            <a:buNone/>
          </a:pPr>
          <a:r>
            <a:rPr lang="en-US" sz="1400" kern="1200"/>
            <a:t>It is recommended that the conversion funnels for each product be investigated individually to better understand how the Love Bear product is impacting customer behavior.</a:t>
          </a:r>
        </a:p>
      </dsp:txBody>
      <dsp:txXfrm>
        <a:off x="805303" y="2860223"/>
        <a:ext cx="5837499" cy="761853"/>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4BD36-4933-4F76-B695-E1A70F5C9723}">
      <dsp:nvSpPr>
        <dsp:cNvPr id="0" name=""/>
        <dsp:cNvSpPr/>
      </dsp:nvSpPr>
      <dsp:spPr>
        <a:xfrm>
          <a:off x="3286" y="131846"/>
          <a:ext cx="3203971" cy="5472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Top Performer</a:t>
          </a:r>
          <a:r>
            <a:rPr lang="en-US" sz="1900" kern="1200"/>
            <a:t>:</a:t>
          </a:r>
        </a:p>
      </dsp:txBody>
      <dsp:txXfrm>
        <a:off x="3286" y="131846"/>
        <a:ext cx="3203971" cy="547200"/>
      </dsp:txXfrm>
    </dsp:sp>
    <dsp:sp modelId="{3A610C40-F970-46F8-8461-E4B7E0E93EF6}">
      <dsp:nvSpPr>
        <dsp:cNvPr id="0" name=""/>
        <dsp:cNvSpPr/>
      </dsp:nvSpPr>
      <dsp:spPr>
        <a:xfrm>
          <a:off x="3286" y="679046"/>
          <a:ext cx="3203971" cy="354165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b="1" kern="1200"/>
            <a:t>The Original Mr. Fuzzy</a:t>
          </a:r>
          <a:r>
            <a:rPr lang="en-US" sz="1900" kern="1200"/>
            <a:t> has the highest total revenue of $1,419,767 and the highest sales volume of 23,861 units. Its profit percentage is 163.01%, indicating strong profitability.</a:t>
          </a:r>
        </a:p>
      </dsp:txBody>
      <dsp:txXfrm>
        <a:off x="3286" y="679046"/>
        <a:ext cx="3203971" cy="3541650"/>
      </dsp:txXfrm>
    </dsp:sp>
    <dsp:sp modelId="{194CC072-D7B0-4C1F-A261-69AD20A626FD}">
      <dsp:nvSpPr>
        <dsp:cNvPr id="0" name=""/>
        <dsp:cNvSpPr/>
      </dsp:nvSpPr>
      <dsp:spPr>
        <a:xfrm>
          <a:off x="3655814" y="131846"/>
          <a:ext cx="3203971" cy="5472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High Profit Margin</a:t>
          </a:r>
          <a:r>
            <a:rPr lang="en-US" sz="1900" kern="1200"/>
            <a:t>:</a:t>
          </a:r>
        </a:p>
      </dsp:txBody>
      <dsp:txXfrm>
        <a:off x="3655814" y="131846"/>
        <a:ext cx="3203971" cy="547200"/>
      </dsp:txXfrm>
    </dsp:sp>
    <dsp:sp modelId="{786F0582-D7D1-4B55-9E9F-26E690587556}">
      <dsp:nvSpPr>
        <dsp:cNvPr id="0" name=""/>
        <dsp:cNvSpPr/>
      </dsp:nvSpPr>
      <dsp:spPr>
        <a:xfrm>
          <a:off x="3655814" y="679046"/>
          <a:ext cx="3203971" cy="354165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b="1" kern="1200"/>
            <a:t>The Hudson River Mini Bear</a:t>
          </a:r>
          <a:r>
            <a:rPr lang="en-US" sz="1900" kern="1200"/>
            <a:t> has the highest profit percentage at 211.59%, despite having the lowest total revenue ($19,775.72) and sales volume (581 units).</a:t>
          </a:r>
        </a:p>
        <a:p>
          <a:pPr marL="171450" lvl="1" indent="-171450" algn="l" defTabSz="844550">
            <a:lnSpc>
              <a:spcPct val="90000"/>
            </a:lnSpc>
            <a:spcBef>
              <a:spcPct val="0"/>
            </a:spcBef>
            <a:spcAft>
              <a:spcPct val="15000"/>
            </a:spcAft>
            <a:buChar char="•"/>
          </a:pPr>
          <a:r>
            <a:rPr lang="en-US" sz="1900" b="1" kern="1200"/>
            <a:t>The Birthday Sugar Panda</a:t>
          </a:r>
          <a:r>
            <a:rPr lang="en-US" sz="1900" kern="1200"/>
            <a:t> follows closely with a profit percentage of 209.44%, showing excellent profitability.</a:t>
          </a:r>
        </a:p>
      </dsp:txBody>
      <dsp:txXfrm>
        <a:off x="3655814" y="679046"/>
        <a:ext cx="3203971" cy="3541650"/>
      </dsp:txXfrm>
    </dsp:sp>
    <dsp:sp modelId="{6AD74256-BD91-44E7-9ABB-F02E862FBFA7}">
      <dsp:nvSpPr>
        <dsp:cNvPr id="0" name=""/>
        <dsp:cNvSpPr/>
      </dsp:nvSpPr>
      <dsp:spPr>
        <a:xfrm>
          <a:off x="7308342" y="131846"/>
          <a:ext cx="3203971" cy="54720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Solid Mid-Range Performer</a:t>
          </a:r>
          <a:r>
            <a:rPr lang="en-US" sz="1900" kern="1200"/>
            <a:t>:</a:t>
          </a:r>
        </a:p>
      </dsp:txBody>
      <dsp:txXfrm>
        <a:off x="7308342" y="131846"/>
        <a:ext cx="3203971" cy="547200"/>
      </dsp:txXfrm>
    </dsp:sp>
    <dsp:sp modelId="{9E1A4D05-2D9E-49BE-BDCA-E11E613DFA2C}">
      <dsp:nvSpPr>
        <dsp:cNvPr id="0" name=""/>
        <dsp:cNvSpPr/>
      </dsp:nvSpPr>
      <dsp:spPr>
        <a:xfrm>
          <a:off x="7308342" y="679046"/>
          <a:ext cx="3203971" cy="3541650"/>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b="1" kern="1200"/>
            <a:t>The Forever Love Bear</a:t>
          </a:r>
          <a:r>
            <a:rPr lang="en-US" sz="1900" kern="1200"/>
            <a:t> has the second-highest revenue ($318,109.19) and a strong profit percentage (170.13%).</a:t>
          </a:r>
        </a:p>
      </dsp:txBody>
      <dsp:txXfrm>
        <a:off x="7308342" y="679046"/>
        <a:ext cx="3203971" cy="35416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8BAACC-18CF-43BC-9305-6258E543865A}">
      <dsp:nvSpPr>
        <dsp:cNvPr id="0" name=""/>
        <dsp:cNvSpPr/>
      </dsp:nvSpPr>
      <dsp:spPr>
        <a:xfrm>
          <a:off x="0" y="386540"/>
          <a:ext cx="5295899" cy="1159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1021" tIns="333248" rIns="411021"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latin typeface="Calibri Light"/>
              <a:ea typeface="Calibri Light"/>
              <a:cs typeface="Calibri"/>
            </a:rPr>
            <a:t>Ensured relationships between tables are maintained. </a:t>
          </a:r>
        </a:p>
        <a:p>
          <a:pPr marL="342900" lvl="2" indent="-171450" algn="l" defTabSz="711200">
            <a:lnSpc>
              <a:spcPct val="90000"/>
            </a:lnSpc>
            <a:spcBef>
              <a:spcPct val="0"/>
            </a:spcBef>
            <a:spcAft>
              <a:spcPct val="15000"/>
            </a:spcAft>
            <a:buChar char="•"/>
          </a:pPr>
          <a:r>
            <a:rPr lang="en-US" sz="1600" kern="1200">
              <a:latin typeface="Calibri Light"/>
              <a:ea typeface="Calibri Light"/>
              <a:cs typeface="Calibri"/>
            </a:rPr>
            <a:t>Checked for duplicate rows</a:t>
          </a:r>
        </a:p>
      </dsp:txBody>
      <dsp:txXfrm>
        <a:off x="0" y="386540"/>
        <a:ext cx="5295899" cy="1159200"/>
      </dsp:txXfrm>
    </dsp:sp>
    <dsp:sp modelId="{ACD90199-9E44-47D1-8E10-56369D77587B}">
      <dsp:nvSpPr>
        <dsp:cNvPr id="0" name=""/>
        <dsp:cNvSpPr/>
      </dsp:nvSpPr>
      <dsp:spPr>
        <a:xfrm>
          <a:off x="264795" y="150380"/>
          <a:ext cx="3707130" cy="4723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121" tIns="0" rIns="140121" bIns="0" numCol="1" spcCol="1270" anchor="ctr" anchorCtr="0">
          <a:noAutofit/>
        </a:bodyPr>
        <a:lstStyle/>
        <a:p>
          <a:pPr marL="0" lvl="0" indent="0" algn="l" defTabSz="711200" rtl="0">
            <a:lnSpc>
              <a:spcPct val="90000"/>
            </a:lnSpc>
            <a:spcBef>
              <a:spcPct val="0"/>
            </a:spcBef>
            <a:spcAft>
              <a:spcPct val="35000"/>
            </a:spcAft>
            <a:buNone/>
          </a:pPr>
          <a:r>
            <a:rPr lang="en-US" sz="1600" kern="1200">
              <a:latin typeface="Calibri Light"/>
              <a:ea typeface="Calibri Light"/>
              <a:cs typeface="Calibri"/>
            </a:rPr>
            <a:t>Integrity Checks: </a:t>
          </a:r>
        </a:p>
      </dsp:txBody>
      <dsp:txXfrm>
        <a:off x="287852" y="173437"/>
        <a:ext cx="3661016" cy="426206"/>
      </dsp:txXfrm>
    </dsp:sp>
    <dsp:sp modelId="{4D7C347D-CA9C-44E9-945A-8606DA122DA7}">
      <dsp:nvSpPr>
        <dsp:cNvPr id="0" name=""/>
        <dsp:cNvSpPr/>
      </dsp:nvSpPr>
      <dsp:spPr>
        <a:xfrm>
          <a:off x="0" y="1868300"/>
          <a:ext cx="5295899" cy="6804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1021" tIns="333248" rIns="411021"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latin typeface="Calibri Light"/>
              <a:ea typeface="Calibri Light"/>
              <a:cs typeface="Calibri"/>
            </a:rPr>
            <a:t>Data formats verified(e.g., dates, numeric values). </a:t>
          </a:r>
        </a:p>
      </dsp:txBody>
      <dsp:txXfrm>
        <a:off x="0" y="1868300"/>
        <a:ext cx="5295899" cy="680400"/>
      </dsp:txXfrm>
    </dsp:sp>
    <dsp:sp modelId="{5155E708-253F-45AF-B4F9-295113379247}">
      <dsp:nvSpPr>
        <dsp:cNvPr id="0" name=""/>
        <dsp:cNvSpPr/>
      </dsp:nvSpPr>
      <dsp:spPr>
        <a:xfrm>
          <a:off x="264795" y="1632140"/>
          <a:ext cx="3707130" cy="4723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121" tIns="0" rIns="140121" bIns="0" numCol="1" spcCol="1270" anchor="ctr" anchorCtr="0">
          <a:noAutofit/>
        </a:bodyPr>
        <a:lstStyle/>
        <a:p>
          <a:pPr marL="0" lvl="0" indent="0" algn="l" defTabSz="711200">
            <a:lnSpc>
              <a:spcPct val="90000"/>
            </a:lnSpc>
            <a:spcBef>
              <a:spcPct val="0"/>
            </a:spcBef>
            <a:spcAft>
              <a:spcPct val="35000"/>
            </a:spcAft>
            <a:buNone/>
          </a:pPr>
          <a:r>
            <a:rPr lang="en-US" sz="1600" kern="1200">
              <a:latin typeface="Calibri Light"/>
              <a:ea typeface="Calibri Light"/>
              <a:cs typeface="Calibri"/>
            </a:rPr>
            <a:t>Consistency Checks: </a:t>
          </a:r>
        </a:p>
      </dsp:txBody>
      <dsp:txXfrm>
        <a:off x="287852" y="1655197"/>
        <a:ext cx="3661016" cy="426206"/>
      </dsp:txXfrm>
    </dsp:sp>
    <dsp:sp modelId="{363416AE-808B-478C-BA03-BC7D5C5A49FD}">
      <dsp:nvSpPr>
        <dsp:cNvPr id="0" name=""/>
        <dsp:cNvSpPr/>
      </dsp:nvSpPr>
      <dsp:spPr>
        <a:xfrm>
          <a:off x="0" y="2871260"/>
          <a:ext cx="5295899" cy="12096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1021" tIns="333248" rIns="411021"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latin typeface="Calibri Light"/>
              <a:ea typeface="Calibri Light"/>
              <a:cs typeface="Calibri"/>
            </a:rPr>
            <a:t>Checked for missing values. </a:t>
          </a:r>
        </a:p>
        <a:p>
          <a:pPr marL="171450" lvl="1" indent="-171450" algn="l" defTabSz="711200">
            <a:lnSpc>
              <a:spcPct val="90000"/>
            </a:lnSpc>
            <a:spcBef>
              <a:spcPct val="0"/>
            </a:spcBef>
            <a:spcAft>
              <a:spcPct val="15000"/>
            </a:spcAft>
            <a:buChar char="•"/>
          </a:pPr>
          <a:r>
            <a:rPr lang="en-US" sz="1600" kern="1200">
              <a:latin typeface="Calibri Light"/>
              <a:ea typeface="Calibri Light"/>
              <a:cs typeface="Calibri"/>
            </a:rPr>
            <a:t>Ensure all necessary columns are populated.</a:t>
          </a:r>
        </a:p>
        <a:p>
          <a:pPr marL="171450" lvl="1" indent="-171450" algn="l" defTabSz="711200">
            <a:lnSpc>
              <a:spcPct val="90000"/>
            </a:lnSpc>
            <a:spcBef>
              <a:spcPct val="0"/>
            </a:spcBef>
            <a:spcAft>
              <a:spcPct val="15000"/>
            </a:spcAft>
            <a:buChar char="•"/>
          </a:pPr>
          <a:r>
            <a:rPr lang="en-US" sz="1600" kern="1200">
              <a:latin typeface="Calibri Light"/>
              <a:ea typeface="Calibri Light"/>
              <a:cs typeface="Calibri"/>
            </a:rPr>
            <a:t>NULL valued handled</a:t>
          </a:r>
        </a:p>
      </dsp:txBody>
      <dsp:txXfrm>
        <a:off x="0" y="2871260"/>
        <a:ext cx="5295899" cy="1209600"/>
      </dsp:txXfrm>
    </dsp:sp>
    <dsp:sp modelId="{B3C53B56-D56F-4C8A-BA24-F9F18C271EDC}">
      <dsp:nvSpPr>
        <dsp:cNvPr id="0" name=""/>
        <dsp:cNvSpPr/>
      </dsp:nvSpPr>
      <dsp:spPr>
        <a:xfrm>
          <a:off x="264795" y="2635100"/>
          <a:ext cx="3707130" cy="4723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121" tIns="0" rIns="140121" bIns="0" numCol="1" spcCol="1270" anchor="ctr" anchorCtr="0">
          <a:noAutofit/>
        </a:bodyPr>
        <a:lstStyle/>
        <a:p>
          <a:pPr marL="0" lvl="0" indent="0" algn="l" defTabSz="711200">
            <a:lnSpc>
              <a:spcPct val="90000"/>
            </a:lnSpc>
            <a:spcBef>
              <a:spcPct val="0"/>
            </a:spcBef>
            <a:spcAft>
              <a:spcPct val="35000"/>
            </a:spcAft>
            <a:buNone/>
          </a:pPr>
          <a:r>
            <a:rPr lang="en-US" sz="1600" kern="1200">
              <a:latin typeface="Calibri Light"/>
              <a:ea typeface="Calibri Light"/>
              <a:cs typeface="Calibri"/>
            </a:rPr>
            <a:t>Completeness Checks: </a:t>
          </a:r>
        </a:p>
      </dsp:txBody>
      <dsp:txXfrm>
        <a:off x="287852" y="2658157"/>
        <a:ext cx="3661016" cy="426206"/>
      </dsp:txXfrm>
    </dsp:sp>
    <dsp:sp modelId="{1C6B2679-E5D1-46D1-85CA-3810137C71FF}">
      <dsp:nvSpPr>
        <dsp:cNvPr id="0" name=""/>
        <dsp:cNvSpPr/>
      </dsp:nvSpPr>
      <dsp:spPr>
        <a:xfrm>
          <a:off x="0" y="4403420"/>
          <a:ext cx="5295899" cy="9072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1021" tIns="333248" rIns="411021"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latin typeface="Calibri Light"/>
              <a:ea typeface="Calibri Light"/>
              <a:cs typeface="Calibri"/>
            </a:rPr>
            <a:t>Cross-checked totals and subtotals against source data.</a:t>
          </a:r>
        </a:p>
      </dsp:txBody>
      <dsp:txXfrm>
        <a:off x="0" y="4403420"/>
        <a:ext cx="5295899" cy="907200"/>
      </dsp:txXfrm>
    </dsp:sp>
    <dsp:sp modelId="{DAB1349F-CEBC-46FB-A1D0-8741E9F0CDD8}">
      <dsp:nvSpPr>
        <dsp:cNvPr id="0" name=""/>
        <dsp:cNvSpPr/>
      </dsp:nvSpPr>
      <dsp:spPr>
        <a:xfrm>
          <a:off x="264795" y="4167260"/>
          <a:ext cx="3707130" cy="4723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121" tIns="0" rIns="140121" bIns="0" numCol="1" spcCol="1270" anchor="ctr" anchorCtr="0">
          <a:noAutofit/>
        </a:bodyPr>
        <a:lstStyle/>
        <a:p>
          <a:pPr marL="0" lvl="0" indent="0" algn="l" defTabSz="711200">
            <a:lnSpc>
              <a:spcPct val="90000"/>
            </a:lnSpc>
            <a:spcBef>
              <a:spcPct val="0"/>
            </a:spcBef>
            <a:spcAft>
              <a:spcPct val="35000"/>
            </a:spcAft>
            <a:buNone/>
          </a:pPr>
          <a:r>
            <a:rPr lang="en-US" sz="1600" kern="1200">
              <a:latin typeface="Calibri Light"/>
              <a:ea typeface="Calibri Light"/>
              <a:cs typeface="Calibri"/>
            </a:rPr>
            <a:t>Accuracy Checks: </a:t>
          </a:r>
        </a:p>
      </dsp:txBody>
      <dsp:txXfrm>
        <a:off x="287852" y="4190317"/>
        <a:ext cx="3661016" cy="426206"/>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38188C-D57A-41BC-A30E-D7E5EFCF261B}">
      <dsp:nvSpPr>
        <dsp:cNvPr id="0" name=""/>
        <dsp:cNvSpPr/>
      </dsp:nvSpPr>
      <dsp:spPr>
        <a:xfrm>
          <a:off x="5257" y="258278"/>
          <a:ext cx="2015341" cy="618193"/>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b="1" kern="1200"/>
            <a:t>Focus on Best Sellers</a:t>
          </a:r>
          <a:r>
            <a:rPr lang="en-US" sz="1700" kern="1200"/>
            <a:t>:</a:t>
          </a:r>
        </a:p>
      </dsp:txBody>
      <dsp:txXfrm>
        <a:off x="5257" y="258278"/>
        <a:ext cx="2015341" cy="618193"/>
      </dsp:txXfrm>
    </dsp:sp>
    <dsp:sp modelId="{AEB811D1-DF66-4785-8EF2-DFB611ED08C8}">
      <dsp:nvSpPr>
        <dsp:cNvPr id="0" name=""/>
        <dsp:cNvSpPr/>
      </dsp:nvSpPr>
      <dsp:spPr>
        <a:xfrm>
          <a:off x="5257" y="876472"/>
          <a:ext cx="2015341" cy="335988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a:t>Increase marketing efforts for </a:t>
          </a:r>
          <a:r>
            <a:rPr lang="en-US" sz="1700" b="1" kern="1200"/>
            <a:t>The Original Mr. Fuzzy</a:t>
          </a:r>
          <a:r>
            <a:rPr lang="en-US" sz="1700" kern="1200"/>
            <a:t> as it is the top revenue generator and has strong profitability.</a:t>
          </a:r>
        </a:p>
        <a:p>
          <a:pPr marL="171450" lvl="1" indent="-171450" algn="l" defTabSz="755650">
            <a:lnSpc>
              <a:spcPct val="90000"/>
            </a:lnSpc>
            <a:spcBef>
              <a:spcPct val="0"/>
            </a:spcBef>
            <a:spcAft>
              <a:spcPct val="15000"/>
            </a:spcAft>
            <a:buChar char="•"/>
          </a:pPr>
          <a:r>
            <a:rPr lang="en-US" sz="1700" kern="1200"/>
            <a:t>Consider bundling </a:t>
          </a:r>
          <a:r>
            <a:rPr lang="en-US" sz="1700" b="1" kern="1200"/>
            <a:t>The Original Mr. Fuzzy</a:t>
          </a:r>
          <a:r>
            <a:rPr lang="en-US" sz="1700" kern="1200"/>
            <a:t> with other products to boost overall sales.</a:t>
          </a:r>
        </a:p>
      </dsp:txBody>
      <dsp:txXfrm>
        <a:off x="5257" y="876472"/>
        <a:ext cx="2015341" cy="3359880"/>
      </dsp:txXfrm>
    </dsp:sp>
    <dsp:sp modelId="{FEB1E874-EE3E-4B63-AE5F-7409146B79DB}">
      <dsp:nvSpPr>
        <dsp:cNvPr id="0" name=""/>
        <dsp:cNvSpPr/>
      </dsp:nvSpPr>
      <dsp:spPr>
        <a:xfrm>
          <a:off x="2302747" y="258278"/>
          <a:ext cx="2015341" cy="618193"/>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b="1" kern="1200"/>
            <a:t>Promote High Margin Products</a:t>
          </a:r>
          <a:r>
            <a:rPr lang="en-US" sz="1700" kern="1200"/>
            <a:t>:</a:t>
          </a:r>
        </a:p>
      </dsp:txBody>
      <dsp:txXfrm>
        <a:off x="2302747" y="258278"/>
        <a:ext cx="2015341" cy="618193"/>
      </dsp:txXfrm>
    </dsp:sp>
    <dsp:sp modelId="{BA2A823A-5BEE-4366-87AB-03EE76996D8E}">
      <dsp:nvSpPr>
        <dsp:cNvPr id="0" name=""/>
        <dsp:cNvSpPr/>
      </dsp:nvSpPr>
      <dsp:spPr>
        <a:xfrm>
          <a:off x="2302747" y="876472"/>
          <a:ext cx="2015341" cy="335988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a:t>Highlight </a:t>
          </a:r>
          <a:r>
            <a:rPr lang="en-US" sz="1700" b="1" kern="1200"/>
            <a:t>The Hudson River Mini Bear</a:t>
          </a:r>
          <a:r>
            <a:rPr lang="en-US" sz="1700" kern="1200"/>
            <a:t> and </a:t>
          </a:r>
          <a:r>
            <a:rPr lang="en-US" sz="1700" b="1" kern="1200"/>
            <a:t>The Birthday Sugar Panda</a:t>
          </a:r>
          <a:r>
            <a:rPr lang="en-US" sz="1700" kern="1200"/>
            <a:t> in marketing campaigns due to their high profit margins. Explore opportunities to increase their visibility and sales volume.</a:t>
          </a:r>
        </a:p>
      </dsp:txBody>
      <dsp:txXfrm>
        <a:off x="2302747" y="876472"/>
        <a:ext cx="2015341" cy="3359880"/>
      </dsp:txXfrm>
    </dsp:sp>
    <dsp:sp modelId="{00B46E4E-0A57-438D-A5FF-A45B1F6160AE}">
      <dsp:nvSpPr>
        <dsp:cNvPr id="0" name=""/>
        <dsp:cNvSpPr/>
      </dsp:nvSpPr>
      <dsp:spPr>
        <a:xfrm>
          <a:off x="4600237" y="258278"/>
          <a:ext cx="2015341" cy="618193"/>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b="1" kern="1200"/>
            <a:t>Expand Product Line</a:t>
          </a:r>
          <a:r>
            <a:rPr lang="en-US" sz="1700" kern="1200"/>
            <a:t>:</a:t>
          </a:r>
        </a:p>
      </dsp:txBody>
      <dsp:txXfrm>
        <a:off x="4600237" y="258278"/>
        <a:ext cx="2015341" cy="618193"/>
      </dsp:txXfrm>
    </dsp:sp>
    <dsp:sp modelId="{A9676837-B0AD-4BEA-96B3-6403BF5BB6AD}">
      <dsp:nvSpPr>
        <dsp:cNvPr id="0" name=""/>
        <dsp:cNvSpPr/>
      </dsp:nvSpPr>
      <dsp:spPr>
        <a:xfrm>
          <a:off x="4600237" y="876472"/>
          <a:ext cx="2015341" cy="3359880"/>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a:t>Develop new products inspired by the features and themes of </a:t>
          </a:r>
          <a:r>
            <a:rPr lang="en-US" sz="1700" b="1" kern="1200"/>
            <a:t>The Birthday Sugar Panda</a:t>
          </a:r>
          <a:r>
            <a:rPr lang="en-US" sz="1700" kern="1200"/>
            <a:t> and </a:t>
          </a:r>
          <a:r>
            <a:rPr lang="en-US" sz="1700" b="1" kern="1200"/>
            <a:t>The Hudson River Mini Bear</a:t>
          </a:r>
          <a:r>
            <a:rPr lang="en-US" sz="1700" kern="1200"/>
            <a:t> to capitalize on their profitability.</a:t>
          </a:r>
        </a:p>
      </dsp:txBody>
      <dsp:txXfrm>
        <a:off x="4600237" y="876472"/>
        <a:ext cx="2015341" cy="3359880"/>
      </dsp:txXfrm>
    </dsp:sp>
    <dsp:sp modelId="{CCB65CB6-655B-49C9-B4EC-BBAE40C2EC88}">
      <dsp:nvSpPr>
        <dsp:cNvPr id="0" name=""/>
        <dsp:cNvSpPr/>
      </dsp:nvSpPr>
      <dsp:spPr>
        <a:xfrm>
          <a:off x="6897726" y="258278"/>
          <a:ext cx="2015341" cy="618193"/>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b="1" kern="1200"/>
            <a:t>Optimize Costs</a:t>
          </a:r>
          <a:r>
            <a:rPr lang="en-US" sz="1700" kern="1200"/>
            <a:t>:</a:t>
          </a:r>
        </a:p>
      </dsp:txBody>
      <dsp:txXfrm>
        <a:off x="6897726" y="258278"/>
        <a:ext cx="2015341" cy="618193"/>
      </dsp:txXfrm>
    </dsp:sp>
    <dsp:sp modelId="{48A798F0-FD54-4459-B2C2-B77ED2DF0185}">
      <dsp:nvSpPr>
        <dsp:cNvPr id="0" name=""/>
        <dsp:cNvSpPr/>
      </dsp:nvSpPr>
      <dsp:spPr>
        <a:xfrm>
          <a:off x="6897726" y="876472"/>
          <a:ext cx="2015341" cy="3359880"/>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a:t>Review and optimize production and supply chain costs for </a:t>
          </a:r>
          <a:r>
            <a:rPr lang="en-US" sz="1700" b="1" kern="1200"/>
            <a:t>The Forever Love Bear</a:t>
          </a:r>
          <a:r>
            <a:rPr lang="en-US" sz="1700" kern="1200"/>
            <a:t> to improve its profit percentage further.</a:t>
          </a:r>
        </a:p>
      </dsp:txBody>
      <dsp:txXfrm>
        <a:off x="6897726" y="876472"/>
        <a:ext cx="2015341" cy="3359880"/>
      </dsp:txXfrm>
    </dsp:sp>
    <dsp:sp modelId="{3D3956C6-2129-47BD-96CB-284EBA767DD0}">
      <dsp:nvSpPr>
        <dsp:cNvPr id="0" name=""/>
        <dsp:cNvSpPr/>
      </dsp:nvSpPr>
      <dsp:spPr>
        <a:xfrm>
          <a:off x="9195216" y="258278"/>
          <a:ext cx="2015341" cy="618193"/>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b="1" kern="1200"/>
            <a:t>Customer Feedback and Improvement</a:t>
          </a:r>
          <a:r>
            <a:rPr lang="en-US" sz="1700" kern="1200"/>
            <a:t>:</a:t>
          </a:r>
        </a:p>
      </dsp:txBody>
      <dsp:txXfrm>
        <a:off x="9195216" y="258278"/>
        <a:ext cx="2015341" cy="618193"/>
      </dsp:txXfrm>
    </dsp:sp>
    <dsp:sp modelId="{A838B418-8F48-4EEA-B293-5BC6C6D66FC9}">
      <dsp:nvSpPr>
        <dsp:cNvPr id="0" name=""/>
        <dsp:cNvSpPr/>
      </dsp:nvSpPr>
      <dsp:spPr>
        <a:xfrm>
          <a:off x="9195216" y="876472"/>
          <a:ext cx="2015341" cy="3359880"/>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a:t>Collect customer feedback on all products to identify areas for improvement and to enhance customer satisfaction, potentially increasing repeat purchases.</a:t>
          </a:r>
        </a:p>
      </dsp:txBody>
      <dsp:txXfrm>
        <a:off x="9195216" y="876472"/>
        <a:ext cx="2015341" cy="335988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DEE3B8-7D20-4A90-ABBA-A84445FB8393}">
      <dsp:nvSpPr>
        <dsp:cNvPr id="0" name=""/>
        <dsp:cNvSpPr/>
      </dsp:nvSpPr>
      <dsp:spPr>
        <a:xfrm rot="10800000">
          <a:off x="0" y="0"/>
          <a:ext cx="2708750" cy="622664"/>
        </a:xfrm>
        <a:prstGeom prst="trapezoid">
          <a:avLst>
            <a:gd name="adj" fmla="val 36252"/>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latin typeface="Times New Roman"/>
              <a:cs typeface="Times New Roman"/>
            </a:rPr>
            <a:t>472871</a:t>
          </a:r>
        </a:p>
      </dsp:txBody>
      <dsp:txXfrm rot="-10800000">
        <a:off x="474031" y="0"/>
        <a:ext cx="1760687" cy="622664"/>
      </dsp:txXfrm>
    </dsp:sp>
    <dsp:sp modelId="{A78DBFE1-4427-43BC-A21B-546488AD84C5}">
      <dsp:nvSpPr>
        <dsp:cNvPr id="0" name=""/>
        <dsp:cNvSpPr/>
      </dsp:nvSpPr>
      <dsp:spPr>
        <a:xfrm rot="10800000">
          <a:off x="225729" y="622664"/>
          <a:ext cx="2257291" cy="622664"/>
        </a:xfrm>
        <a:prstGeom prst="trapezoid">
          <a:avLst>
            <a:gd name="adj" fmla="val 36252"/>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latin typeface="Times New Roman"/>
              <a:cs typeface="Times New Roman"/>
            </a:rPr>
            <a:t>261231</a:t>
          </a:r>
        </a:p>
      </dsp:txBody>
      <dsp:txXfrm rot="-10800000">
        <a:off x="620755" y="622664"/>
        <a:ext cx="1467239" cy="622664"/>
      </dsp:txXfrm>
    </dsp:sp>
    <dsp:sp modelId="{F7D41F60-1559-4BD9-B91D-F694C231BC76}">
      <dsp:nvSpPr>
        <dsp:cNvPr id="0" name=""/>
        <dsp:cNvSpPr/>
      </dsp:nvSpPr>
      <dsp:spPr>
        <a:xfrm rot="10800000">
          <a:off x="451458" y="1245329"/>
          <a:ext cx="1805833" cy="622664"/>
        </a:xfrm>
        <a:prstGeom prst="trapezoid">
          <a:avLst>
            <a:gd name="adj" fmla="val 36252"/>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latin typeface="Times New Roman"/>
              <a:cs typeface="Times New Roman"/>
            </a:rPr>
            <a:t>94953</a:t>
          </a:r>
        </a:p>
      </dsp:txBody>
      <dsp:txXfrm rot="-10800000">
        <a:off x="767479" y="1245329"/>
        <a:ext cx="1173791" cy="622664"/>
      </dsp:txXfrm>
    </dsp:sp>
    <dsp:sp modelId="{757D44A9-C8E0-4036-BE9C-17A30A480977}">
      <dsp:nvSpPr>
        <dsp:cNvPr id="0" name=""/>
        <dsp:cNvSpPr/>
      </dsp:nvSpPr>
      <dsp:spPr>
        <a:xfrm rot="10800000">
          <a:off x="677187" y="1867994"/>
          <a:ext cx="1354374" cy="622664"/>
        </a:xfrm>
        <a:prstGeom prst="trapezoid">
          <a:avLst>
            <a:gd name="adj" fmla="val 36252"/>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latin typeface="Times New Roman"/>
              <a:cs typeface="Times New Roman"/>
            </a:rPr>
            <a:t>64484</a:t>
          </a:r>
        </a:p>
      </dsp:txBody>
      <dsp:txXfrm rot="-10800000">
        <a:off x="914203" y="1867994"/>
        <a:ext cx="880343" cy="622664"/>
      </dsp:txXfrm>
    </dsp:sp>
    <dsp:sp modelId="{DEB83A97-31DE-4C10-82A1-2BA5A3578EF0}">
      <dsp:nvSpPr>
        <dsp:cNvPr id="0" name=""/>
        <dsp:cNvSpPr/>
      </dsp:nvSpPr>
      <dsp:spPr>
        <a:xfrm rot="10800000">
          <a:off x="902916" y="2490658"/>
          <a:ext cx="902916" cy="622664"/>
        </a:xfrm>
        <a:prstGeom prst="trapezoid">
          <a:avLst>
            <a:gd name="adj" fmla="val 36252"/>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latin typeface="Times New Roman"/>
              <a:cs typeface="Times New Roman"/>
            </a:rPr>
            <a:t>48441</a:t>
          </a:r>
        </a:p>
      </dsp:txBody>
      <dsp:txXfrm rot="-10800000">
        <a:off x="1060927" y="2490658"/>
        <a:ext cx="586895" cy="622664"/>
      </dsp:txXfrm>
    </dsp:sp>
    <dsp:sp modelId="{FE913342-6E8C-4696-B48F-5D9CBCDDE577}">
      <dsp:nvSpPr>
        <dsp:cNvPr id="0" name=""/>
        <dsp:cNvSpPr/>
      </dsp:nvSpPr>
      <dsp:spPr>
        <a:xfrm rot="10800000">
          <a:off x="1128645" y="3113323"/>
          <a:ext cx="451458" cy="622664"/>
        </a:xfrm>
        <a:prstGeom prst="trapezoid">
          <a:avLst>
            <a:gd name="adj" fmla="val 5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latin typeface="Times New Roman"/>
              <a:cs typeface="Times New Roman"/>
            </a:rPr>
            <a:t>32313</a:t>
          </a:r>
        </a:p>
      </dsp:txBody>
      <dsp:txXfrm rot="-10800000">
        <a:off x="1128645" y="3113323"/>
        <a:ext cx="451458" cy="622664"/>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B9D32B-0EE3-445E-B4E9-F2605DF1D373}">
      <dsp:nvSpPr>
        <dsp:cNvPr id="0" name=""/>
        <dsp:cNvSpPr/>
      </dsp:nvSpPr>
      <dsp:spPr>
        <a:xfrm>
          <a:off x="460602" y="877561"/>
          <a:ext cx="941622" cy="94162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555828-1D9F-4478-BB89-F8EFF4F87614}">
      <dsp:nvSpPr>
        <dsp:cNvPr id="0" name=""/>
        <dsp:cNvSpPr/>
      </dsp:nvSpPr>
      <dsp:spPr>
        <a:xfrm>
          <a:off x="658343" y="1075302"/>
          <a:ext cx="546140" cy="5461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EF3459-5458-4AEA-BBD5-38CED6F018C8}">
      <dsp:nvSpPr>
        <dsp:cNvPr id="0" name=""/>
        <dsp:cNvSpPr/>
      </dsp:nvSpPr>
      <dsp:spPr>
        <a:xfrm>
          <a:off x="1604000" y="877561"/>
          <a:ext cx="2219537" cy="941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Enhance Product Pages</a:t>
          </a:r>
          <a:r>
            <a:rPr lang="en-US" sz="1100" kern="1200"/>
            <a:t>: Given the high drop-off from product to cart pages, optimize product pages with clearer calls to action and more compelling product information.​</a:t>
          </a:r>
        </a:p>
      </dsp:txBody>
      <dsp:txXfrm>
        <a:off x="1604000" y="877561"/>
        <a:ext cx="2219537" cy="941622"/>
      </dsp:txXfrm>
    </dsp:sp>
    <dsp:sp modelId="{4CC3D362-A3C8-40A9-908A-FBD1B3E82EB7}">
      <dsp:nvSpPr>
        <dsp:cNvPr id="0" name=""/>
        <dsp:cNvSpPr/>
      </dsp:nvSpPr>
      <dsp:spPr>
        <a:xfrm>
          <a:off x="4210276" y="877561"/>
          <a:ext cx="941622" cy="94162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AD73CB-E0F4-4823-8B36-4FAA20C82F88}">
      <dsp:nvSpPr>
        <dsp:cNvPr id="0" name=""/>
        <dsp:cNvSpPr/>
      </dsp:nvSpPr>
      <dsp:spPr>
        <a:xfrm>
          <a:off x="4408017" y="1075302"/>
          <a:ext cx="546140" cy="5461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DBF579-0FCE-47F1-8B25-2A4B9825D789}">
      <dsp:nvSpPr>
        <dsp:cNvPr id="0" name=""/>
        <dsp:cNvSpPr/>
      </dsp:nvSpPr>
      <dsp:spPr>
        <a:xfrm>
          <a:off x="5353674" y="877561"/>
          <a:ext cx="2219537" cy="941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Streamline Checkout Process</a:t>
          </a:r>
          <a:r>
            <a:rPr lang="en-US" sz="1100" kern="1200"/>
            <a:t>: Simplify the checkout process to reduce drop-offs at each stage. Ensure the cart, shipping, and billing pages are user-friendly and efficient.​</a:t>
          </a:r>
        </a:p>
      </dsp:txBody>
      <dsp:txXfrm>
        <a:off x="5353674" y="877561"/>
        <a:ext cx="2219537" cy="941622"/>
      </dsp:txXfrm>
    </dsp:sp>
    <dsp:sp modelId="{6C60E871-552E-4165-9201-CB1BB292585E}">
      <dsp:nvSpPr>
        <dsp:cNvPr id="0" name=""/>
        <dsp:cNvSpPr/>
      </dsp:nvSpPr>
      <dsp:spPr>
        <a:xfrm>
          <a:off x="7959950" y="877561"/>
          <a:ext cx="941622" cy="94162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7A04B8-23E4-4F53-B8B3-2472CA11A3EF}">
      <dsp:nvSpPr>
        <dsp:cNvPr id="0" name=""/>
        <dsp:cNvSpPr/>
      </dsp:nvSpPr>
      <dsp:spPr>
        <a:xfrm>
          <a:off x="8157690" y="1075302"/>
          <a:ext cx="546140" cy="5461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EEE403-5250-471D-B51E-7118CC1B8C78}">
      <dsp:nvSpPr>
        <dsp:cNvPr id="0" name=""/>
        <dsp:cNvSpPr/>
      </dsp:nvSpPr>
      <dsp:spPr>
        <a:xfrm>
          <a:off x="9103348" y="877561"/>
          <a:ext cx="2219537" cy="941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Retargeting Campaigns</a:t>
          </a:r>
          <a:r>
            <a:rPr lang="en-US" sz="1100" kern="1200"/>
            <a:t>: Implement retargeting strategies for users who drop off before reaching the cart or billing pages.​</a:t>
          </a:r>
        </a:p>
      </dsp:txBody>
      <dsp:txXfrm>
        <a:off x="9103348" y="877561"/>
        <a:ext cx="2219537" cy="941622"/>
      </dsp:txXfrm>
    </dsp:sp>
    <dsp:sp modelId="{9F22EEDC-6FD0-4D32-A996-EF3C0F3DAB66}">
      <dsp:nvSpPr>
        <dsp:cNvPr id="0" name=""/>
        <dsp:cNvSpPr/>
      </dsp:nvSpPr>
      <dsp:spPr>
        <a:xfrm>
          <a:off x="460602" y="2564391"/>
          <a:ext cx="941622" cy="94162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B4DDB0-9A9B-4A43-A927-BE9F4BFB9308}">
      <dsp:nvSpPr>
        <dsp:cNvPr id="0" name=""/>
        <dsp:cNvSpPr/>
      </dsp:nvSpPr>
      <dsp:spPr>
        <a:xfrm>
          <a:off x="658343" y="2762132"/>
          <a:ext cx="546140" cy="54614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574DCD-A4DA-4526-9CAB-D6CD536A6703}">
      <dsp:nvSpPr>
        <dsp:cNvPr id="0" name=""/>
        <dsp:cNvSpPr/>
      </dsp:nvSpPr>
      <dsp:spPr>
        <a:xfrm>
          <a:off x="1604000" y="2564391"/>
          <a:ext cx="2219537" cy="941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Conversion Rate Optimization (CRO)</a:t>
          </a:r>
          <a:r>
            <a:rPr lang="en-US" sz="1100" kern="1200"/>
            <a:t>: Conduct A/B testing on different page elements, especially on product, cart, and checkout pages, to identify what drives higher conversions.​</a:t>
          </a:r>
        </a:p>
      </dsp:txBody>
      <dsp:txXfrm>
        <a:off x="1604000" y="2564391"/>
        <a:ext cx="2219537" cy="941622"/>
      </dsp:txXfrm>
    </dsp:sp>
    <dsp:sp modelId="{58BB8632-7AA2-4FF7-99D5-32E132C2DF2C}">
      <dsp:nvSpPr>
        <dsp:cNvPr id="0" name=""/>
        <dsp:cNvSpPr/>
      </dsp:nvSpPr>
      <dsp:spPr>
        <a:xfrm>
          <a:off x="4210276" y="2564391"/>
          <a:ext cx="941622" cy="94162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6A64E7-DF1B-4985-BA8B-0BEFC11C3DA2}">
      <dsp:nvSpPr>
        <dsp:cNvPr id="0" name=""/>
        <dsp:cNvSpPr/>
      </dsp:nvSpPr>
      <dsp:spPr>
        <a:xfrm>
          <a:off x="4408017" y="2762132"/>
          <a:ext cx="546140" cy="54614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DE8076-7132-4A01-B707-E6D53C0C3D92}">
      <dsp:nvSpPr>
        <dsp:cNvPr id="0" name=""/>
        <dsp:cNvSpPr/>
      </dsp:nvSpPr>
      <dsp:spPr>
        <a:xfrm>
          <a:off x="5353674" y="2564391"/>
          <a:ext cx="2219537" cy="941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Customer Feedback</a:t>
          </a:r>
          <a:r>
            <a:rPr lang="en-US" sz="1100" kern="1200"/>
            <a:t>: Gather feedback from users who abandon their sessions at various stages to understand and address their concerns.​</a:t>
          </a:r>
        </a:p>
      </dsp:txBody>
      <dsp:txXfrm>
        <a:off x="5353674" y="2564391"/>
        <a:ext cx="2219537" cy="941622"/>
      </dsp:txXfrm>
    </dsp:sp>
    <dsp:sp modelId="{323D38A4-8DB4-4CEE-A1CA-85222E45CD4C}">
      <dsp:nvSpPr>
        <dsp:cNvPr id="0" name=""/>
        <dsp:cNvSpPr/>
      </dsp:nvSpPr>
      <dsp:spPr>
        <a:xfrm>
          <a:off x="7959950" y="2564391"/>
          <a:ext cx="941622" cy="94162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B315E6-EB53-4196-A5F3-14C4D09CB6B4}">
      <dsp:nvSpPr>
        <dsp:cNvPr id="0" name=""/>
        <dsp:cNvSpPr/>
      </dsp:nvSpPr>
      <dsp:spPr>
        <a:xfrm>
          <a:off x="8157690" y="2762132"/>
          <a:ext cx="546140" cy="54614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CA20A7-DC8B-41C4-BA84-5A26DACB7369}">
      <dsp:nvSpPr>
        <dsp:cNvPr id="0" name=""/>
        <dsp:cNvSpPr/>
      </dsp:nvSpPr>
      <dsp:spPr>
        <a:xfrm>
          <a:off x="9103348" y="2564391"/>
          <a:ext cx="2219537" cy="941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Personalized Recommendations</a:t>
          </a:r>
          <a:r>
            <a:rPr lang="en-US" sz="1100" kern="1200"/>
            <a:t>: Use data-driven personalized product recommendations to guide users from the product pages to the checkout</a:t>
          </a:r>
        </a:p>
      </dsp:txBody>
      <dsp:txXfrm>
        <a:off x="9103348" y="2564391"/>
        <a:ext cx="2219537" cy="941622"/>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B05D85-5ABC-4972-9933-EE5C110EE829}">
      <dsp:nvSpPr>
        <dsp:cNvPr id="0" name=""/>
        <dsp:cNvSpPr/>
      </dsp:nvSpPr>
      <dsp:spPr>
        <a:xfrm>
          <a:off x="0" y="236133"/>
          <a:ext cx="6931403" cy="92137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7954" tIns="270764" rIns="537954"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t>There is a clear trend of steady growth in product page sessions from March 2012 to December 2014. The sessions increased from 743 in March 2012 to a peak of 17,240 in December 2014.</a:t>
          </a:r>
        </a:p>
      </dsp:txBody>
      <dsp:txXfrm>
        <a:off x="0" y="236133"/>
        <a:ext cx="6931403" cy="921375"/>
      </dsp:txXfrm>
    </dsp:sp>
    <dsp:sp modelId="{0C8FD189-667C-47FB-B24B-D80AE5F14F4F}">
      <dsp:nvSpPr>
        <dsp:cNvPr id="0" name=""/>
        <dsp:cNvSpPr/>
      </dsp:nvSpPr>
      <dsp:spPr>
        <a:xfrm>
          <a:off x="346570" y="44253"/>
          <a:ext cx="4851982" cy="3837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3393" tIns="0" rIns="183393" bIns="0" numCol="1" spcCol="1270" anchor="ctr" anchorCtr="0">
          <a:noAutofit/>
        </a:bodyPr>
        <a:lstStyle/>
        <a:p>
          <a:pPr marL="0" lvl="0" indent="0" algn="l" defTabSz="577850">
            <a:lnSpc>
              <a:spcPct val="90000"/>
            </a:lnSpc>
            <a:spcBef>
              <a:spcPct val="0"/>
            </a:spcBef>
            <a:spcAft>
              <a:spcPct val="35000"/>
            </a:spcAft>
            <a:buNone/>
          </a:pPr>
          <a:r>
            <a:rPr lang="en-US" sz="1300" b="1" kern="1200"/>
            <a:t>:Steady Growth</a:t>
          </a:r>
          <a:r>
            <a:rPr lang="en-US" sz="1300" kern="1200"/>
            <a:t>:</a:t>
          </a:r>
        </a:p>
      </dsp:txBody>
      <dsp:txXfrm>
        <a:off x="365304" y="62987"/>
        <a:ext cx="4814514" cy="346292"/>
      </dsp:txXfrm>
    </dsp:sp>
    <dsp:sp modelId="{1B4BEA75-32DF-47F1-86C8-F8B1648C8A46}">
      <dsp:nvSpPr>
        <dsp:cNvPr id="0" name=""/>
        <dsp:cNvSpPr/>
      </dsp:nvSpPr>
      <dsp:spPr>
        <a:xfrm>
          <a:off x="0" y="1419588"/>
          <a:ext cx="6931403" cy="110565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7954" tIns="270764" rIns="537954"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t>Significant peaks are observed during November and December of each year, suggesting higher engagement during the holiday season. For example, November 2012 (6,743 sessions) and December 2012 (5,013 sessions) show a marked increase compared to other months.</a:t>
          </a:r>
        </a:p>
      </dsp:txBody>
      <dsp:txXfrm>
        <a:off x="0" y="1419588"/>
        <a:ext cx="6931403" cy="1105650"/>
      </dsp:txXfrm>
    </dsp:sp>
    <dsp:sp modelId="{BFE9F6AA-A7AD-4E6A-AF5C-124A0CA6E0C4}">
      <dsp:nvSpPr>
        <dsp:cNvPr id="0" name=""/>
        <dsp:cNvSpPr/>
      </dsp:nvSpPr>
      <dsp:spPr>
        <a:xfrm>
          <a:off x="346570" y="1227708"/>
          <a:ext cx="4851982" cy="3837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3393" tIns="0" rIns="183393" bIns="0" numCol="1" spcCol="1270" anchor="ctr" anchorCtr="0">
          <a:noAutofit/>
        </a:bodyPr>
        <a:lstStyle/>
        <a:p>
          <a:pPr marL="0" lvl="0" indent="0" algn="l" defTabSz="577850">
            <a:lnSpc>
              <a:spcPct val="90000"/>
            </a:lnSpc>
            <a:spcBef>
              <a:spcPct val="0"/>
            </a:spcBef>
            <a:spcAft>
              <a:spcPct val="35000"/>
            </a:spcAft>
            <a:buNone/>
          </a:pPr>
          <a:r>
            <a:rPr lang="en-US" sz="1300" b="1" kern="1200"/>
            <a:t>Seasonal Peaks</a:t>
          </a:r>
          <a:r>
            <a:rPr lang="en-US" sz="1300" kern="1200"/>
            <a:t>:</a:t>
          </a:r>
        </a:p>
      </dsp:txBody>
      <dsp:txXfrm>
        <a:off x="365304" y="1246442"/>
        <a:ext cx="4814514" cy="346292"/>
      </dsp:txXfrm>
    </dsp:sp>
    <dsp:sp modelId="{86ADF941-17A8-4CFD-86AC-F52E5C6AE4A2}">
      <dsp:nvSpPr>
        <dsp:cNvPr id="0" name=""/>
        <dsp:cNvSpPr/>
      </dsp:nvSpPr>
      <dsp:spPr>
        <a:xfrm>
          <a:off x="0" y="2787318"/>
          <a:ext cx="6931403" cy="7371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7954" tIns="270764" rIns="537954"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t>There is a noticeable drop in sessions following the peak holiday months. For instance, January 2013 sessions dropped to 3,380 from December 2012’s 5,013.</a:t>
          </a:r>
        </a:p>
      </dsp:txBody>
      <dsp:txXfrm>
        <a:off x="0" y="2787318"/>
        <a:ext cx="6931403" cy="737100"/>
      </dsp:txXfrm>
    </dsp:sp>
    <dsp:sp modelId="{C43CA03D-9D00-4088-B70D-FED829EEC2D1}">
      <dsp:nvSpPr>
        <dsp:cNvPr id="0" name=""/>
        <dsp:cNvSpPr/>
      </dsp:nvSpPr>
      <dsp:spPr>
        <a:xfrm>
          <a:off x="346570" y="2595438"/>
          <a:ext cx="4851982" cy="3837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3393" tIns="0" rIns="183393" bIns="0" numCol="1" spcCol="1270" anchor="ctr" anchorCtr="0">
          <a:noAutofit/>
        </a:bodyPr>
        <a:lstStyle/>
        <a:p>
          <a:pPr marL="0" lvl="0" indent="0" algn="l" defTabSz="577850">
            <a:lnSpc>
              <a:spcPct val="90000"/>
            </a:lnSpc>
            <a:spcBef>
              <a:spcPct val="0"/>
            </a:spcBef>
            <a:spcAft>
              <a:spcPct val="35000"/>
            </a:spcAft>
            <a:buNone/>
          </a:pPr>
          <a:r>
            <a:rPr lang="en-US" sz="1300" b="1" kern="1200"/>
            <a:t>Post-Holiday Decline</a:t>
          </a:r>
          <a:r>
            <a:rPr lang="en-US" sz="1300" kern="1200"/>
            <a:t>:</a:t>
          </a:r>
        </a:p>
      </dsp:txBody>
      <dsp:txXfrm>
        <a:off x="365304" y="2614172"/>
        <a:ext cx="4814514" cy="346292"/>
      </dsp:txXfrm>
    </dsp:sp>
    <dsp:sp modelId="{21A3AB03-BDAB-479D-9604-70849C82F016}">
      <dsp:nvSpPr>
        <dsp:cNvPr id="0" name=""/>
        <dsp:cNvSpPr/>
      </dsp:nvSpPr>
      <dsp:spPr>
        <a:xfrm>
          <a:off x="0" y="3786498"/>
          <a:ext cx="6931403" cy="7371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7954" tIns="270764" rIns="537954"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t>Despite seasonal fluctuations, the overall trend shows continuous growth. By October 2014, sessions reached 12,335, and by December 2014, they peaked at 17,240.</a:t>
          </a:r>
        </a:p>
      </dsp:txBody>
      <dsp:txXfrm>
        <a:off x="0" y="3786498"/>
        <a:ext cx="6931403" cy="737100"/>
      </dsp:txXfrm>
    </dsp:sp>
    <dsp:sp modelId="{8C010EE6-064A-4450-9CF8-01FCD7F76EA4}">
      <dsp:nvSpPr>
        <dsp:cNvPr id="0" name=""/>
        <dsp:cNvSpPr/>
      </dsp:nvSpPr>
      <dsp:spPr>
        <a:xfrm>
          <a:off x="346570" y="3594618"/>
          <a:ext cx="4851982" cy="3837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3393" tIns="0" rIns="183393" bIns="0" numCol="1" spcCol="1270" anchor="ctr" anchorCtr="0">
          <a:noAutofit/>
        </a:bodyPr>
        <a:lstStyle/>
        <a:p>
          <a:pPr marL="0" lvl="0" indent="0" algn="l" defTabSz="577850">
            <a:lnSpc>
              <a:spcPct val="90000"/>
            </a:lnSpc>
            <a:spcBef>
              <a:spcPct val="0"/>
            </a:spcBef>
            <a:spcAft>
              <a:spcPct val="35000"/>
            </a:spcAft>
            <a:buNone/>
          </a:pPr>
          <a:r>
            <a:rPr lang="en-US" sz="1300" b="1" kern="1200"/>
            <a:t>Continuous Increase</a:t>
          </a:r>
          <a:r>
            <a:rPr lang="en-US" sz="1300" kern="1200"/>
            <a:t>:</a:t>
          </a:r>
        </a:p>
      </dsp:txBody>
      <dsp:txXfrm>
        <a:off x="365304" y="3613352"/>
        <a:ext cx="4814514" cy="346292"/>
      </dsp:txXfrm>
    </dsp:sp>
    <dsp:sp modelId="{14702718-5389-4B4F-9206-6FC5EBBBCD13}">
      <dsp:nvSpPr>
        <dsp:cNvPr id="0" name=""/>
        <dsp:cNvSpPr/>
      </dsp:nvSpPr>
      <dsp:spPr>
        <a:xfrm>
          <a:off x="0" y="4785678"/>
          <a:ext cx="6931403" cy="7371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7954" tIns="270764" rIns="537954"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t>After reaching a peak in December 2014, there is a decline in sessions, with March 2015 showing 9,022 sessions.</a:t>
          </a:r>
        </a:p>
      </dsp:txBody>
      <dsp:txXfrm>
        <a:off x="0" y="4785678"/>
        <a:ext cx="6931403" cy="737100"/>
      </dsp:txXfrm>
    </dsp:sp>
    <dsp:sp modelId="{9B8843D7-E4FA-47DC-A0FE-3724D2C25274}">
      <dsp:nvSpPr>
        <dsp:cNvPr id="0" name=""/>
        <dsp:cNvSpPr/>
      </dsp:nvSpPr>
      <dsp:spPr>
        <a:xfrm>
          <a:off x="346570" y="4593798"/>
          <a:ext cx="4851982" cy="38376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3393" tIns="0" rIns="183393" bIns="0" numCol="1" spcCol="1270" anchor="ctr" anchorCtr="0">
          <a:noAutofit/>
        </a:bodyPr>
        <a:lstStyle/>
        <a:p>
          <a:pPr marL="0" lvl="0" indent="0" algn="l" defTabSz="577850">
            <a:lnSpc>
              <a:spcPct val="90000"/>
            </a:lnSpc>
            <a:spcBef>
              <a:spcPct val="0"/>
            </a:spcBef>
            <a:spcAft>
              <a:spcPct val="35000"/>
            </a:spcAft>
            <a:buNone/>
          </a:pPr>
          <a:r>
            <a:rPr lang="en-US" sz="1300" b="1" kern="1200"/>
            <a:t>Recent Decline</a:t>
          </a:r>
          <a:r>
            <a:rPr lang="en-US" sz="1300" kern="1200"/>
            <a:t>:</a:t>
          </a:r>
        </a:p>
      </dsp:txBody>
      <dsp:txXfrm>
        <a:off x="365304" y="4612532"/>
        <a:ext cx="4814514" cy="346292"/>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FE60F4-998C-425C-BAFF-B1AC9E3F0C16}">
      <dsp:nvSpPr>
        <dsp:cNvPr id="0" name=""/>
        <dsp:cNvSpPr/>
      </dsp:nvSpPr>
      <dsp:spPr>
        <a:xfrm>
          <a:off x="6767" y="133351"/>
          <a:ext cx="637989" cy="6379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6749A7-2036-4AFA-871F-9747CD1D183C}">
      <dsp:nvSpPr>
        <dsp:cNvPr id="0" name=""/>
        <dsp:cNvSpPr/>
      </dsp:nvSpPr>
      <dsp:spPr>
        <a:xfrm>
          <a:off x="6767" y="891247"/>
          <a:ext cx="1822827" cy="4357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kern="1200"/>
            <a:t>Leverage Seasonal Trends</a:t>
          </a:r>
          <a:r>
            <a:rPr lang="en-US" sz="1400" kern="1200"/>
            <a:t>:</a:t>
          </a:r>
        </a:p>
      </dsp:txBody>
      <dsp:txXfrm>
        <a:off x="6767" y="891247"/>
        <a:ext cx="1822827" cy="435769"/>
      </dsp:txXfrm>
    </dsp:sp>
    <dsp:sp modelId="{85125781-80F8-4C5F-848D-1CC93C337230}">
      <dsp:nvSpPr>
        <dsp:cNvPr id="0" name=""/>
        <dsp:cNvSpPr/>
      </dsp:nvSpPr>
      <dsp:spPr>
        <a:xfrm>
          <a:off x="6767" y="1382787"/>
          <a:ext cx="1822827" cy="1539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Increase marketing and promotional efforts during the holiday season (November and December) to capitalize on the natural increase in traffic. Offer special deals, discounts, and holiday-themed products to boost sales.</a:t>
          </a:r>
        </a:p>
      </dsp:txBody>
      <dsp:txXfrm>
        <a:off x="6767" y="1382787"/>
        <a:ext cx="1822827" cy="1539083"/>
      </dsp:txXfrm>
    </dsp:sp>
    <dsp:sp modelId="{CB424CAA-C009-4D53-9CB5-5D54216209B3}">
      <dsp:nvSpPr>
        <dsp:cNvPr id="0" name=""/>
        <dsp:cNvSpPr/>
      </dsp:nvSpPr>
      <dsp:spPr>
        <a:xfrm>
          <a:off x="2148589" y="133351"/>
          <a:ext cx="637989" cy="6379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0CDBE3-35D4-450A-9186-C8417502241C}">
      <dsp:nvSpPr>
        <dsp:cNvPr id="0" name=""/>
        <dsp:cNvSpPr/>
      </dsp:nvSpPr>
      <dsp:spPr>
        <a:xfrm>
          <a:off x="2148589" y="891247"/>
          <a:ext cx="1822827" cy="4357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kern="1200"/>
            <a:t>Post-Holiday Campaigns</a:t>
          </a:r>
          <a:r>
            <a:rPr lang="en-US" sz="1400" kern="1200"/>
            <a:t>:</a:t>
          </a:r>
        </a:p>
      </dsp:txBody>
      <dsp:txXfrm>
        <a:off x="2148589" y="891247"/>
        <a:ext cx="1822827" cy="435769"/>
      </dsp:txXfrm>
    </dsp:sp>
    <dsp:sp modelId="{3F1FE94E-141D-415C-9EC5-4ECBDBA5F196}">
      <dsp:nvSpPr>
        <dsp:cNvPr id="0" name=""/>
        <dsp:cNvSpPr/>
      </dsp:nvSpPr>
      <dsp:spPr>
        <a:xfrm>
          <a:off x="2148589" y="1382787"/>
          <a:ext cx="1822827" cy="1539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Implement post-holiday marketing campaigns to sustain customer engagement and mitigate the drop in sessions seen in January and February. Consider loyalty programs, New Year promotions, and targeted email campaigns.</a:t>
          </a:r>
        </a:p>
      </dsp:txBody>
      <dsp:txXfrm>
        <a:off x="2148589" y="1382787"/>
        <a:ext cx="1822827" cy="1539083"/>
      </dsp:txXfrm>
    </dsp:sp>
    <dsp:sp modelId="{E9B80F82-51A2-4D3E-B409-13B9B319C66D}">
      <dsp:nvSpPr>
        <dsp:cNvPr id="0" name=""/>
        <dsp:cNvSpPr/>
      </dsp:nvSpPr>
      <dsp:spPr>
        <a:xfrm>
          <a:off x="4290412" y="133351"/>
          <a:ext cx="637989" cy="6379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FE996D-7482-404F-9A88-DD8D52ED3549}">
      <dsp:nvSpPr>
        <dsp:cNvPr id="0" name=""/>
        <dsp:cNvSpPr/>
      </dsp:nvSpPr>
      <dsp:spPr>
        <a:xfrm>
          <a:off x="4290412" y="891247"/>
          <a:ext cx="1822827" cy="4357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kern="1200"/>
            <a:t>Sustain Growth</a:t>
          </a:r>
          <a:r>
            <a:rPr lang="en-US" sz="1400" kern="1200"/>
            <a:t>:</a:t>
          </a:r>
        </a:p>
      </dsp:txBody>
      <dsp:txXfrm>
        <a:off x="4290412" y="891247"/>
        <a:ext cx="1822827" cy="435769"/>
      </dsp:txXfrm>
    </dsp:sp>
    <dsp:sp modelId="{0FF818E9-A50C-44D7-9FF7-E0E81F79B353}">
      <dsp:nvSpPr>
        <dsp:cNvPr id="0" name=""/>
        <dsp:cNvSpPr/>
      </dsp:nvSpPr>
      <dsp:spPr>
        <a:xfrm>
          <a:off x="4290412" y="1382787"/>
          <a:ext cx="1822827" cy="1539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Maintain consistent marketing efforts throughout the year to sustain the growth trend. Use data-driven insights to identify effective marketing channels and optimize campaigns.</a:t>
          </a:r>
        </a:p>
      </dsp:txBody>
      <dsp:txXfrm>
        <a:off x="4290412" y="1382787"/>
        <a:ext cx="1822827" cy="1539083"/>
      </dsp:txXfrm>
    </dsp:sp>
    <dsp:sp modelId="{B2695086-54BD-4E61-8110-FA35D0B21DFB}">
      <dsp:nvSpPr>
        <dsp:cNvPr id="0" name=""/>
        <dsp:cNvSpPr/>
      </dsp:nvSpPr>
      <dsp:spPr>
        <a:xfrm>
          <a:off x="6432234" y="133351"/>
          <a:ext cx="637989" cy="63798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E180A0-C5C5-47EA-BEC3-44166EBAE8E7}">
      <dsp:nvSpPr>
        <dsp:cNvPr id="0" name=""/>
        <dsp:cNvSpPr/>
      </dsp:nvSpPr>
      <dsp:spPr>
        <a:xfrm>
          <a:off x="6432234" y="891247"/>
          <a:ext cx="1822827" cy="4357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kern="1200"/>
            <a:t>Address Recent Decline</a:t>
          </a:r>
          <a:r>
            <a:rPr lang="en-US" sz="1400" kern="1200"/>
            <a:t>:</a:t>
          </a:r>
        </a:p>
      </dsp:txBody>
      <dsp:txXfrm>
        <a:off x="6432234" y="891247"/>
        <a:ext cx="1822827" cy="435769"/>
      </dsp:txXfrm>
    </dsp:sp>
    <dsp:sp modelId="{C8C059C8-A9DD-47C2-9AC1-ADA110711D09}">
      <dsp:nvSpPr>
        <dsp:cNvPr id="0" name=""/>
        <dsp:cNvSpPr/>
      </dsp:nvSpPr>
      <dsp:spPr>
        <a:xfrm>
          <a:off x="6432234" y="1382787"/>
          <a:ext cx="1822827" cy="1539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Investigate the reasons for the decline in sessions starting January 2015. Analyze changes in marketing strategies, website updates, or external factors that might have impacted traffic. Adjust strategies accordingly to reverse the trend.</a:t>
          </a:r>
        </a:p>
      </dsp:txBody>
      <dsp:txXfrm>
        <a:off x="6432234" y="1382787"/>
        <a:ext cx="1822827" cy="1539083"/>
      </dsp:txXfrm>
    </dsp:sp>
    <dsp:sp modelId="{4E5D7638-36D9-488A-9BE7-6AC31DB54FFE}">
      <dsp:nvSpPr>
        <dsp:cNvPr id="0" name=""/>
        <dsp:cNvSpPr/>
      </dsp:nvSpPr>
      <dsp:spPr>
        <a:xfrm>
          <a:off x="8574056" y="133351"/>
          <a:ext cx="637989" cy="63798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F874CA-E853-45D7-8AB4-75D9240DE92A}">
      <dsp:nvSpPr>
        <dsp:cNvPr id="0" name=""/>
        <dsp:cNvSpPr/>
      </dsp:nvSpPr>
      <dsp:spPr>
        <a:xfrm>
          <a:off x="8574056" y="891247"/>
          <a:ext cx="1822827" cy="4357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kern="1200"/>
            <a:t>Enhance User Experience</a:t>
          </a:r>
          <a:r>
            <a:rPr lang="en-US" sz="1400" kern="1200"/>
            <a:t>:</a:t>
          </a:r>
        </a:p>
      </dsp:txBody>
      <dsp:txXfrm>
        <a:off x="8574056" y="891247"/>
        <a:ext cx="1822827" cy="435769"/>
      </dsp:txXfrm>
    </dsp:sp>
    <dsp:sp modelId="{2ED22B60-ED7F-4BD5-B4AE-392CDD2D5A6C}">
      <dsp:nvSpPr>
        <dsp:cNvPr id="0" name=""/>
        <dsp:cNvSpPr/>
      </dsp:nvSpPr>
      <dsp:spPr>
        <a:xfrm>
          <a:off x="8574056" y="1382787"/>
          <a:ext cx="1822827" cy="1539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Improve the website’s user experience to keep visitors engaged and encourage repeat visits. Optimize page load times, streamline navigation, and ensure mobile compatibility.</a:t>
          </a:r>
        </a:p>
      </dsp:txBody>
      <dsp:txXfrm>
        <a:off x="8574056" y="1382787"/>
        <a:ext cx="1822827" cy="1539083"/>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665753-96AC-4C3D-A04A-BB70899E8BE3}">
      <dsp:nvSpPr>
        <dsp:cNvPr id="0" name=""/>
        <dsp:cNvSpPr/>
      </dsp:nvSpPr>
      <dsp:spPr>
        <a:xfrm>
          <a:off x="0" y="166156"/>
          <a:ext cx="6245265" cy="50368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Enhance Mobile Experience</a:t>
          </a:r>
          <a:r>
            <a:rPr lang="en-US" sz="2100" kern="1200"/>
            <a:t>:</a:t>
          </a:r>
        </a:p>
      </dsp:txBody>
      <dsp:txXfrm>
        <a:off x="24588" y="190744"/>
        <a:ext cx="6196089" cy="454509"/>
      </dsp:txXfrm>
    </dsp:sp>
    <dsp:sp modelId="{BD8747EA-D4BB-434E-9305-44A1F543A571}">
      <dsp:nvSpPr>
        <dsp:cNvPr id="0" name=""/>
        <dsp:cNvSpPr/>
      </dsp:nvSpPr>
      <dsp:spPr>
        <a:xfrm>
          <a:off x="0" y="669841"/>
          <a:ext cx="6245265" cy="499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Focus on improving mobile site speed, user interface, and checkout process to reduce friction and boost conversion rates.</a:t>
          </a:r>
        </a:p>
      </dsp:txBody>
      <dsp:txXfrm>
        <a:off x="0" y="669841"/>
        <a:ext cx="6245265" cy="499904"/>
      </dsp:txXfrm>
    </dsp:sp>
    <dsp:sp modelId="{94026946-9068-443F-8146-F8ACFA6B77D9}">
      <dsp:nvSpPr>
        <dsp:cNvPr id="0" name=""/>
        <dsp:cNvSpPr/>
      </dsp:nvSpPr>
      <dsp:spPr>
        <a:xfrm>
          <a:off x="0" y="1169746"/>
          <a:ext cx="6245265" cy="50368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Mobile-Optimized Campaigns</a:t>
          </a:r>
          <a:r>
            <a:rPr lang="en-US" sz="2100" kern="1200"/>
            <a:t>:</a:t>
          </a:r>
        </a:p>
      </dsp:txBody>
      <dsp:txXfrm>
        <a:off x="24588" y="1194334"/>
        <a:ext cx="6196089" cy="454509"/>
      </dsp:txXfrm>
    </dsp:sp>
    <dsp:sp modelId="{35B910EF-E3CE-44BA-9DF2-3D6360E2BC0C}">
      <dsp:nvSpPr>
        <dsp:cNvPr id="0" name=""/>
        <dsp:cNvSpPr/>
      </dsp:nvSpPr>
      <dsp:spPr>
        <a:xfrm>
          <a:off x="0" y="1673431"/>
          <a:ext cx="6245265" cy="499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Launch targeted marketing campaigns for mobile users, highlighting mobile-exclusive offers and simplified purchase flows.</a:t>
          </a:r>
        </a:p>
      </dsp:txBody>
      <dsp:txXfrm>
        <a:off x="0" y="1673431"/>
        <a:ext cx="6245265" cy="499904"/>
      </dsp:txXfrm>
    </dsp:sp>
    <dsp:sp modelId="{26FB3463-F5E3-411C-9EE2-E4F2399C8E3B}">
      <dsp:nvSpPr>
        <dsp:cNvPr id="0" name=""/>
        <dsp:cNvSpPr/>
      </dsp:nvSpPr>
      <dsp:spPr>
        <a:xfrm>
          <a:off x="0" y="2173336"/>
          <a:ext cx="6245265" cy="50368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Cross-Device Integration</a:t>
          </a:r>
          <a:r>
            <a:rPr lang="en-US" sz="2100" kern="1200"/>
            <a:t>:</a:t>
          </a:r>
        </a:p>
      </dsp:txBody>
      <dsp:txXfrm>
        <a:off x="24588" y="2197924"/>
        <a:ext cx="6196089" cy="454509"/>
      </dsp:txXfrm>
    </dsp:sp>
    <dsp:sp modelId="{8D2D5D86-F8AE-438E-8A15-D26806CA3624}">
      <dsp:nvSpPr>
        <dsp:cNvPr id="0" name=""/>
        <dsp:cNvSpPr/>
      </dsp:nvSpPr>
      <dsp:spPr>
        <a:xfrm>
          <a:off x="0" y="2677021"/>
          <a:ext cx="6245265" cy="499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Implement features that allow users to easily transition between devices, such as synchronized shopping carts and wish lists.</a:t>
          </a:r>
        </a:p>
      </dsp:txBody>
      <dsp:txXfrm>
        <a:off x="0" y="2677021"/>
        <a:ext cx="6245265" cy="499904"/>
      </dsp:txXfrm>
    </dsp:sp>
    <dsp:sp modelId="{94B6B690-AAD2-4C69-AD73-4FF2022AEFB8}">
      <dsp:nvSpPr>
        <dsp:cNvPr id="0" name=""/>
        <dsp:cNvSpPr/>
      </dsp:nvSpPr>
      <dsp:spPr>
        <a:xfrm>
          <a:off x="0" y="3176926"/>
          <a:ext cx="6245265" cy="50368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A/B Testing</a:t>
          </a:r>
          <a:r>
            <a:rPr lang="en-US" sz="2100" kern="1200"/>
            <a:t>:</a:t>
          </a:r>
        </a:p>
      </dsp:txBody>
      <dsp:txXfrm>
        <a:off x="24588" y="3201514"/>
        <a:ext cx="6196089" cy="454509"/>
      </dsp:txXfrm>
    </dsp:sp>
    <dsp:sp modelId="{206BED8A-198E-4A4F-AD89-A50BF4EFE694}">
      <dsp:nvSpPr>
        <dsp:cNvPr id="0" name=""/>
        <dsp:cNvSpPr/>
      </dsp:nvSpPr>
      <dsp:spPr>
        <a:xfrm>
          <a:off x="0" y="3680611"/>
          <a:ext cx="6245265" cy="499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Conduct A/B tests to identify elements causing lower mobile conversion rates and make data-driven adjustments.</a:t>
          </a:r>
        </a:p>
      </dsp:txBody>
      <dsp:txXfrm>
        <a:off x="0" y="3680611"/>
        <a:ext cx="6245265" cy="499904"/>
      </dsp:txXfrm>
    </dsp:sp>
    <dsp:sp modelId="{1AA90B9D-86E7-48B6-9764-1B5071A74635}">
      <dsp:nvSpPr>
        <dsp:cNvPr id="0" name=""/>
        <dsp:cNvSpPr/>
      </dsp:nvSpPr>
      <dsp:spPr>
        <a:xfrm>
          <a:off x="0" y="4180516"/>
          <a:ext cx="6245265" cy="503685"/>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Customer Feedback</a:t>
          </a:r>
          <a:r>
            <a:rPr lang="en-US" sz="2100" kern="1200"/>
            <a:t>:</a:t>
          </a:r>
        </a:p>
      </dsp:txBody>
      <dsp:txXfrm>
        <a:off x="24588" y="4205104"/>
        <a:ext cx="6196089" cy="454509"/>
      </dsp:txXfrm>
    </dsp:sp>
    <dsp:sp modelId="{316C4E42-DA7C-45FD-B6D1-F00F21DC9D88}">
      <dsp:nvSpPr>
        <dsp:cNvPr id="0" name=""/>
        <dsp:cNvSpPr/>
      </dsp:nvSpPr>
      <dsp:spPr>
        <a:xfrm>
          <a:off x="0" y="4684201"/>
          <a:ext cx="6245265" cy="738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Gather feedback from mobile users to understand pain points and areas for improvement, ensuring enhancements are aligned with user needs.</a:t>
          </a:r>
        </a:p>
      </dsp:txBody>
      <dsp:txXfrm>
        <a:off x="0" y="4684201"/>
        <a:ext cx="6245265" cy="738990"/>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B42EFC-DE5C-4AC5-809A-4A17C4EB0D01}">
      <dsp:nvSpPr>
        <dsp:cNvPr id="0" name=""/>
        <dsp:cNvSpPr/>
      </dsp:nvSpPr>
      <dsp:spPr>
        <a:xfrm>
          <a:off x="0" y="108167"/>
          <a:ext cx="10820400" cy="40774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Enhance High Conversion Strategies:</a:t>
          </a:r>
          <a:endParaRPr lang="en-US" sz="1700" kern="1200"/>
        </a:p>
      </dsp:txBody>
      <dsp:txXfrm>
        <a:off x="19904" y="128071"/>
        <a:ext cx="10780592" cy="367937"/>
      </dsp:txXfrm>
    </dsp:sp>
    <dsp:sp modelId="{64A3C003-FA33-465B-84F4-D07A69610CB8}">
      <dsp:nvSpPr>
        <dsp:cNvPr id="0" name=""/>
        <dsp:cNvSpPr/>
      </dsp:nvSpPr>
      <dsp:spPr>
        <a:xfrm>
          <a:off x="0" y="515912"/>
          <a:ext cx="10820400" cy="413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a:t>Identify and enhance the strategies that contributed to the increased conversion rates. This could include optimizing the checkout process, targeted marketing, and personalized recommendations.</a:t>
          </a:r>
        </a:p>
      </dsp:txBody>
      <dsp:txXfrm>
        <a:off x="0" y="515912"/>
        <a:ext cx="10820400" cy="413482"/>
      </dsp:txXfrm>
    </dsp:sp>
    <dsp:sp modelId="{58CE5934-C49F-40C1-BA39-690E2A3D84A2}">
      <dsp:nvSpPr>
        <dsp:cNvPr id="0" name=""/>
        <dsp:cNvSpPr/>
      </dsp:nvSpPr>
      <dsp:spPr>
        <a:xfrm>
          <a:off x="0" y="929395"/>
          <a:ext cx="10820400" cy="40774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Focus on Q4 Campaigns:</a:t>
          </a:r>
          <a:endParaRPr lang="en-US" sz="1700" kern="1200"/>
        </a:p>
      </dsp:txBody>
      <dsp:txXfrm>
        <a:off x="19904" y="949299"/>
        <a:ext cx="10780592" cy="367937"/>
      </dsp:txXfrm>
    </dsp:sp>
    <dsp:sp modelId="{B0AAFFC6-35AB-4DFC-891B-A19D346C55F8}">
      <dsp:nvSpPr>
        <dsp:cNvPr id="0" name=""/>
        <dsp:cNvSpPr/>
      </dsp:nvSpPr>
      <dsp:spPr>
        <a:xfrm>
          <a:off x="0" y="1337140"/>
          <a:ext cx="10820400"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a:t>Invest in robust marketing and promotional campaigns in Q4 to leverage the seasonal trend of higher sales during the holiday season.</a:t>
          </a:r>
        </a:p>
      </dsp:txBody>
      <dsp:txXfrm>
        <a:off x="0" y="1337140"/>
        <a:ext cx="10820400" cy="281520"/>
      </dsp:txXfrm>
    </dsp:sp>
    <dsp:sp modelId="{01B824E0-B8A8-4C9E-9069-B3488E904722}">
      <dsp:nvSpPr>
        <dsp:cNvPr id="0" name=""/>
        <dsp:cNvSpPr/>
      </dsp:nvSpPr>
      <dsp:spPr>
        <a:xfrm>
          <a:off x="0" y="1618660"/>
          <a:ext cx="10820400" cy="40774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Improve Revenue per Session:</a:t>
          </a:r>
          <a:endParaRPr lang="en-US" sz="1700" kern="1200"/>
        </a:p>
      </dsp:txBody>
      <dsp:txXfrm>
        <a:off x="19904" y="1638564"/>
        <a:ext cx="10780592" cy="367937"/>
      </dsp:txXfrm>
    </dsp:sp>
    <dsp:sp modelId="{290EA6D7-3ED1-411D-B8E5-6E6461177C88}">
      <dsp:nvSpPr>
        <dsp:cNvPr id="0" name=""/>
        <dsp:cNvSpPr/>
      </dsp:nvSpPr>
      <dsp:spPr>
        <a:xfrm>
          <a:off x="0" y="2026405"/>
          <a:ext cx="10820400" cy="413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a:t>Implement strategies to further increase the revenue per session. This can be achieved by offering upsells, cross-sells, and personalized product recommendations to increase average order value.</a:t>
          </a:r>
        </a:p>
      </dsp:txBody>
      <dsp:txXfrm>
        <a:off x="0" y="2026405"/>
        <a:ext cx="10820400" cy="413482"/>
      </dsp:txXfrm>
    </dsp:sp>
    <dsp:sp modelId="{C8B318D4-6457-4BAE-93E7-FAB91A64D926}">
      <dsp:nvSpPr>
        <dsp:cNvPr id="0" name=""/>
        <dsp:cNvSpPr/>
      </dsp:nvSpPr>
      <dsp:spPr>
        <a:xfrm>
          <a:off x="0" y="2439887"/>
          <a:ext cx="10820400" cy="40774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Customer Retention Programs:</a:t>
          </a:r>
          <a:endParaRPr lang="en-US" sz="1700" kern="1200"/>
        </a:p>
      </dsp:txBody>
      <dsp:txXfrm>
        <a:off x="19904" y="2459791"/>
        <a:ext cx="10780592" cy="367937"/>
      </dsp:txXfrm>
    </dsp:sp>
    <dsp:sp modelId="{335C2A2C-4C1D-494E-BC5E-C0FD5B90599A}">
      <dsp:nvSpPr>
        <dsp:cNvPr id="0" name=""/>
        <dsp:cNvSpPr/>
      </dsp:nvSpPr>
      <dsp:spPr>
        <a:xfrm>
          <a:off x="0" y="2847632"/>
          <a:ext cx="10820400" cy="413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a:t>Develop loyalty programs and customer retention strategies to maintain and grow the existing customer base. Satisfied customers are likely to make repeat purchases, thereby increasing order count and revenue.</a:t>
          </a:r>
        </a:p>
      </dsp:txBody>
      <dsp:txXfrm>
        <a:off x="0" y="2847632"/>
        <a:ext cx="10820400" cy="413482"/>
      </dsp:txXfrm>
    </dsp:sp>
    <dsp:sp modelId="{528E116B-A67C-4033-B79A-BF59A7F28B81}">
      <dsp:nvSpPr>
        <dsp:cNvPr id="0" name=""/>
        <dsp:cNvSpPr/>
      </dsp:nvSpPr>
      <dsp:spPr>
        <a:xfrm>
          <a:off x="0" y="3261115"/>
          <a:ext cx="10820400" cy="407745"/>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Product and Price Optimization:</a:t>
          </a:r>
          <a:endParaRPr lang="en-US" sz="1700" kern="1200"/>
        </a:p>
      </dsp:txBody>
      <dsp:txXfrm>
        <a:off x="19904" y="3281019"/>
        <a:ext cx="10780592" cy="367937"/>
      </dsp:txXfrm>
    </dsp:sp>
    <dsp:sp modelId="{7EF0887D-BE41-4EE4-A6DE-0C79B8790D1F}">
      <dsp:nvSpPr>
        <dsp:cNvPr id="0" name=""/>
        <dsp:cNvSpPr/>
      </dsp:nvSpPr>
      <dsp:spPr>
        <a:xfrm>
          <a:off x="0" y="3668860"/>
          <a:ext cx="10820400" cy="413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a:t>Continuously analyze and adjust product offerings and pricing strategies to maximize revenue per order. Introducing limited-time offers and premium products can drive higher revenue per order.</a:t>
          </a:r>
        </a:p>
      </dsp:txBody>
      <dsp:txXfrm>
        <a:off x="0" y="3668860"/>
        <a:ext cx="10820400" cy="413482"/>
      </dsp:txXfrm>
    </dsp:sp>
    <dsp:sp modelId="{90F5D411-B9EF-408B-AE39-CAF840B60B59}">
      <dsp:nvSpPr>
        <dsp:cNvPr id="0" name=""/>
        <dsp:cNvSpPr/>
      </dsp:nvSpPr>
      <dsp:spPr>
        <a:xfrm>
          <a:off x="0" y="4082342"/>
          <a:ext cx="10820400" cy="40774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Website and User Experience:</a:t>
          </a:r>
          <a:endParaRPr lang="en-US" sz="1700" kern="1200"/>
        </a:p>
      </dsp:txBody>
      <dsp:txXfrm>
        <a:off x="19904" y="4102246"/>
        <a:ext cx="10780592" cy="367937"/>
      </dsp:txXfrm>
    </dsp:sp>
    <dsp:sp modelId="{1138331E-E68F-48B4-B361-DA7DB637C217}">
      <dsp:nvSpPr>
        <dsp:cNvPr id="0" name=""/>
        <dsp:cNvSpPr/>
      </dsp:nvSpPr>
      <dsp:spPr>
        <a:xfrm>
          <a:off x="0" y="4490087"/>
          <a:ext cx="10820400" cy="413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a:t>Enhance the user experience on the website to ensure a seamless shopping experience. This can help increase session duration, reduce bounce rates, and improve overall conversion rates.</a:t>
          </a:r>
        </a:p>
      </dsp:txBody>
      <dsp:txXfrm>
        <a:off x="0" y="4490087"/>
        <a:ext cx="10820400" cy="4134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2DAA82-8805-4A6B-9A4E-AAEDA194035B}">
      <dsp:nvSpPr>
        <dsp:cNvPr id="0" name=""/>
        <dsp:cNvSpPr/>
      </dsp:nvSpPr>
      <dsp:spPr>
        <a:xfrm>
          <a:off x="2465" y="0"/>
          <a:ext cx="2418986" cy="901108"/>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alibri"/>
              <a:cs typeface="Calibri"/>
            </a:rPr>
            <a:t>The Original Mr. Fuzzy</a:t>
          </a:r>
        </a:p>
      </dsp:txBody>
      <dsp:txXfrm>
        <a:off x="2465" y="0"/>
        <a:ext cx="2418986" cy="270332"/>
      </dsp:txXfrm>
    </dsp:sp>
    <dsp:sp modelId="{6EBF47AE-F94B-415B-BE0A-F8BD3ED870FB}">
      <dsp:nvSpPr>
        <dsp:cNvPr id="0" name=""/>
        <dsp:cNvSpPr/>
      </dsp:nvSpPr>
      <dsp:spPr>
        <a:xfrm>
          <a:off x="244363" y="270332"/>
          <a:ext cx="1935189" cy="585720"/>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59055" rIns="78740" bIns="59055" numCol="1" spcCol="1270" anchor="ctr" anchorCtr="0">
          <a:noAutofit/>
        </a:bodyPr>
        <a:lstStyle/>
        <a:p>
          <a:pPr marL="0" lvl="0" indent="0" algn="ctr" defTabSz="1377950" rtl="0">
            <a:lnSpc>
              <a:spcPct val="90000"/>
            </a:lnSpc>
            <a:spcBef>
              <a:spcPct val="0"/>
            </a:spcBef>
            <a:spcAft>
              <a:spcPct val="35000"/>
            </a:spcAft>
            <a:buNone/>
          </a:pPr>
          <a:r>
            <a:rPr lang="en-US" sz="3100" kern="1200" dirty="0">
              <a:latin typeface="Calibri"/>
              <a:cs typeface="Calibri"/>
            </a:rPr>
            <a:t> $1.2M</a:t>
          </a:r>
        </a:p>
      </dsp:txBody>
      <dsp:txXfrm>
        <a:off x="261518" y="287487"/>
        <a:ext cx="1900879" cy="551410"/>
      </dsp:txXfrm>
    </dsp:sp>
    <dsp:sp modelId="{4448F17D-58A2-4D3C-B4EF-E2700FAE8320}">
      <dsp:nvSpPr>
        <dsp:cNvPr id="0" name=""/>
        <dsp:cNvSpPr/>
      </dsp:nvSpPr>
      <dsp:spPr>
        <a:xfrm>
          <a:off x="2602875" y="0"/>
          <a:ext cx="2418986" cy="901108"/>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alibri"/>
              <a:cs typeface="Calibri"/>
            </a:rPr>
            <a:t>The Forever Love Bear</a:t>
          </a:r>
        </a:p>
      </dsp:txBody>
      <dsp:txXfrm>
        <a:off x="2602875" y="0"/>
        <a:ext cx="2418986" cy="270332"/>
      </dsp:txXfrm>
    </dsp:sp>
    <dsp:sp modelId="{4F5FA90D-FA2A-4635-9F0A-FD443265DC81}">
      <dsp:nvSpPr>
        <dsp:cNvPr id="0" name=""/>
        <dsp:cNvSpPr/>
      </dsp:nvSpPr>
      <dsp:spPr>
        <a:xfrm>
          <a:off x="2844774" y="270332"/>
          <a:ext cx="1935189" cy="585720"/>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59055" rIns="78740" bIns="59055" numCol="1" spcCol="1270" anchor="ctr" anchorCtr="0">
          <a:noAutofit/>
        </a:bodyPr>
        <a:lstStyle/>
        <a:p>
          <a:pPr marL="0" lvl="0" indent="0" algn="ctr" defTabSz="1377950" rtl="0">
            <a:lnSpc>
              <a:spcPct val="90000"/>
            </a:lnSpc>
            <a:spcBef>
              <a:spcPct val="0"/>
            </a:spcBef>
            <a:spcAft>
              <a:spcPct val="35000"/>
            </a:spcAft>
            <a:buNone/>
          </a:pPr>
          <a:r>
            <a:rPr lang="en-US" sz="3100" kern="1200">
              <a:latin typeface="Calibri"/>
              <a:cs typeface="Calibri"/>
            </a:rPr>
            <a:t>$350K </a:t>
          </a:r>
        </a:p>
      </dsp:txBody>
      <dsp:txXfrm>
        <a:off x="2861929" y="287487"/>
        <a:ext cx="1900879" cy="551410"/>
      </dsp:txXfrm>
    </dsp:sp>
    <dsp:sp modelId="{DC914786-FA28-47C0-B017-BB7B74AA772A}">
      <dsp:nvSpPr>
        <dsp:cNvPr id="0" name=""/>
        <dsp:cNvSpPr/>
      </dsp:nvSpPr>
      <dsp:spPr>
        <a:xfrm>
          <a:off x="5203285" y="0"/>
          <a:ext cx="2418986" cy="901108"/>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alibri"/>
              <a:cs typeface="Calibri"/>
            </a:rPr>
            <a:t>The Birthday Sugar Panda</a:t>
          </a:r>
        </a:p>
      </dsp:txBody>
      <dsp:txXfrm>
        <a:off x="5203285" y="0"/>
        <a:ext cx="2418986" cy="270332"/>
      </dsp:txXfrm>
    </dsp:sp>
    <dsp:sp modelId="{95C8553A-661D-45C0-ADE4-A3962EB0321A}">
      <dsp:nvSpPr>
        <dsp:cNvPr id="0" name=""/>
        <dsp:cNvSpPr/>
      </dsp:nvSpPr>
      <dsp:spPr>
        <a:xfrm>
          <a:off x="5445184" y="270332"/>
          <a:ext cx="1935189" cy="585720"/>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59055" rIns="78740" bIns="59055" numCol="1" spcCol="1270" anchor="ctr" anchorCtr="0">
          <a:noAutofit/>
        </a:bodyPr>
        <a:lstStyle/>
        <a:p>
          <a:pPr marL="0" lvl="0" indent="0" algn="ctr" defTabSz="1377950" rtl="0">
            <a:lnSpc>
              <a:spcPct val="90000"/>
            </a:lnSpc>
            <a:spcBef>
              <a:spcPct val="0"/>
            </a:spcBef>
            <a:spcAft>
              <a:spcPct val="35000"/>
            </a:spcAft>
            <a:buNone/>
          </a:pPr>
          <a:r>
            <a:rPr lang="en-US" sz="3100" kern="1200" dirty="0">
              <a:latin typeface="Calibri"/>
              <a:cs typeface="Calibri"/>
            </a:rPr>
            <a:t>$229K</a:t>
          </a:r>
        </a:p>
      </dsp:txBody>
      <dsp:txXfrm>
        <a:off x="5462339" y="287487"/>
        <a:ext cx="1900879" cy="551410"/>
      </dsp:txXfrm>
    </dsp:sp>
    <dsp:sp modelId="{C026096E-B797-4E90-83A2-D782E339BA5D}">
      <dsp:nvSpPr>
        <dsp:cNvPr id="0" name=""/>
        <dsp:cNvSpPr/>
      </dsp:nvSpPr>
      <dsp:spPr>
        <a:xfrm>
          <a:off x="7803696" y="0"/>
          <a:ext cx="2418986" cy="901108"/>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alibri"/>
              <a:cs typeface="Calibri"/>
            </a:rPr>
            <a:t>The Hudson River Mini bear</a:t>
          </a:r>
          <a:endParaRPr lang="en-US" sz="1200" kern="1200" dirty="0"/>
        </a:p>
      </dsp:txBody>
      <dsp:txXfrm>
        <a:off x="7803696" y="0"/>
        <a:ext cx="2418986" cy="270332"/>
      </dsp:txXfrm>
    </dsp:sp>
    <dsp:sp modelId="{DAC3D727-5142-44AA-B9C3-32923C648C88}">
      <dsp:nvSpPr>
        <dsp:cNvPr id="0" name=""/>
        <dsp:cNvSpPr/>
      </dsp:nvSpPr>
      <dsp:spPr>
        <a:xfrm>
          <a:off x="8045595" y="270332"/>
          <a:ext cx="1935189" cy="585720"/>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59055" rIns="78740" bIns="59055" numCol="1" spcCol="1270" anchor="ctr" anchorCtr="0">
          <a:noAutofit/>
        </a:bodyPr>
        <a:lstStyle/>
        <a:p>
          <a:pPr marL="0" lvl="0" indent="0" algn="ctr" defTabSz="1377950">
            <a:lnSpc>
              <a:spcPct val="90000"/>
            </a:lnSpc>
            <a:spcBef>
              <a:spcPct val="0"/>
            </a:spcBef>
            <a:spcAft>
              <a:spcPct val="35000"/>
            </a:spcAft>
            <a:buNone/>
          </a:pPr>
          <a:r>
            <a:rPr lang="en-US" sz="3100" kern="1200" dirty="0">
              <a:latin typeface="Calibri"/>
              <a:cs typeface="Calibri"/>
            </a:rPr>
            <a:t>$150.5K</a:t>
          </a:r>
        </a:p>
      </dsp:txBody>
      <dsp:txXfrm>
        <a:off x="8062750" y="287487"/>
        <a:ext cx="1900879" cy="5514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D0E98-BE11-4A2E-B6CC-2FC6F3EC689C}">
      <dsp:nvSpPr>
        <dsp:cNvPr id="0" name=""/>
        <dsp:cNvSpPr/>
      </dsp:nvSpPr>
      <dsp:spPr>
        <a:xfrm>
          <a:off x="0" y="3986"/>
          <a:ext cx="6536361" cy="92776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78C2C8-94EB-4BEE-9A85-AEBDC414F588}">
      <dsp:nvSpPr>
        <dsp:cNvPr id="0" name=""/>
        <dsp:cNvSpPr/>
      </dsp:nvSpPr>
      <dsp:spPr>
        <a:xfrm>
          <a:off x="280647" y="212732"/>
          <a:ext cx="510268" cy="5102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A6C2BF-760B-4706-95AE-5304D6DBF0C7}">
      <dsp:nvSpPr>
        <dsp:cNvPr id="0" name=""/>
        <dsp:cNvSpPr/>
      </dsp:nvSpPr>
      <dsp:spPr>
        <a:xfrm>
          <a:off x="1071564" y="3986"/>
          <a:ext cx="2941362" cy="927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88" tIns="98188" rIns="98188" bIns="98188" numCol="1" spcCol="1270" anchor="ctr" anchorCtr="0">
          <a:noAutofit/>
        </a:bodyPr>
        <a:lstStyle/>
        <a:p>
          <a:pPr marL="0" lvl="0" indent="0" algn="l" defTabSz="977900">
            <a:lnSpc>
              <a:spcPct val="100000"/>
            </a:lnSpc>
            <a:spcBef>
              <a:spcPct val="0"/>
            </a:spcBef>
            <a:spcAft>
              <a:spcPct val="35000"/>
            </a:spcAft>
            <a:buNone/>
          </a:pPr>
          <a:r>
            <a:rPr lang="en-GB" sz="2200" b="1" kern="1200">
              <a:latin typeface="Calibri Light"/>
              <a:cs typeface="Times New Roman"/>
            </a:rPr>
            <a:t>Enhance Nonbrand Campaigns</a:t>
          </a:r>
          <a:r>
            <a:rPr lang="en-GB" sz="2200" kern="1200">
              <a:latin typeface="Calibri Light"/>
              <a:cs typeface="Times New Roman"/>
            </a:rPr>
            <a:t>:</a:t>
          </a:r>
          <a:endParaRPr lang="en-US" sz="2200" kern="1200">
            <a:latin typeface="Calibri Light"/>
            <a:cs typeface="Times New Roman"/>
          </a:endParaRPr>
        </a:p>
      </dsp:txBody>
      <dsp:txXfrm>
        <a:off x="1071564" y="3986"/>
        <a:ext cx="2941362" cy="927761"/>
      </dsp:txXfrm>
    </dsp:sp>
    <dsp:sp modelId="{28B738A4-E18C-4790-AB41-AEB54D568B93}">
      <dsp:nvSpPr>
        <dsp:cNvPr id="0" name=""/>
        <dsp:cNvSpPr/>
      </dsp:nvSpPr>
      <dsp:spPr>
        <a:xfrm>
          <a:off x="4012926" y="3986"/>
          <a:ext cx="2522386" cy="927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88" tIns="98188" rIns="98188" bIns="98188" numCol="1" spcCol="1270" anchor="ctr" anchorCtr="0">
          <a:noAutofit/>
        </a:bodyPr>
        <a:lstStyle/>
        <a:p>
          <a:pPr marL="0" lvl="0" indent="0" algn="l" defTabSz="488950">
            <a:lnSpc>
              <a:spcPct val="100000"/>
            </a:lnSpc>
            <a:spcBef>
              <a:spcPct val="0"/>
            </a:spcBef>
            <a:spcAft>
              <a:spcPct val="35000"/>
            </a:spcAft>
            <a:buNone/>
          </a:pPr>
          <a:r>
            <a:rPr lang="en-GB" sz="1100" kern="1200">
              <a:latin typeface="Calibri Light"/>
              <a:cs typeface="Times New Roman"/>
            </a:rPr>
            <a:t>Given the high performance of </a:t>
          </a:r>
          <a:r>
            <a:rPr lang="en-GB" sz="1100" kern="1200" err="1">
              <a:latin typeface="Calibri Light"/>
              <a:cs typeface="Times New Roman"/>
            </a:rPr>
            <a:t>gsearch</a:t>
          </a:r>
          <a:r>
            <a:rPr lang="en-GB" sz="1100" kern="1200">
              <a:latin typeface="Calibri Light"/>
              <a:cs typeface="Times New Roman"/>
            </a:rPr>
            <a:t> nonbrand, consider allocating more budget and resources to non-brand campaigns.</a:t>
          </a:r>
          <a:endParaRPr lang="en-US" sz="1100" kern="1200">
            <a:latin typeface="Calibri Light"/>
            <a:cs typeface="Times New Roman"/>
          </a:endParaRPr>
        </a:p>
      </dsp:txBody>
      <dsp:txXfrm>
        <a:off x="4012926" y="3986"/>
        <a:ext cx="2522386" cy="927761"/>
      </dsp:txXfrm>
    </dsp:sp>
    <dsp:sp modelId="{CEBAA0F9-E4F6-4BCC-8452-1131CFFAC7C0}">
      <dsp:nvSpPr>
        <dsp:cNvPr id="0" name=""/>
        <dsp:cNvSpPr/>
      </dsp:nvSpPr>
      <dsp:spPr>
        <a:xfrm>
          <a:off x="0" y="1163687"/>
          <a:ext cx="6536361" cy="92776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2647B0-8CC4-486B-8199-2E5465B049B1}">
      <dsp:nvSpPr>
        <dsp:cNvPr id="0" name=""/>
        <dsp:cNvSpPr/>
      </dsp:nvSpPr>
      <dsp:spPr>
        <a:xfrm>
          <a:off x="280647" y="1372433"/>
          <a:ext cx="510268" cy="5102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18890B-3EF7-4445-BBEF-3F371EE78C3E}">
      <dsp:nvSpPr>
        <dsp:cNvPr id="0" name=""/>
        <dsp:cNvSpPr/>
      </dsp:nvSpPr>
      <dsp:spPr>
        <a:xfrm>
          <a:off x="1071564" y="1163687"/>
          <a:ext cx="2941362" cy="927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88" tIns="98188" rIns="98188" bIns="98188" numCol="1" spcCol="1270" anchor="ctr" anchorCtr="0">
          <a:noAutofit/>
        </a:bodyPr>
        <a:lstStyle/>
        <a:p>
          <a:pPr marL="0" lvl="0" indent="0" algn="l" defTabSz="977900">
            <a:lnSpc>
              <a:spcPct val="100000"/>
            </a:lnSpc>
            <a:spcBef>
              <a:spcPct val="0"/>
            </a:spcBef>
            <a:spcAft>
              <a:spcPct val="35000"/>
            </a:spcAft>
            <a:buNone/>
          </a:pPr>
          <a:r>
            <a:rPr lang="en-GB" sz="2200" b="1" kern="1200">
              <a:latin typeface="Calibri Light"/>
              <a:cs typeface="Times New Roman"/>
            </a:rPr>
            <a:t>Optimize Brand Campaigns</a:t>
          </a:r>
          <a:r>
            <a:rPr lang="en-GB" sz="2200" kern="1200">
              <a:latin typeface="Calibri Light"/>
              <a:cs typeface="Times New Roman"/>
            </a:rPr>
            <a:t>:</a:t>
          </a:r>
          <a:endParaRPr lang="en-US" sz="2200" kern="1200">
            <a:latin typeface="Calibri Light"/>
            <a:cs typeface="Times New Roman"/>
          </a:endParaRPr>
        </a:p>
      </dsp:txBody>
      <dsp:txXfrm>
        <a:off x="1071564" y="1163687"/>
        <a:ext cx="2941362" cy="927761"/>
      </dsp:txXfrm>
    </dsp:sp>
    <dsp:sp modelId="{C8E935D7-4DFF-4E7F-9038-104C7DA1E1C0}">
      <dsp:nvSpPr>
        <dsp:cNvPr id="0" name=""/>
        <dsp:cNvSpPr/>
      </dsp:nvSpPr>
      <dsp:spPr>
        <a:xfrm>
          <a:off x="4012926" y="1163687"/>
          <a:ext cx="2522386" cy="927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88" tIns="98188" rIns="98188" bIns="98188" numCol="1" spcCol="1270" anchor="ctr" anchorCtr="0">
          <a:noAutofit/>
        </a:bodyPr>
        <a:lstStyle/>
        <a:p>
          <a:pPr marL="0" lvl="0" indent="0" algn="l" defTabSz="488950">
            <a:lnSpc>
              <a:spcPct val="100000"/>
            </a:lnSpc>
            <a:spcBef>
              <a:spcPct val="0"/>
            </a:spcBef>
            <a:spcAft>
              <a:spcPct val="35000"/>
            </a:spcAft>
            <a:buNone/>
          </a:pPr>
          <a:r>
            <a:rPr lang="en-GB" sz="1100" kern="1200">
              <a:latin typeface="Calibri Light"/>
              <a:cs typeface="Times New Roman"/>
            </a:rPr>
            <a:t>Investigate why the brand campaigns for both </a:t>
          </a:r>
          <a:r>
            <a:rPr lang="en-GB" sz="1100" kern="1200" err="1">
              <a:latin typeface="Calibri Light"/>
              <a:cs typeface="Times New Roman"/>
            </a:rPr>
            <a:t>gsearch</a:t>
          </a:r>
          <a:r>
            <a:rPr lang="en-GB" sz="1100" kern="1200">
              <a:latin typeface="Calibri Light"/>
              <a:cs typeface="Times New Roman"/>
            </a:rPr>
            <a:t> and </a:t>
          </a:r>
          <a:r>
            <a:rPr lang="en-GB" sz="1100" kern="1200" err="1">
              <a:latin typeface="Calibri Light"/>
              <a:cs typeface="Times New Roman"/>
            </a:rPr>
            <a:t>bsearch</a:t>
          </a:r>
          <a:r>
            <a:rPr lang="en-GB" sz="1100" kern="1200">
              <a:latin typeface="Calibri Light"/>
              <a:cs typeface="Times New Roman"/>
            </a:rPr>
            <a:t> are underperforming. Adjust keywords, ad copy, and targeting to improve these campaigns.</a:t>
          </a:r>
          <a:endParaRPr lang="en-US" sz="1100" kern="1200">
            <a:latin typeface="Calibri Light"/>
            <a:cs typeface="Times New Roman"/>
          </a:endParaRPr>
        </a:p>
      </dsp:txBody>
      <dsp:txXfrm>
        <a:off x="4012926" y="1163687"/>
        <a:ext cx="2522386" cy="927761"/>
      </dsp:txXfrm>
    </dsp:sp>
    <dsp:sp modelId="{468C20AB-2FCB-4892-AD6F-964337CF5425}">
      <dsp:nvSpPr>
        <dsp:cNvPr id="0" name=""/>
        <dsp:cNvSpPr/>
      </dsp:nvSpPr>
      <dsp:spPr>
        <a:xfrm>
          <a:off x="0" y="2323389"/>
          <a:ext cx="6536361" cy="92776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E7AC90-F8A4-44CF-9DE7-FC914C28AE72}">
      <dsp:nvSpPr>
        <dsp:cNvPr id="0" name=""/>
        <dsp:cNvSpPr/>
      </dsp:nvSpPr>
      <dsp:spPr>
        <a:xfrm>
          <a:off x="280647" y="2532135"/>
          <a:ext cx="510268" cy="5102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B38C2B-FDED-49BC-B0DF-F22F36D2E937}">
      <dsp:nvSpPr>
        <dsp:cNvPr id="0" name=""/>
        <dsp:cNvSpPr/>
      </dsp:nvSpPr>
      <dsp:spPr>
        <a:xfrm>
          <a:off x="1071564" y="2323389"/>
          <a:ext cx="2941362" cy="927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88" tIns="98188" rIns="98188" bIns="98188" numCol="1" spcCol="1270" anchor="ctr" anchorCtr="0">
          <a:noAutofit/>
        </a:bodyPr>
        <a:lstStyle/>
        <a:p>
          <a:pPr marL="0" lvl="0" indent="0" algn="l" defTabSz="977900">
            <a:lnSpc>
              <a:spcPct val="100000"/>
            </a:lnSpc>
            <a:spcBef>
              <a:spcPct val="0"/>
            </a:spcBef>
            <a:spcAft>
              <a:spcPct val="35000"/>
            </a:spcAft>
            <a:buNone/>
          </a:pPr>
          <a:r>
            <a:rPr lang="en-GB" sz="2200" b="1" kern="1200">
              <a:latin typeface="Calibri Light"/>
              <a:cs typeface="Times New Roman"/>
            </a:rPr>
            <a:t>Improve Organic Traffic</a:t>
          </a:r>
          <a:r>
            <a:rPr lang="en-GB" sz="2200" kern="1200">
              <a:latin typeface="Calibri Light"/>
              <a:cs typeface="Times New Roman"/>
            </a:rPr>
            <a:t>:</a:t>
          </a:r>
          <a:endParaRPr lang="en-US" sz="2200" kern="1200">
            <a:latin typeface="Calibri Light"/>
            <a:cs typeface="Times New Roman"/>
          </a:endParaRPr>
        </a:p>
      </dsp:txBody>
      <dsp:txXfrm>
        <a:off x="1071564" y="2323389"/>
        <a:ext cx="2941362" cy="927761"/>
      </dsp:txXfrm>
    </dsp:sp>
    <dsp:sp modelId="{BBA57359-F962-4137-A895-87B69DDD4A3E}">
      <dsp:nvSpPr>
        <dsp:cNvPr id="0" name=""/>
        <dsp:cNvSpPr/>
      </dsp:nvSpPr>
      <dsp:spPr>
        <a:xfrm>
          <a:off x="4012926" y="2323389"/>
          <a:ext cx="2522386" cy="927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88" tIns="98188" rIns="98188" bIns="98188" numCol="1" spcCol="1270" anchor="ctr" anchorCtr="0">
          <a:noAutofit/>
        </a:bodyPr>
        <a:lstStyle/>
        <a:p>
          <a:pPr marL="0" lvl="0" indent="0" algn="l" defTabSz="488950">
            <a:lnSpc>
              <a:spcPct val="100000"/>
            </a:lnSpc>
            <a:spcBef>
              <a:spcPct val="0"/>
            </a:spcBef>
            <a:spcAft>
              <a:spcPct val="35000"/>
            </a:spcAft>
            <a:buNone/>
          </a:pPr>
          <a:r>
            <a:rPr lang="en-GB" sz="1100" kern="1200">
              <a:latin typeface="Calibri Light"/>
              <a:cs typeface="Times New Roman"/>
            </a:rPr>
            <a:t>Work on SEO strategies to increase the organic traffic from both </a:t>
          </a:r>
          <a:r>
            <a:rPr lang="en-GB" sz="1100" kern="1200" err="1">
              <a:latin typeface="Calibri Light"/>
              <a:cs typeface="Times New Roman"/>
            </a:rPr>
            <a:t>gsearch</a:t>
          </a:r>
          <a:r>
            <a:rPr lang="en-GB" sz="1100" kern="1200">
              <a:latin typeface="Calibri Light"/>
              <a:cs typeface="Times New Roman"/>
            </a:rPr>
            <a:t> and </a:t>
          </a:r>
          <a:r>
            <a:rPr lang="en-GB" sz="1100" kern="1200" err="1">
              <a:latin typeface="Calibri Light"/>
              <a:cs typeface="Times New Roman"/>
            </a:rPr>
            <a:t>bsearch</a:t>
          </a:r>
          <a:r>
            <a:rPr lang="en-GB" sz="1100" kern="1200">
              <a:latin typeface="Calibri Light"/>
              <a:cs typeface="Times New Roman"/>
            </a:rPr>
            <a:t>.</a:t>
          </a:r>
          <a:endParaRPr lang="en-US" sz="1100" kern="1200">
            <a:latin typeface="Calibri Light"/>
            <a:cs typeface="Times New Roman"/>
          </a:endParaRPr>
        </a:p>
      </dsp:txBody>
      <dsp:txXfrm>
        <a:off x="4012926" y="2323389"/>
        <a:ext cx="2522386" cy="927761"/>
      </dsp:txXfrm>
    </dsp:sp>
    <dsp:sp modelId="{B93BCC7B-2AA9-4F3A-82A9-FA601EF2909B}">
      <dsp:nvSpPr>
        <dsp:cNvPr id="0" name=""/>
        <dsp:cNvSpPr/>
      </dsp:nvSpPr>
      <dsp:spPr>
        <a:xfrm>
          <a:off x="0" y="3483090"/>
          <a:ext cx="6536361" cy="92776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241BFD-2B1E-4820-8E83-25E82B8AB665}">
      <dsp:nvSpPr>
        <dsp:cNvPr id="0" name=""/>
        <dsp:cNvSpPr/>
      </dsp:nvSpPr>
      <dsp:spPr>
        <a:xfrm>
          <a:off x="280647" y="3691836"/>
          <a:ext cx="510268" cy="51026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B7F662-3AB9-4D22-BDAA-AB6D0AB30E41}">
      <dsp:nvSpPr>
        <dsp:cNvPr id="0" name=""/>
        <dsp:cNvSpPr/>
      </dsp:nvSpPr>
      <dsp:spPr>
        <a:xfrm>
          <a:off x="1071564" y="3483090"/>
          <a:ext cx="2941362" cy="927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88" tIns="98188" rIns="98188" bIns="98188" numCol="1" spcCol="1270" anchor="ctr" anchorCtr="0">
          <a:noAutofit/>
        </a:bodyPr>
        <a:lstStyle/>
        <a:p>
          <a:pPr marL="0" lvl="0" indent="0" algn="l" defTabSz="977900">
            <a:lnSpc>
              <a:spcPct val="100000"/>
            </a:lnSpc>
            <a:spcBef>
              <a:spcPct val="0"/>
            </a:spcBef>
            <a:spcAft>
              <a:spcPct val="35000"/>
            </a:spcAft>
            <a:buNone/>
          </a:pPr>
          <a:r>
            <a:rPr lang="en-GB" sz="2200" b="1" kern="1200">
              <a:latin typeface="Calibri Light"/>
              <a:cs typeface="Times New Roman"/>
            </a:rPr>
            <a:t>Increase Direct Traffic</a:t>
          </a:r>
          <a:r>
            <a:rPr lang="en-GB" sz="2200" kern="1200">
              <a:latin typeface="Calibri Light"/>
              <a:cs typeface="Times New Roman"/>
            </a:rPr>
            <a:t>:</a:t>
          </a:r>
          <a:endParaRPr lang="en-US" sz="2200" kern="1200">
            <a:latin typeface="Calibri Light"/>
            <a:cs typeface="Times New Roman"/>
          </a:endParaRPr>
        </a:p>
      </dsp:txBody>
      <dsp:txXfrm>
        <a:off x="1071564" y="3483090"/>
        <a:ext cx="2941362" cy="927761"/>
      </dsp:txXfrm>
    </dsp:sp>
    <dsp:sp modelId="{848A8A70-3029-433D-9516-204D1A685163}">
      <dsp:nvSpPr>
        <dsp:cNvPr id="0" name=""/>
        <dsp:cNvSpPr/>
      </dsp:nvSpPr>
      <dsp:spPr>
        <a:xfrm>
          <a:off x="4012926" y="3483090"/>
          <a:ext cx="2522386" cy="927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88" tIns="98188" rIns="98188" bIns="98188" numCol="1" spcCol="1270" anchor="ctr" anchorCtr="0">
          <a:noAutofit/>
        </a:bodyPr>
        <a:lstStyle/>
        <a:p>
          <a:pPr marL="0" lvl="0" indent="0" algn="l" defTabSz="488950">
            <a:lnSpc>
              <a:spcPct val="100000"/>
            </a:lnSpc>
            <a:spcBef>
              <a:spcPct val="0"/>
            </a:spcBef>
            <a:spcAft>
              <a:spcPct val="35000"/>
            </a:spcAft>
            <a:buNone/>
          </a:pPr>
          <a:r>
            <a:rPr lang="en-GB" sz="1100" kern="1200">
              <a:latin typeface="Calibri Light"/>
              <a:cs typeface="Times New Roman"/>
            </a:rPr>
            <a:t>Implement brand awareness campaigns to encourage more direct visits. This could include offline marketing efforts and promotional campaigns that encourage users to visit the website directly.</a:t>
          </a:r>
          <a:endParaRPr lang="en-US" sz="1100" kern="1200">
            <a:latin typeface="Calibri Light"/>
            <a:cs typeface="Times New Roman"/>
          </a:endParaRPr>
        </a:p>
      </dsp:txBody>
      <dsp:txXfrm>
        <a:off x="4012926" y="3483090"/>
        <a:ext cx="2522386" cy="92776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9C60E5-855B-4505-A2D9-8C27BF8AC878}">
      <dsp:nvSpPr>
        <dsp:cNvPr id="0" name=""/>
        <dsp:cNvSpPr/>
      </dsp:nvSpPr>
      <dsp:spPr>
        <a:xfrm>
          <a:off x="0" y="289656"/>
          <a:ext cx="4818888" cy="3175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73999" tIns="291592" rIns="373999" bIns="99568" numCol="1" spcCol="1270" anchor="t" anchorCtr="0">
          <a:noAutofit/>
        </a:bodyPr>
        <a:lstStyle/>
        <a:p>
          <a:pPr marL="114300" lvl="1" indent="-114300" algn="l" defTabSz="622300">
            <a:lnSpc>
              <a:spcPct val="90000"/>
            </a:lnSpc>
            <a:spcBef>
              <a:spcPct val="0"/>
            </a:spcBef>
            <a:spcAft>
              <a:spcPct val="15000"/>
            </a:spcAft>
            <a:buChar char="•"/>
          </a:pPr>
          <a:r>
            <a:rPr lang="en-GB" sz="1400" b="1" kern="1200"/>
            <a:t>Overall Trends:</a:t>
          </a:r>
          <a:endParaRPr lang="en-US" sz="1400" kern="1200"/>
        </a:p>
        <a:p>
          <a:pPr marL="228600" lvl="2" indent="-114300" algn="l" defTabSz="622300">
            <a:lnSpc>
              <a:spcPct val="90000"/>
            </a:lnSpc>
            <a:spcBef>
              <a:spcPct val="0"/>
            </a:spcBef>
            <a:spcAft>
              <a:spcPct val="15000"/>
            </a:spcAft>
            <a:buChar char="•"/>
          </a:pPr>
          <a:r>
            <a:rPr lang="en-GB" sz="1400" kern="1200"/>
            <a:t>All three categories (brand, direct, and organic percentages of nonbrand) show an increasing trend over time.</a:t>
          </a:r>
          <a:endParaRPr lang="en-US" sz="1400" kern="1200"/>
        </a:p>
        <a:p>
          <a:pPr marL="228600" lvl="2" indent="-114300" algn="l" defTabSz="622300">
            <a:lnSpc>
              <a:spcPct val="90000"/>
            </a:lnSpc>
            <a:spcBef>
              <a:spcPct val="0"/>
            </a:spcBef>
            <a:spcAft>
              <a:spcPct val="15000"/>
            </a:spcAft>
            <a:buChar char="•"/>
          </a:pPr>
          <a:r>
            <a:rPr lang="en-GB" sz="1400" kern="1200"/>
            <a:t>This suggests that efforts in all three areas have been effective in driving nonbrand traffic.</a:t>
          </a:r>
          <a:endParaRPr lang="en-US" sz="1400" kern="1200"/>
        </a:p>
        <a:p>
          <a:pPr marL="114300" lvl="1" indent="-114300" algn="l" defTabSz="622300">
            <a:lnSpc>
              <a:spcPct val="90000"/>
            </a:lnSpc>
            <a:spcBef>
              <a:spcPct val="0"/>
            </a:spcBef>
            <a:spcAft>
              <a:spcPct val="15000"/>
            </a:spcAft>
            <a:buChar char="•"/>
          </a:pPr>
          <a:r>
            <a:rPr lang="en-GB" sz="1400" b="1" kern="1200"/>
            <a:t>Brand Percentage of Nonbrand:</a:t>
          </a:r>
          <a:endParaRPr lang="en-US" sz="1400" kern="1200"/>
        </a:p>
        <a:p>
          <a:pPr marL="228600" lvl="2" indent="-114300" algn="l" defTabSz="622300">
            <a:lnSpc>
              <a:spcPct val="90000"/>
            </a:lnSpc>
            <a:spcBef>
              <a:spcPct val="0"/>
            </a:spcBef>
            <a:spcAft>
              <a:spcPct val="15000"/>
            </a:spcAft>
            <a:buChar char="•"/>
          </a:pPr>
          <a:r>
            <a:rPr lang="en-GB" sz="1400" kern="1200"/>
            <a:t>The brand percentage of nonbrand exhibits significant growth starting from January 2013 onwards.</a:t>
          </a:r>
          <a:endParaRPr lang="en-US" sz="1400" kern="1200"/>
        </a:p>
        <a:p>
          <a:pPr marL="114300" lvl="1" indent="-114300" algn="l" defTabSz="622300">
            <a:lnSpc>
              <a:spcPct val="90000"/>
            </a:lnSpc>
            <a:spcBef>
              <a:spcPct val="0"/>
            </a:spcBef>
            <a:spcAft>
              <a:spcPct val="15000"/>
            </a:spcAft>
            <a:buChar char="•"/>
          </a:pPr>
          <a:r>
            <a:rPr lang="en-GB" sz="1400" b="1" kern="1200"/>
            <a:t>Seasonal Peaks:</a:t>
          </a:r>
          <a:endParaRPr lang="en-US" sz="1400" kern="1200"/>
        </a:p>
        <a:p>
          <a:pPr marL="228600" lvl="2" indent="-114300" algn="l" defTabSz="622300">
            <a:lnSpc>
              <a:spcPct val="90000"/>
            </a:lnSpc>
            <a:spcBef>
              <a:spcPct val="0"/>
            </a:spcBef>
            <a:spcAft>
              <a:spcPct val="15000"/>
            </a:spcAft>
            <a:buChar char="•"/>
          </a:pPr>
          <a:r>
            <a:rPr lang="en-GB" sz="1400" kern="1200"/>
            <a:t>Notably, there are peaks in all categories around December each year.</a:t>
          </a:r>
          <a:endParaRPr lang="en-US" sz="1400" kern="1200"/>
        </a:p>
      </dsp:txBody>
      <dsp:txXfrm>
        <a:off x="0" y="289656"/>
        <a:ext cx="4818888" cy="3175200"/>
      </dsp:txXfrm>
    </dsp:sp>
    <dsp:sp modelId="{5D96A912-4DA6-4769-A50D-A8D1A3322705}">
      <dsp:nvSpPr>
        <dsp:cNvPr id="0" name=""/>
        <dsp:cNvSpPr/>
      </dsp:nvSpPr>
      <dsp:spPr>
        <a:xfrm>
          <a:off x="240944" y="83016"/>
          <a:ext cx="3373221" cy="41328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500" tIns="0" rIns="127500" bIns="0" numCol="1" spcCol="1270" anchor="ctr" anchorCtr="0">
          <a:noAutofit/>
        </a:bodyPr>
        <a:lstStyle/>
        <a:p>
          <a:pPr marL="0" lvl="0" indent="0" algn="l" defTabSz="622300">
            <a:lnSpc>
              <a:spcPct val="90000"/>
            </a:lnSpc>
            <a:spcBef>
              <a:spcPct val="0"/>
            </a:spcBef>
            <a:spcAft>
              <a:spcPct val="35000"/>
            </a:spcAft>
            <a:buNone/>
          </a:pPr>
          <a:r>
            <a:rPr lang="en-GB" sz="1400" b="1" kern="1200"/>
            <a:t>Insights:</a:t>
          </a:r>
          <a:endParaRPr lang="en-US" sz="1400" kern="1200"/>
        </a:p>
      </dsp:txBody>
      <dsp:txXfrm>
        <a:off x="261119" y="103191"/>
        <a:ext cx="3332871" cy="3729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31272-1A10-4D9E-991A-652FD66F581D}">
      <dsp:nvSpPr>
        <dsp:cNvPr id="0" name=""/>
        <dsp:cNvSpPr/>
      </dsp:nvSpPr>
      <dsp:spPr>
        <a:xfrm rot="5400000">
          <a:off x="6765257" y="-2881100"/>
          <a:ext cx="770700" cy="6729984"/>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100000"/>
            </a:lnSpc>
            <a:spcBef>
              <a:spcPct val="0"/>
            </a:spcBef>
            <a:spcAft>
              <a:spcPct val="15000"/>
            </a:spcAft>
            <a:buChar char="•"/>
          </a:pPr>
          <a:r>
            <a:rPr lang="en-GB" sz="1300" kern="1200"/>
            <a:t>Given the significant increase in sessions and orders during November and December, focus marketing efforts and inventory management to prepare for the holiday season. Consider special promotions, discounts, and ensuring sufficient stock levels.</a:t>
          </a:r>
          <a:endParaRPr lang="en-US" sz="1300" kern="1200"/>
        </a:p>
      </dsp:txBody>
      <dsp:txXfrm rot="-5400000">
        <a:off x="3785615" y="136164"/>
        <a:ext cx="6692362" cy="695456"/>
      </dsp:txXfrm>
    </dsp:sp>
    <dsp:sp modelId="{FCE9BB0C-9944-4E7F-BD91-B1265770FA1A}">
      <dsp:nvSpPr>
        <dsp:cNvPr id="0" name=""/>
        <dsp:cNvSpPr/>
      </dsp:nvSpPr>
      <dsp:spPr>
        <a:xfrm>
          <a:off x="0" y="2203"/>
          <a:ext cx="3785616" cy="96337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100000"/>
            </a:lnSpc>
            <a:spcBef>
              <a:spcPct val="0"/>
            </a:spcBef>
            <a:spcAft>
              <a:spcPct val="35000"/>
            </a:spcAft>
            <a:buNone/>
          </a:pPr>
          <a:r>
            <a:rPr lang="en-GB" sz="2400" b="1" kern="1200"/>
            <a:t>Optimize for Peak Seasons</a:t>
          </a:r>
          <a:r>
            <a:rPr lang="en-GB" sz="2400" kern="1200"/>
            <a:t>:</a:t>
          </a:r>
          <a:endParaRPr lang="en-US" sz="2400" kern="1200"/>
        </a:p>
      </dsp:txBody>
      <dsp:txXfrm>
        <a:off x="47028" y="49231"/>
        <a:ext cx="3691560" cy="869319"/>
      </dsp:txXfrm>
    </dsp:sp>
    <dsp:sp modelId="{71DBE911-4799-4F9C-9444-6C6ED2251D05}">
      <dsp:nvSpPr>
        <dsp:cNvPr id="0" name=""/>
        <dsp:cNvSpPr/>
      </dsp:nvSpPr>
      <dsp:spPr>
        <a:xfrm rot="5400000">
          <a:off x="6765257" y="-1869556"/>
          <a:ext cx="770700" cy="6729984"/>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100000"/>
            </a:lnSpc>
            <a:spcBef>
              <a:spcPct val="0"/>
            </a:spcBef>
            <a:spcAft>
              <a:spcPct val="15000"/>
            </a:spcAft>
            <a:buChar char="•"/>
          </a:pPr>
          <a:r>
            <a:rPr lang="en-GB" sz="1300" kern="1200"/>
            <a:t>While the order rate is generally increasing, there are fluctuations. Conduct A/B testing on landing pages, checkout processes, and call-to-action elements to identify what drives higher conversions during months with lower order rates.</a:t>
          </a:r>
          <a:endParaRPr lang="en-US" sz="1300" kern="1200"/>
        </a:p>
      </dsp:txBody>
      <dsp:txXfrm rot="-5400000">
        <a:off x="3785615" y="1147708"/>
        <a:ext cx="6692362" cy="695456"/>
      </dsp:txXfrm>
    </dsp:sp>
    <dsp:sp modelId="{F720E72E-70EB-419C-8E2B-9CA85E9B8C05}">
      <dsp:nvSpPr>
        <dsp:cNvPr id="0" name=""/>
        <dsp:cNvSpPr/>
      </dsp:nvSpPr>
      <dsp:spPr>
        <a:xfrm>
          <a:off x="0" y="1013747"/>
          <a:ext cx="3785616" cy="96337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100000"/>
            </a:lnSpc>
            <a:spcBef>
              <a:spcPct val="0"/>
            </a:spcBef>
            <a:spcAft>
              <a:spcPct val="35000"/>
            </a:spcAft>
            <a:buNone/>
          </a:pPr>
          <a:r>
            <a:rPr lang="en-GB" sz="2400" b="1" kern="1200"/>
            <a:t>Conversion Rate Optimization</a:t>
          </a:r>
          <a:r>
            <a:rPr lang="en-GB" sz="2400" kern="1200"/>
            <a:t>:</a:t>
          </a:r>
          <a:endParaRPr lang="en-US" sz="2400" kern="1200"/>
        </a:p>
      </dsp:txBody>
      <dsp:txXfrm>
        <a:off x="47028" y="1060775"/>
        <a:ext cx="3691560" cy="869319"/>
      </dsp:txXfrm>
    </dsp:sp>
    <dsp:sp modelId="{1BB4EDC7-5399-428C-BEB6-1822EB12113C}">
      <dsp:nvSpPr>
        <dsp:cNvPr id="0" name=""/>
        <dsp:cNvSpPr/>
      </dsp:nvSpPr>
      <dsp:spPr>
        <a:xfrm rot="5400000">
          <a:off x="6765257" y="-858012"/>
          <a:ext cx="770700" cy="6729984"/>
        </a:xfrm>
        <a:prstGeom prst="round2Same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100000"/>
            </a:lnSpc>
            <a:spcBef>
              <a:spcPct val="0"/>
            </a:spcBef>
            <a:spcAft>
              <a:spcPct val="15000"/>
            </a:spcAft>
            <a:buChar char="•"/>
          </a:pPr>
          <a:r>
            <a:rPr lang="en-GB" sz="1300" kern="1200"/>
            <a:t>Since there is consistent growth in session count, continue investing in successful traffic acquisition channels (e.g., SEO, PPC, social media marketing). Monitor which channels are most effective and allocate budget accordingly.</a:t>
          </a:r>
          <a:endParaRPr lang="en-US" sz="1300" kern="1200"/>
        </a:p>
      </dsp:txBody>
      <dsp:txXfrm rot="-5400000">
        <a:off x="3785615" y="2159252"/>
        <a:ext cx="6692362" cy="695456"/>
      </dsp:txXfrm>
    </dsp:sp>
    <dsp:sp modelId="{8F937BA4-7D39-4E1F-BC26-158BFE2F8230}">
      <dsp:nvSpPr>
        <dsp:cNvPr id="0" name=""/>
        <dsp:cNvSpPr/>
      </dsp:nvSpPr>
      <dsp:spPr>
        <a:xfrm>
          <a:off x="0" y="2025292"/>
          <a:ext cx="3785616" cy="96337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100000"/>
            </a:lnSpc>
            <a:spcBef>
              <a:spcPct val="0"/>
            </a:spcBef>
            <a:spcAft>
              <a:spcPct val="35000"/>
            </a:spcAft>
            <a:buNone/>
          </a:pPr>
          <a:r>
            <a:rPr lang="en-GB" sz="2400" b="1" kern="1200"/>
            <a:t>Sustain Traffic Growth</a:t>
          </a:r>
          <a:r>
            <a:rPr lang="en-GB" sz="2400" kern="1200"/>
            <a:t>:</a:t>
          </a:r>
          <a:endParaRPr lang="en-US" sz="2400" kern="1200"/>
        </a:p>
      </dsp:txBody>
      <dsp:txXfrm>
        <a:off x="47028" y="2072320"/>
        <a:ext cx="3691560" cy="869319"/>
      </dsp:txXfrm>
    </dsp:sp>
    <dsp:sp modelId="{F54CF672-ABF5-4789-851D-791A2FC2725A}">
      <dsp:nvSpPr>
        <dsp:cNvPr id="0" name=""/>
        <dsp:cNvSpPr/>
      </dsp:nvSpPr>
      <dsp:spPr>
        <a:xfrm rot="5400000">
          <a:off x="6765257" y="153532"/>
          <a:ext cx="770700" cy="6729984"/>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100000"/>
            </a:lnSpc>
            <a:spcBef>
              <a:spcPct val="0"/>
            </a:spcBef>
            <a:spcAft>
              <a:spcPct val="15000"/>
            </a:spcAft>
            <a:buChar char="•"/>
          </a:pPr>
          <a:r>
            <a:rPr lang="en-GB" sz="1300" kern="1200"/>
            <a:t>With increasing orders, focus on retaining customers by implementing loyalty programs, personalized marketing, and post-purchase follow-ups to encourage repeat purchases.</a:t>
          </a:r>
          <a:endParaRPr lang="en-US" sz="1300" kern="1200"/>
        </a:p>
      </dsp:txBody>
      <dsp:txXfrm rot="-5400000">
        <a:off x="3785615" y="3170796"/>
        <a:ext cx="6692362" cy="695456"/>
      </dsp:txXfrm>
    </dsp:sp>
    <dsp:sp modelId="{9B011EF3-4776-4A0F-A315-203DB1C2F01C}">
      <dsp:nvSpPr>
        <dsp:cNvPr id="0" name=""/>
        <dsp:cNvSpPr/>
      </dsp:nvSpPr>
      <dsp:spPr>
        <a:xfrm>
          <a:off x="0" y="3036836"/>
          <a:ext cx="3785616" cy="96337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100000"/>
            </a:lnSpc>
            <a:spcBef>
              <a:spcPct val="0"/>
            </a:spcBef>
            <a:spcAft>
              <a:spcPct val="35000"/>
            </a:spcAft>
            <a:buNone/>
          </a:pPr>
          <a:r>
            <a:rPr lang="en-GB" sz="2400" b="1" kern="1200"/>
            <a:t>Customer Retention</a:t>
          </a:r>
          <a:r>
            <a:rPr lang="en-GB" sz="2400" kern="1200"/>
            <a:t>:</a:t>
          </a:r>
          <a:endParaRPr lang="en-US" sz="2400" kern="1200"/>
        </a:p>
      </dsp:txBody>
      <dsp:txXfrm>
        <a:off x="47028" y="3083864"/>
        <a:ext cx="3691560" cy="869319"/>
      </dsp:txXfrm>
    </dsp:sp>
    <dsp:sp modelId="{988DB7DE-CBEB-4CB1-9F1E-D915797EFE1B}">
      <dsp:nvSpPr>
        <dsp:cNvPr id="0" name=""/>
        <dsp:cNvSpPr/>
      </dsp:nvSpPr>
      <dsp:spPr>
        <a:xfrm rot="5400000">
          <a:off x="6765257" y="1165076"/>
          <a:ext cx="770700" cy="6729984"/>
        </a:xfrm>
        <a:prstGeom prst="round2Same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100000"/>
            </a:lnSpc>
            <a:spcBef>
              <a:spcPct val="0"/>
            </a:spcBef>
            <a:spcAft>
              <a:spcPct val="15000"/>
            </a:spcAft>
            <a:buChar char="•"/>
          </a:pPr>
          <a:r>
            <a:rPr lang="en-GB" sz="1300" kern="1200"/>
            <a:t>Investigate why certain months have higher order rates and apply those insights to other months. This could involve analyzing marketing campaigns, promotions, or external factors influencing consumer behavior.</a:t>
          </a:r>
          <a:endParaRPr lang="en-US" sz="1300" kern="1200"/>
        </a:p>
      </dsp:txBody>
      <dsp:txXfrm rot="-5400000">
        <a:off x="3785615" y="4182340"/>
        <a:ext cx="6692362" cy="695456"/>
      </dsp:txXfrm>
    </dsp:sp>
    <dsp:sp modelId="{DE6A02E5-B320-4549-AB2C-1F2759650FFA}">
      <dsp:nvSpPr>
        <dsp:cNvPr id="0" name=""/>
        <dsp:cNvSpPr/>
      </dsp:nvSpPr>
      <dsp:spPr>
        <a:xfrm>
          <a:off x="0" y="4048380"/>
          <a:ext cx="3785616" cy="963375"/>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100000"/>
            </a:lnSpc>
            <a:spcBef>
              <a:spcPct val="0"/>
            </a:spcBef>
            <a:spcAft>
              <a:spcPct val="35000"/>
            </a:spcAft>
            <a:buNone/>
          </a:pPr>
          <a:r>
            <a:rPr lang="en-GB" sz="2400" b="1" kern="1200"/>
            <a:t>Analyze Order Patterns</a:t>
          </a:r>
          <a:r>
            <a:rPr lang="en-GB" sz="2400" kern="1200"/>
            <a:t>:</a:t>
          </a:r>
          <a:endParaRPr lang="en-US" sz="2400" kern="1200"/>
        </a:p>
      </dsp:txBody>
      <dsp:txXfrm>
        <a:off x="47028" y="4095408"/>
        <a:ext cx="3691560" cy="86931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12372E-BF8C-4E55-8D7B-77A22A45E621}">
      <dsp:nvSpPr>
        <dsp:cNvPr id="0" name=""/>
        <dsp:cNvSpPr/>
      </dsp:nvSpPr>
      <dsp:spPr>
        <a:xfrm>
          <a:off x="3893" y="170061"/>
          <a:ext cx="2341450" cy="4320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defRPr b="1"/>
          </a:pPr>
          <a:r>
            <a:rPr lang="en-US" sz="1500" b="1" kern="1200"/>
            <a:t>Overall Growth</a:t>
          </a:r>
          <a:r>
            <a:rPr lang="en-US" sz="1500" kern="1200"/>
            <a:t>:</a:t>
          </a:r>
        </a:p>
      </dsp:txBody>
      <dsp:txXfrm>
        <a:off x="3893" y="170061"/>
        <a:ext cx="2341450" cy="432000"/>
      </dsp:txXfrm>
    </dsp:sp>
    <dsp:sp modelId="{F1B07B3E-77A6-4863-8AEB-EED12BABDB35}">
      <dsp:nvSpPr>
        <dsp:cNvPr id="0" name=""/>
        <dsp:cNvSpPr/>
      </dsp:nvSpPr>
      <dsp:spPr>
        <a:xfrm>
          <a:off x="3893" y="602061"/>
          <a:ext cx="2341450" cy="259692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a:t>There are significant spikes in sales and revenue during November and December, indicating strong holiday season performance.</a:t>
          </a:r>
        </a:p>
      </dsp:txBody>
      <dsp:txXfrm>
        <a:off x="3893" y="602061"/>
        <a:ext cx="2341450" cy="2596920"/>
      </dsp:txXfrm>
    </dsp:sp>
    <dsp:sp modelId="{DD123A55-46EA-4AB2-A344-F863E2F264D3}">
      <dsp:nvSpPr>
        <dsp:cNvPr id="0" name=""/>
        <dsp:cNvSpPr/>
      </dsp:nvSpPr>
      <dsp:spPr>
        <a:xfrm>
          <a:off x="2673147" y="170061"/>
          <a:ext cx="2341450" cy="4320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defRPr b="1"/>
          </a:pPr>
          <a:r>
            <a:rPr lang="en-US" sz="1500" b="1" kern="1200"/>
            <a:t>Yearly Trends</a:t>
          </a:r>
          <a:r>
            <a:rPr lang="en-US" sz="1500" kern="1200"/>
            <a:t>:</a:t>
          </a:r>
        </a:p>
      </dsp:txBody>
      <dsp:txXfrm>
        <a:off x="2673147" y="170061"/>
        <a:ext cx="2341450" cy="432000"/>
      </dsp:txXfrm>
    </dsp:sp>
    <dsp:sp modelId="{5BBF77BC-D043-4BFC-8540-2F64EBA08520}">
      <dsp:nvSpPr>
        <dsp:cNvPr id="0" name=""/>
        <dsp:cNvSpPr/>
      </dsp:nvSpPr>
      <dsp:spPr>
        <a:xfrm>
          <a:off x="2673147" y="602061"/>
          <a:ext cx="2341450" cy="259692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a:t>Each year demonstrates growth over the previous year, particularly evident from 2013 onwards.</a:t>
          </a:r>
        </a:p>
        <a:p>
          <a:pPr marL="114300" lvl="1" indent="-114300" algn="l" defTabSz="666750">
            <a:lnSpc>
              <a:spcPct val="90000"/>
            </a:lnSpc>
            <a:spcBef>
              <a:spcPct val="0"/>
            </a:spcBef>
            <a:spcAft>
              <a:spcPct val="15000"/>
            </a:spcAft>
            <a:buChar char="•"/>
          </a:pPr>
          <a:r>
            <a:rPr lang="en-US" sz="1500" kern="1200"/>
            <a:t>The number of sales, total revenue, and total margin see their highest values in November and December each year.</a:t>
          </a:r>
        </a:p>
      </dsp:txBody>
      <dsp:txXfrm>
        <a:off x="2673147" y="602061"/>
        <a:ext cx="2341450" cy="2596920"/>
      </dsp:txXfrm>
    </dsp:sp>
    <dsp:sp modelId="{13153CC0-0BBB-4671-B107-396E9069C086}">
      <dsp:nvSpPr>
        <dsp:cNvPr id="0" name=""/>
        <dsp:cNvSpPr/>
      </dsp:nvSpPr>
      <dsp:spPr>
        <a:xfrm>
          <a:off x="5342400" y="170061"/>
          <a:ext cx="2341450" cy="43200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defRPr b="1"/>
          </a:pPr>
          <a:r>
            <a:rPr lang="en-US" sz="1500" b="1" kern="1200"/>
            <a:t>Seasonal Peaks</a:t>
          </a:r>
          <a:r>
            <a:rPr lang="en-US" sz="1500" kern="1200"/>
            <a:t>:</a:t>
          </a:r>
        </a:p>
      </dsp:txBody>
      <dsp:txXfrm>
        <a:off x="5342400" y="170061"/>
        <a:ext cx="2341450" cy="432000"/>
      </dsp:txXfrm>
    </dsp:sp>
    <dsp:sp modelId="{5551D679-ACFF-4C12-807B-61CDE0FC7609}">
      <dsp:nvSpPr>
        <dsp:cNvPr id="0" name=""/>
        <dsp:cNvSpPr/>
      </dsp:nvSpPr>
      <dsp:spPr>
        <a:xfrm>
          <a:off x="5342400" y="602061"/>
          <a:ext cx="2341450" cy="2596920"/>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a:t>November and December are peak months for sales, revenue, and margin, suggesting successful holiday promotions and campaigns.</a:t>
          </a:r>
        </a:p>
        <a:p>
          <a:pPr marL="114300" lvl="1" indent="-114300" algn="l" defTabSz="666750">
            <a:lnSpc>
              <a:spcPct val="90000"/>
            </a:lnSpc>
            <a:spcBef>
              <a:spcPct val="0"/>
            </a:spcBef>
            <a:spcAft>
              <a:spcPct val="15000"/>
            </a:spcAft>
            <a:buChar char="•"/>
          </a:pPr>
          <a:r>
            <a:rPr lang="en-US" sz="1500" kern="1200"/>
            <a:t>There is a noticeable dip in January and February, followed by a gradual increase starting from March.</a:t>
          </a:r>
        </a:p>
      </dsp:txBody>
      <dsp:txXfrm>
        <a:off x="5342400" y="602061"/>
        <a:ext cx="2341450" cy="2596920"/>
      </dsp:txXfrm>
    </dsp:sp>
    <dsp:sp modelId="{28DD2436-8692-446A-90A4-6764B5A7EDE5}">
      <dsp:nvSpPr>
        <dsp:cNvPr id="0" name=""/>
        <dsp:cNvSpPr/>
      </dsp:nvSpPr>
      <dsp:spPr>
        <a:xfrm>
          <a:off x="8011653" y="170061"/>
          <a:ext cx="2341450" cy="43200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defRPr b="1"/>
          </a:pPr>
          <a:r>
            <a:rPr lang="en-US" sz="1500" b="1" kern="1200"/>
            <a:t>Monthly Variations</a:t>
          </a:r>
          <a:r>
            <a:rPr lang="en-US" sz="1500" kern="1200"/>
            <a:t>:</a:t>
          </a:r>
        </a:p>
      </dsp:txBody>
      <dsp:txXfrm>
        <a:off x="8011653" y="170061"/>
        <a:ext cx="2341450" cy="432000"/>
      </dsp:txXfrm>
    </dsp:sp>
    <dsp:sp modelId="{A146E77E-CA2D-41A5-9DDF-FCCC06D09768}">
      <dsp:nvSpPr>
        <dsp:cNvPr id="0" name=""/>
        <dsp:cNvSpPr/>
      </dsp:nvSpPr>
      <dsp:spPr>
        <a:xfrm>
          <a:off x="8011653" y="602061"/>
          <a:ext cx="2341450" cy="2596920"/>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a:t>The highest monthly sales were in December 2014 with 2,314 sales, generating a revenue of $144,823 and a margin of $91,857.</a:t>
          </a:r>
        </a:p>
        <a:p>
          <a:pPr marL="114300" lvl="1" indent="-114300" algn="l" defTabSz="666750">
            <a:lnSpc>
              <a:spcPct val="90000"/>
            </a:lnSpc>
            <a:spcBef>
              <a:spcPct val="0"/>
            </a:spcBef>
            <a:spcAft>
              <a:spcPct val="15000"/>
            </a:spcAft>
            <a:buChar char="•"/>
          </a:pPr>
          <a:r>
            <a:rPr lang="en-US" sz="1500" kern="1200"/>
            <a:t>The lowest sales were in March 2012, with 60 sales, generating a revenue of $2,999 and a margin of $1,830.</a:t>
          </a:r>
        </a:p>
      </dsp:txBody>
      <dsp:txXfrm>
        <a:off x="8011653" y="602061"/>
        <a:ext cx="2341450" cy="259692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00FBAA-D25E-44E7-917B-A057EBEB2CF3}">
      <dsp:nvSpPr>
        <dsp:cNvPr id="0" name=""/>
        <dsp:cNvSpPr/>
      </dsp:nvSpPr>
      <dsp:spPr>
        <a:xfrm>
          <a:off x="0" y="69063"/>
          <a:ext cx="10515600" cy="45571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t>Leverage Peak Seasons</a:t>
          </a:r>
          <a:r>
            <a:rPr lang="en-US" sz="1900" kern="1200"/>
            <a:t>:</a:t>
          </a:r>
        </a:p>
      </dsp:txBody>
      <dsp:txXfrm>
        <a:off x="22246" y="91309"/>
        <a:ext cx="10471108" cy="411223"/>
      </dsp:txXfrm>
    </dsp:sp>
    <dsp:sp modelId="{BB6D7712-958F-44DB-A252-70A5FD381121}">
      <dsp:nvSpPr>
        <dsp:cNvPr id="0" name=""/>
        <dsp:cNvSpPr/>
      </dsp:nvSpPr>
      <dsp:spPr>
        <a:xfrm>
          <a:off x="0" y="524778"/>
          <a:ext cx="10515600" cy="521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Continue to capitalize on the holiday season with targeted marketing campaigns, promotions, and inventory management.</a:t>
          </a:r>
        </a:p>
        <a:p>
          <a:pPr marL="114300" lvl="1" indent="-114300" algn="l" defTabSz="666750">
            <a:lnSpc>
              <a:spcPct val="90000"/>
            </a:lnSpc>
            <a:spcBef>
              <a:spcPct val="0"/>
            </a:spcBef>
            <a:spcAft>
              <a:spcPct val="20000"/>
            </a:spcAft>
            <a:buChar char="•"/>
          </a:pPr>
          <a:r>
            <a:rPr lang="en-US" sz="1500" kern="1200"/>
            <a:t>Consider launching new products or special offers in November and December to maximize sales and revenue.</a:t>
          </a:r>
        </a:p>
      </dsp:txBody>
      <dsp:txXfrm>
        <a:off x="0" y="524778"/>
        <a:ext cx="10515600" cy="521122"/>
      </dsp:txXfrm>
    </dsp:sp>
    <dsp:sp modelId="{BCB53B34-97C2-4336-A162-1C55165501E3}">
      <dsp:nvSpPr>
        <dsp:cNvPr id="0" name=""/>
        <dsp:cNvSpPr/>
      </dsp:nvSpPr>
      <dsp:spPr>
        <a:xfrm>
          <a:off x="0" y="1045901"/>
          <a:ext cx="10515600" cy="45571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t>Year-Round Engagement</a:t>
          </a:r>
          <a:r>
            <a:rPr lang="en-US" sz="1900" kern="1200"/>
            <a:t>:</a:t>
          </a:r>
        </a:p>
      </dsp:txBody>
      <dsp:txXfrm>
        <a:off x="22246" y="1068147"/>
        <a:ext cx="10471108" cy="411223"/>
      </dsp:txXfrm>
    </dsp:sp>
    <dsp:sp modelId="{CC9A7E8D-894C-4310-AA4D-084666DF2595}">
      <dsp:nvSpPr>
        <dsp:cNvPr id="0" name=""/>
        <dsp:cNvSpPr/>
      </dsp:nvSpPr>
      <dsp:spPr>
        <a:xfrm>
          <a:off x="0" y="1501616"/>
          <a:ext cx="10515600" cy="727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Develop strategies to sustain engagement and sales throughout the year. This can include loyalty programs, monthly promotions, and consistent marketing efforts.</a:t>
          </a:r>
        </a:p>
        <a:p>
          <a:pPr marL="114300" lvl="1" indent="-114300" algn="l" defTabSz="666750">
            <a:lnSpc>
              <a:spcPct val="90000"/>
            </a:lnSpc>
            <a:spcBef>
              <a:spcPct val="0"/>
            </a:spcBef>
            <a:spcAft>
              <a:spcPct val="20000"/>
            </a:spcAft>
            <a:buChar char="•"/>
          </a:pPr>
          <a:r>
            <a:rPr lang="en-US" sz="1500" kern="1200"/>
            <a:t>Analyze the factors contributing to the lower sales in January and February and address these to reduce the seasonal dip.</a:t>
          </a:r>
        </a:p>
      </dsp:txBody>
      <dsp:txXfrm>
        <a:off x="0" y="1501616"/>
        <a:ext cx="10515600" cy="727605"/>
      </dsp:txXfrm>
    </dsp:sp>
    <dsp:sp modelId="{942A0D0D-FA49-4531-BDAA-F756DD0ADB96}">
      <dsp:nvSpPr>
        <dsp:cNvPr id="0" name=""/>
        <dsp:cNvSpPr/>
      </dsp:nvSpPr>
      <dsp:spPr>
        <a:xfrm>
          <a:off x="0" y="2229221"/>
          <a:ext cx="10515600" cy="45571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t>Product Launch Timing</a:t>
          </a:r>
          <a:r>
            <a:rPr lang="en-US" sz="1900" kern="1200"/>
            <a:t>:</a:t>
          </a:r>
        </a:p>
      </dsp:txBody>
      <dsp:txXfrm>
        <a:off x="22246" y="2251467"/>
        <a:ext cx="10471108" cy="411223"/>
      </dsp:txXfrm>
    </dsp:sp>
    <dsp:sp modelId="{7274DDCD-3656-4FF8-A745-7D13AB9B6BBF}">
      <dsp:nvSpPr>
        <dsp:cNvPr id="0" name=""/>
        <dsp:cNvSpPr/>
      </dsp:nvSpPr>
      <dsp:spPr>
        <a:xfrm>
          <a:off x="0" y="2684936"/>
          <a:ext cx="10515600" cy="727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Plan new product launches around peak sales periods (e.g., early November) to take advantage of increased customer traffic and spending.</a:t>
          </a:r>
        </a:p>
        <a:p>
          <a:pPr marL="114300" lvl="1" indent="-114300" algn="l" defTabSz="666750">
            <a:lnSpc>
              <a:spcPct val="90000"/>
            </a:lnSpc>
            <a:spcBef>
              <a:spcPct val="0"/>
            </a:spcBef>
            <a:spcAft>
              <a:spcPct val="20000"/>
            </a:spcAft>
            <a:buChar char="•"/>
          </a:pPr>
          <a:r>
            <a:rPr lang="en-US" sz="1500" kern="1200"/>
            <a:t>Ensure robust marketing and promotional strategies are in place to create buzz and drive sales.</a:t>
          </a:r>
        </a:p>
      </dsp:txBody>
      <dsp:txXfrm>
        <a:off x="0" y="2684936"/>
        <a:ext cx="10515600" cy="727605"/>
      </dsp:txXfrm>
    </dsp:sp>
    <dsp:sp modelId="{9946863A-F6C6-4F92-9125-D6E9A3D75B33}">
      <dsp:nvSpPr>
        <dsp:cNvPr id="0" name=""/>
        <dsp:cNvSpPr/>
      </dsp:nvSpPr>
      <dsp:spPr>
        <a:xfrm>
          <a:off x="0" y="3412541"/>
          <a:ext cx="10515600" cy="45571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t>Continuous Improvement</a:t>
          </a:r>
          <a:r>
            <a:rPr lang="en-US" sz="1900" kern="1200"/>
            <a:t>:</a:t>
          </a:r>
        </a:p>
      </dsp:txBody>
      <dsp:txXfrm>
        <a:off x="22246" y="3434787"/>
        <a:ext cx="10471108" cy="411223"/>
      </dsp:txXfrm>
    </dsp:sp>
    <dsp:sp modelId="{5ADFF548-BC58-43B4-B7D0-A066B2FA121F}">
      <dsp:nvSpPr>
        <dsp:cNvPr id="0" name=""/>
        <dsp:cNvSpPr/>
      </dsp:nvSpPr>
      <dsp:spPr>
        <a:xfrm>
          <a:off x="0" y="3868256"/>
          <a:ext cx="10515600"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Regularly review sales data and trends to identify opportunities for growth and improvement.</a:t>
          </a:r>
        </a:p>
      </dsp:txBody>
      <dsp:txXfrm>
        <a:off x="0" y="3868256"/>
        <a:ext cx="10515600" cy="31464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4D7F4D-947E-4DD1-9E18-1FD9943A3160}">
      <dsp:nvSpPr>
        <dsp:cNvPr id="0" name=""/>
        <dsp:cNvSpPr/>
      </dsp:nvSpPr>
      <dsp:spPr>
        <a:xfrm>
          <a:off x="0" y="431376"/>
          <a:ext cx="10515600" cy="55282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270764" rIns="816127"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t>From April 2013 to March 2015, the total revenue has reached $1.74 million, indicating steady growth over the two-year period..</a:t>
          </a:r>
        </a:p>
      </dsp:txBody>
      <dsp:txXfrm>
        <a:off x="0" y="431376"/>
        <a:ext cx="10515600" cy="552825"/>
      </dsp:txXfrm>
    </dsp:sp>
    <dsp:sp modelId="{D23F039C-4C94-490A-BA04-3F5DFF3D26A5}">
      <dsp:nvSpPr>
        <dsp:cNvPr id="0" name=""/>
        <dsp:cNvSpPr/>
      </dsp:nvSpPr>
      <dsp:spPr>
        <a:xfrm>
          <a:off x="525780" y="239496"/>
          <a:ext cx="7360920" cy="3837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577850">
            <a:lnSpc>
              <a:spcPct val="90000"/>
            </a:lnSpc>
            <a:spcBef>
              <a:spcPct val="0"/>
            </a:spcBef>
            <a:spcAft>
              <a:spcPct val="35000"/>
            </a:spcAft>
            <a:buNone/>
          </a:pPr>
          <a:r>
            <a:rPr lang="en-US" sz="1300" b="1" kern="1200"/>
            <a:t>Revenue Growth</a:t>
          </a:r>
          <a:r>
            <a:rPr lang="en-US" sz="1300" kern="1200"/>
            <a:t>:</a:t>
          </a:r>
        </a:p>
      </dsp:txBody>
      <dsp:txXfrm>
        <a:off x="544514" y="258230"/>
        <a:ext cx="7323452" cy="346292"/>
      </dsp:txXfrm>
    </dsp:sp>
    <dsp:sp modelId="{82382DB0-0C23-4E9B-A444-08A004C8A624}">
      <dsp:nvSpPr>
        <dsp:cNvPr id="0" name=""/>
        <dsp:cNvSpPr/>
      </dsp:nvSpPr>
      <dsp:spPr>
        <a:xfrm>
          <a:off x="0" y="1246281"/>
          <a:ext cx="10515600" cy="7371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270764" rIns="816127"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t>The conversion rate generally fluctuates between 6% and 8%, with notable peaks in the later months of the analysis. The highest conversion rate is observed in February 2015 at 8.69%.</a:t>
          </a:r>
        </a:p>
      </dsp:txBody>
      <dsp:txXfrm>
        <a:off x="0" y="1246281"/>
        <a:ext cx="10515600" cy="737100"/>
      </dsp:txXfrm>
    </dsp:sp>
    <dsp:sp modelId="{F999DBD9-A584-48FA-9578-9EC0214FA6BA}">
      <dsp:nvSpPr>
        <dsp:cNvPr id="0" name=""/>
        <dsp:cNvSpPr/>
      </dsp:nvSpPr>
      <dsp:spPr>
        <a:xfrm>
          <a:off x="525780" y="1054401"/>
          <a:ext cx="7360920" cy="3837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577850">
            <a:lnSpc>
              <a:spcPct val="90000"/>
            </a:lnSpc>
            <a:spcBef>
              <a:spcPct val="0"/>
            </a:spcBef>
            <a:spcAft>
              <a:spcPct val="35000"/>
            </a:spcAft>
            <a:buNone/>
          </a:pPr>
          <a:r>
            <a:rPr lang="en-US" sz="1300" b="1" kern="1200"/>
            <a:t>Conversion Rates</a:t>
          </a:r>
          <a:r>
            <a:rPr lang="en-US" sz="1300" kern="1200"/>
            <a:t>:</a:t>
          </a:r>
        </a:p>
      </dsp:txBody>
      <dsp:txXfrm>
        <a:off x="544514" y="1073135"/>
        <a:ext cx="7323452" cy="346292"/>
      </dsp:txXfrm>
    </dsp:sp>
    <dsp:sp modelId="{88506798-6DB1-4F8E-B20E-6BBA36A38AF9}">
      <dsp:nvSpPr>
        <dsp:cNvPr id="0" name=""/>
        <dsp:cNvSpPr/>
      </dsp:nvSpPr>
      <dsp:spPr>
        <a:xfrm>
          <a:off x="0" y="2245461"/>
          <a:ext cx="10515600" cy="1126125"/>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270764" rIns="816127"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t>Revenue per session consistently increases over time, reaching its peak in February 2015 at $5.43. This indicates that customers are spending more per session as time progresses.</a:t>
          </a:r>
        </a:p>
        <a:p>
          <a:pPr marL="114300" lvl="1" indent="-114300" algn="l" defTabSz="577850">
            <a:lnSpc>
              <a:spcPct val="90000"/>
            </a:lnSpc>
            <a:spcBef>
              <a:spcPct val="0"/>
            </a:spcBef>
            <a:spcAft>
              <a:spcPct val="15000"/>
            </a:spcAft>
            <a:buChar char="•"/>
          </a:pPr>
          <a:r>
            <a:rPr lang="en-US" sz="1300" kern="1200"/>
            <a:t>The increase in revenue per session suggests improved customer targeting and possibly better website optimization and user experience.</a:t>
          </a:r>
        </a:p>
      </dsp:txBody>
      <dsp:txXfrm>
        <a:off x="0" y="2245461"/>
        <a:ext cx="10515600" cy="1126125"/>
      </dsp:txXfrm>
    </dsp:sp>
    <dsp:sp modelId="{57CC6368-11AE-4552-A553-23B6C478D71D}">
      <dsp:nvSpPr>
        <dsp:cNvPr id="0" name=""/>
        <dsp:cNvSpPr/>
      </dsp:nvSpPr>
      <dsp:spPr>
        <a:xfrm>
          <a:off x="525780" y="2053581"/>
          <a:ext cx="7360920" cy="3837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577850">
            <a:lnSpc>
              <a:spcPct val="90000"/>
            </a:lnSpc>
            <a:spcBef>
              <a:spcPct val="0"/>
            </a:spcBef>
            <a:spcAft>
              <a:spcPct val="35000"/>
            </a:spcAft>
            <a:buNone/>
          </a:pPr>
          <a:r>
            <a:rPr lang="en-US" sz="1300" b="1" kern="1200"/>
            <a:t>Revenue Per Session</a:t>
          </a:r>
          <a:r>
            <a:rPr lang="en-US" sz="1300" kern="1200"/>
            <a:t>:</a:t>
          </a:r>
        </a:p>
      </dsp:txBody>
      <dsp:txXfrm>
        <a:off x="544514" y="2072315"/>
        <a:ext cx="7323452" cy="346292"/>
      </dsp:txXfrm>
    </dsp:sp>
    <dsp:sp modelId="{D51A528D-BFA9-40AC-A242-55883898C36F}">
      <dsp:nvSpPr>
        <dsp:cNvPr id="0" name=""/>
        <dsp:cNvSpPr/>
      </dsp:nvSpPr>
      <dsp:spPr>
        <a:xfrm>
          <a:off x="0" y="3633666"/>
          <a:ext cx="10515600" cy="757575"/>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270764" rIns="816127"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t>Sessions and orders show a steady increase, with significant spikes during the holiday season in November and December.</a:t>
          </a:r>
        </a:p>
        <a:p>
          <a:pPr marL="114300" lvl="1" indent="-114300" algn="l" defTabSz="577850">
            <a:lnSpc>
              <a:spcPct val="90000"/>
            </a:lnSpc>
            <a:spcBef>
              <a:spcPct val="0"/>
            </a:spcBef>
            <a:spcAft>
              <a:spcPct val="15000"/>
            </a:spcAft>
            <a:buChar char="•"/>
          </a:pPr>
          <a:r>
            <a:rPr lang="en-US" sz="1300" kern="1200"/>
            <a:t>Peak session counts are observed in December 2014 with 29,722 sessions, resulting in the highest monthly revenue of $144,823.</a:t>
          </a:r>
        </a:p>
      </dsp:txBody>
      <dsp:txXfrm>
        <a:off x="0" y="3633666"/>
        <a:ext cx="10515600" cy="757575"/>
      </dsp:txXfrm>
    </dsp:sp>
    <dsp:sp modelId="{7C2EF7D0-9013-4B27-9FD6-9C4FA1C0EB58}">
      <dsp:nvSpPr>
        <dsp:cNvPr id="0" name=""/>
        <dsp:cNvSpPr/>
      </dsp:nvSpPr>
      <dsp:spPr>
        <a:xfrm>
          <a:off x="525780" y="3441786"/>
          <a:ext cx="7360920" cy="3837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577850">
            <a:lnSpc>
              <a:spcPct val="90000"/>
            </a:lnSpc>
            <a:spcBef>
              <a:spcPct val="0"/>
            </a:spcBef>
            <a:spcAft>
              <a:spcPct val="35000"/>
            </a:spcAft>
            <a:buNone/>
          </a:pPr>
          <a:r>
            <a:rPr lang="en-US" sz="1300" b="1" kern="1200"/>
            <a:t>Monthly Session and Order Trends</a:t>
          </a:r>
          <a:r>
            <a:rPr lang="en-US" sz="1300" kern="1200"/>
            <a:t>:</a:t>
          </a:r>
        </a:p>
      </dsp:txBody>
      <dsp:txXfrm>
        <a:off x="544514" y="3460520"/>
        <a:ext cx="7323452" cy="34629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78800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14237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49195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17387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12024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8/15/2024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78132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8/15/2024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88887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8/15/2024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3749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28465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53388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79853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8/15/2024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52990409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00.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diagramLayout" Target="../diagrams/layout4.xml"/><Relationship Id="rId7" Type="http://schemas.openxmlformats.org/officeDocument/2006/relationships/image" Target="../media/image27.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svg"/></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5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5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1.png"/><Relationship Id="rId7" Type="http://schemas.openxmlformats.org/officeDocument/2006/relationships/image" Target="../media/image5.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svg"/><Relationship Id="rId10" Type="http://schemas.openxmlformats.org/officeDocument/2006/relationships/image" Target="../media/image8.svg"/><Relationship Id="rId4" Type="http://schemas.openxmlformats.org/officeDocument/2006/relationships/image" Target="../media/image2.png"/><Relationship Id="rId9" Type="http://schemas.openxmlformats.org/officeDocument/2006/relationships/image" Target="../media/image7.png"/></Relationships>
</file>

<file path=ppt/slides/_rels/slide60.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8" Type="http://schemas.microsoft.com/office/2007/relationships/diagramDrawing" Target="../diagrams/drawing18.xml"/><Relationship Id="rId3" Type="http://schemas.openxmlformats.org/officeDocument/2006/relationships/image" Target="../media/image82.png"/><Relationship Id="rId7" Type="http://schemas.openxmlformats.org/officeDocument/2006/relationships/diagramColors" Target="../diagrams/colors18.xml"/><Relationship Id="rId2" Type="http://schemas.openxmlformats.org/officeDocument/2006/relationships/image" Target="../media/image81.png"/><Relationship Id="rId1" Type="http://schemas.openxmlformats.org/officeDocument/2006/relationships/slideLayout" Target="../slideLayouts/slideLayout2.xml"/><Relationship Id="rId6" Type="http://schemas.openxmlformats.org/officeDocument/2006/relationships/diagramQuickStyle" Target="../diagrams/quickStyle18.xml"/><Relationship Id="rId5" Type="http://schemas.openxmlformats.org/officeDocument/2006/relationships/diagramLayout" Target="../diagrams/layout18.xml"/><Relationship Id="rId4" Type="http://schemas.openxmlformats.org/officeDocument/2006/relationships/diagramData" Target="../diagrams/data1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79.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8.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jpeg"/><Relationship Id="rId5" Type="http://schemas.openxmlformats.org/officeDocument/2006/relationships/image" Target="../media/image17.svg"/><Relationship Id="rId4" Type="http://schemas.openxmlformats.org/officeDocument/2006/relationships/image" Target="../media/image16.png"/></Relationships>
</file>

<file path=ppt/slides/_rels/slide80.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81.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82.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83.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85.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86.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0.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95.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Rectangle 21">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ctrTitle"/>
          </p:nvPr>
        </p:nvSpPr>
        <p:spPr>
          <a:xfrm>
            <a:off x="3315031" y="1380754"/>
            <a:ext cx="5561938" cy="2513516"/>
          </a:xfrm>
        </p:spPr>
        <p:txBody>
          <a:bodyPr>
            <a:normAutofit fontScale="90000"/>
          </a:bodyPr>
          <a:lstStyle/>
          <a:p>
            <a:r>
              <a:rPr lang="en-US"/>
              <a:t>Report </a:t>
            </a:r>
            <a:br>
              <a:rPr lang="en-US"/>
            </a:br>
            <a:r>
              <a:rPr lang="en-US"/>
              <a:t>and </a:t>
            </a:r>
            <a:br>
              <a:rPr lang="en-US">
                <a:cs typeface="Calibri Light"/>
              </a:rPr>
            </a:br>
            <a:r>
              <a:rPr lang="en-US"/>
              <a:t>Analysis</a:t>
            </a:r>
          </a:p>
        </p:txBody>
      </p:sp>
      <p:sp>
        <p:nvSpPr>
          <p:cNvPr id="3" name="Subtitle 2"/>
          <p:cNvSpPr>
            <a:spLocks noGrp="1"/>
          </p:cNvSpPr>
          <p:nvPr>
            <p:ph type="subTitle" idx="1"/>
          </p:nvPr>
        </p:nvSpPr>
        <p:spPr>
          <a:xfrm>
            <a:off x="3315031" y="4076802"/>
            <a:ext cx="5561938" cy="1534587"/>
          </a:xfrm>
        </p:spPr>
        <p:txBody>
          <a:bodyPr vert="horz" lIns="91440" tIns="45720" rIns="91440" bIns="45720" rtlCol="0">
            <a:normAutofit/>
          </a:bodyPr>
          <a:lstStyle/>
          <a:p>
            <a:r>
              <a:rPr lang="en-US"/>
              <a:t>This is a brief report of the various analysis i.e. performed including the dashboard and different  KPI's and metrics</a:t>
            </a:r>
          </a:p>
        </p:txBody>
      </p:sp>
      <p:sp>
        <p:nvSpPr>
          <p:cNvPr id="21" name="Arc 20">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Oval 22">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99" name="Rectangle 109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5CC95EE-2E20-5E16-2DB2-BE8AD2C1DEC1}"/>
              </a:ext>
            </a:extLst>
          </p:cNvPr>
          <p:cNvSpPr txBox="1"/>
          <p:nvPr/>
        </p:nvSpPr>
        <p:spPr>
          <a:xfrm>
            <a:off x="841248" y="334644"/>
            <a:ext cx="10509504" cy="107691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000" b="1" kern="1200">
                <a:solidFill>
                  <a:schemeClr val="tx1"/>
                </a:solidFill>
                <a:latin typeface="Times New Roman"/>
                <a:ea typeface="+mj-ea"/>
                <a:cs typeface="Times New Roman"/>
              </a:rPr>
              <a:t>Exploratory Data Analysis</a:t>
            </a:r>
          </a:p>
        </p:txBody>
      </p:sp>
      <p:sp>
        <p:nvSpPr>
          <p:cNvPr id="1100" name="Rectangle 109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01" name="Rectangle 1100">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226C3CDE-1789-A3BF-09A4-BD57F11BB497}"/>
              </a:ext>
            </a:extLst>
          </p:cNvPr>
          <p:cNvSpPr txBox="1"/>
          <p:nvPr/>
        </p:nvSpPr>
        <p:spPr>
          <a:xfrm>
            <a:off x="3101169" y="1819182"/>
            <a:ext cx="2509374" cy="10926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865388">
              <a:spcAft>
                <a:spcPts val="624"/>
              </a:spcAft>
            </a:pPr>
            <a:r>
              <a:rPr lang="en-US" sz="2250" b="1" dirty="0">
                <a:latin typeface="Times New Roman"/>
                <a:cs typeface="Times New Roman"/>
              </a:rPr>
              <a:t>Total Revenue</a:t>
            </a:r>
          </a:p>
          <a:p>
            <a:pPr algn="ctr" defTabSz="865388">
              <a:spcAft>
                <a:spcPts val="624"/>
              </a:spcAft>
            </a:pPr>
            <a:r>
              <a:rPr lang="en-US" sz="3750" b="1" dirty="0">
                <a:latin typeface="Times New Roman"/>
                <a:cs typeface="Times New Roman"/>
              </a:rPr>
              <a:t>$ 1.94M</a:t>
            </a:r>
          </a:p>
        </p:txBody>
      </p:sp>
      <p:sp>
        <p:nvSpPr>
          <p:cNvPr id="7" name="TextBox 6">
            <a:extLst>
              <a:ext uri="{FF2B5EF4-FFF2-40B4-BE49-F238E27FC236}">
                <a16:creationId xmlns:a16="http://schemas.microsoft.com/office/drawing/2014/main" id="{957876F4-BE0F-153D-6972-9D1D27010463}"/>
              </a:ext>
            </a:extLst>
          </p:cNvPr>
          <p:cNvSpPr txBox="1"/>
          <p:nvPr/>
        </p:nvSpPr>
        <p:spPr>
          <a:xfrm>
            <a:off x="1125291" y="1826911"/>
            <a:ext cx="1893546" cy="11110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865388">
              <a:spcAft>
                <a:spcPts val="624"/>
              </a:spcAft>
            </a:pPr>
            <a:r>
              <a:rPr lang="en-US" sz="2250" b="1" kern="1200">
                <a:latin typeface="Times New Roman"/>
                <a:cs typeface="Times New Roman"/>
              </a:rPr>
              <a:t>Total Orders</a:t>
            </a:r>
            <a:endParaRPr lang="en-US" sz="1700" b="1" kern="1200">
              <a:latin typeface="Times New Roman"/>
              <a:cs typeface="Times New Roman"/>
            </a:endParaRPr>
          </a:p>
          <a:p>
            <a:pPr algn="ctr" defTabSz="865388">
              <a:spcAft>
                <a:spcPts val="624"/>
              </a:spcAft>
            </a:pPr>
            <a:r>
              <a:rPr lang="en-US" sz="3750" b="1" kern="1200">
                <a:latin typeface="Times New Roman"/>
                <a:cs typeface="Times New Roman"/>
              </a:rPr>
              <a:t>32k</a:t>
            </a:r>
            <a:endParaRPr lang="en-US" sz="4000" b="1">
              <a:latin typeface="Times New Roman"/>
              <a:cs typeface="Times New Roman"/>
            </a:endParaRPr>
          </a:p>
        </p:txBody>
      </p:sp>
      <p:graphicFrame>
        <p:nvGraphicFramePr>
          <p:cNvPr id="3" name="Diagram 2">
            <a:extLst>
              <a:ext uri="{FF2B5EF4-FFF2-40B4-BE49-F238E27FC236}">
                <a16:creationId xmlns:a16="http://schemas.microsoft.com/office/drawing/2014/main" id="{54CDEFE3-63BB-9A2D-8257-7B4312697244}"/>
              </a:ext>
            </a:extLst>
          </p:cNvPr>
          <p:cNvGraphicFramePr/>
          <p:nvPr>
            <p:extLst>
              <p:ext uri="{D42A27DB-BD31-4B8C-83A1-F6EECF244321}">
                <p14:modId xmlns:p14="http://schemas.microsoft.com/office/powerpoint/2010/main" val="1503584306"/>
              </p:ext>
            </p:extLst>
          </p:nvPr>
        </p:nvGraphicFramePr>
        <p:xfrm>
          <a:off x="1036372" y="5289853"/>
          <a:ext cx="10225148" cy="9011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97" name="TextBox 1096">
            <a:extLst>
              <a:ext uri="{FF2B5EF4-FFF2-40B4-BE49-F238E27FC236}">
                <a16:creationId xmlns:a16="http://schemas.microsoft.com/office/drawing/2014/main" id="{297A3D26-5637-8E7F-FDEF-5C0678DBAF52}"/>
              </a:ext>
            </a:extLst>
          </p:cNvPr>
          <p:cNvSpPr txBox="1"/>
          <p:nvPr/>
        </p:nvSpPr>
        <p:spPr>
          <a:xfrm>
            <a:off x="841609" y="4729527"/>
            <a:ext cx="5059959" cy="4417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865388">
              <a:spcAft>
                <a:spcPts val="624"/>
              </a:spcAft>
            </a:pPr>
            <a:r>
              <a:rPr lang="en-US" sz="2271" b="1">
                <a:latin typeface="Times New Roman"/>
                <a:cs typeface="Times New Roman"/>
              </a:rPr>
              <a:t>Product Wise Distribution of Revenue</a:t>
            </a:r>
          </a:p>
        </p:txBody>
      </p:sp>
      <p:sp>
        <p:nvSpPr>
          <p:cNvPr id="2" name="TextBox 1">
            <a:extLst>
              <a:ext uri="{FF2B5EF4-FFF2-40B4-BE49-F238E27FC236}">
                <a16:creationId xmlns:a16="http://schemas.microsoft.com/office/drawing/2014/main" id="{DEEE4E39-6BDF-3AF9-A653-65778C3D0633}"/>
              </a:ext>
            </a:extLst>
          </p:cNvPr>
          <p:cNvSpPr txBox="1"/>
          <p:nvPr/>
        </p:nvSpPr>
        <p:spPr>
          <a:xfrm>
            <a:off x="6154086" y="1832537"/>
            <a:ext cx="1733578" cy="10981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865388">
              <a:spcAft>
                <a:spcPts val="624"/>
              </a:spcAft>
            </a:pPr>
            <a:r>
              <a:rPr lang="en-US" sz="2250" b="1" dirty="0">
                <a:latin typeface="Calibri Light"/>
                <a:cs typeface="Times New Roman"/>
              </a:rPr>
              <a:t>Total Cost</a:t>
            </a:r>
          </a:p>
          <a:p>
            <a:pPr algn="ctr" defTabSz="865388">
              <a:spcAft>
                <a:spcPts val="624"/>
              </a:spcAft>
            </a:pPr>
            <a:r>
              <a:rPr lang="en-US" sz="3750" b="1" dirty="0">
                <a:latin typeface="Times New Roman"/>
                <a:cs typeface="Times New Roman"/>
              </a:rPr>
              <a:t>$ 969K</a:t>
            </a:r>
            <a:endParaRPr lang="en-US" sz="4000" b="1" dirty="0">
              <a:latin typeface="Times New Roman"/>
              <a:cs typeface="Times New Roman"/>
            </a:endParaRPr>
          </a:p>
        </p:txBody>
      </p:sp>
      <p:sp>
        <p:nvSpPr>
          <p:cNvPr id="5" name="TextBox 4">
            <a:extLst>
              <a:ext uri="{FF2B5EF4-FFF2-40B4-BE49-F238E27FC236}">
                <a16:creationId xmlns:a16="http://schemas.microsoft.com/office/drawing/2014/main" id="{4449AEB2-08AE-6E5F-106F-193D2B6B71CF}"/>
              </a:ext>
            </a:extLst>
          </p:cNvPr>
          <p:cNvSpPr txBox="1"/>
          <p:nvPr/>
        </p:nvSpPr>
        <p:spPr>
          <a:xfrm>
            <a:off x="7903900" y="1834905"/>
            <a:ext cx="3153602" cy="10981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865388">
              <a:spcAft>
                <a:spcPts val="624"/>
              </a:spcAft>
            </a:pPr>
            <a:r>
              <a:rPr lang="en-US" sz="2250" b="1">
                <a:latin typeface="Calibri Light"/>
                <a:cs typeface="Times New Roman"/>
              </a:rPr>
              <a:t>Total Gross Profit</a:t>
            </a:r>
          </a:p>
          <a:p>
            <a:pPr algn="ctr" defTabSz="865388">
              <a:spcAft>
                <a:spcPts val="624"/>
              </a:spcAft>
            </a:pPr>
            <a:r>
              <a:rPr lang="en-US" sz="3750" b="1">
                <a:latin typeface="Times New Roman"/>
                <a:cs typeface="Times New Roman"/>
              </a:rPr>
              <a:t>196%</a:t>
            </a:r>
          </a:p>
        </p:txBody>
      </p:sp>
      <p:sp>
        <p:nvSpPr>
          <p:cNvPr id="17" name="TextBox 16">
            <a:extLst>
              <a:ext uri="{FF2B5EF4-FFF2-40B4-BE49-F238E27FC236}">
                <a16:creationId xmlns:a16="http://schemas.microsoft.com/office/drawing/2014/main" id="{B163BC71-FBBF-54C4-2435-CA85AE2882C7}"/>
              </a:ext>
            </a:extLst>
          </p:cNvPr>
          <p:cNvSpPr txBox="1"/>
          <p:nvPr/>
        </p:nvSpPr>
        <p:spPr>
          <a:xfrm>
            <a:off x="838200" y="3330743"/>
            <a:ext cx="2487163" cy="11541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865388">
              <a:spcAft>
                <a:spcPts val="624"/>
              </a:spcAft>
            </a:pPr>
            <a:r>
              <a:rPr lang="en-US" sz="2650" b="1">
                <a:latin typeface="Times New Roman"/>
                <a:cs typeface="Times New Roman"/>
              </a:rPr>
              <a:t>Total Unit Sold</a:t>
            </a:r>
          </a:p>
          <a:p>
            <a:pPr algn="ctr" defTabSz="865388">
              <a:spcAft>
                <a:spcPts val="624"/>
              </a:spcAft>
            </a:pPr>
            <a:r>
              <a:rPr lang="en-US" sz="3750" b="1">
                <a:latin typeface="Times New Roman"/>
                <a:cs typeface="Times New Roman"/>
              </a:rPr>
              <a:t>40K</a:t>
            </a:r>
          </a:p>
        </p:txBody>
      </p:sp>
      <p:sp>
        <p:nvSpPr>
          <p:cNvPr id="54" name="TextBox 53">
            <a:extLst>
              <a:ext uri="{FF2B5EF4-FFF2-40B4-BE49-F238E27FC236}">
                <a16:creationId xmlns:a16="http://schemas.microsoft.com/office/drawing/2014/main" id="{950FF847-8F93-240A-8B18-11B5F2AF679C}"/>
              </a:ext>
            </a:extLst>
          </p:cNvPr>
          <p:cNvSpPr txBox="1"/>
          <p:nvPr/>
        </p:nvSpPr>
        <p:spPr>
          <a:xfrm>
            <a:off x="3900054" y="3334483"/>
            <a:ext cx="3637027" cy="11693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865388">
              <a:spcAft>
                <a:spcPts val="624"/>
              </a:spcAft>
            </a:pPr>
            <a:r>
              <a:rPr lang="en-US" sz="2650" b="1">
                <a:latin typeface="Times New Roman"/>
                <a:cs typeface="Times New Roman"/>
              </a:rPr>
              <a:t>Total Refunded</a:t>
            </a:r>
            <a:r>
              <a:rPr lang="en-US" sz="2650" b="1" kern="1200">
                <a:solidFill>
                  <a:schemeClr val="tx1"/>
                </a:solidFill>
                <a:latin typeface="Times New Roman"/>
                <a:ea typeface="+mn-ea"/>
                <a:cs typeface="Times New Roman"/>
              </a:rPr>
              <a:t> </a:t>
            </a:r>
            <a:r>
              <a:rPr lang="en-US" sz="2650" b="1">
                <a:latin typeface="Times New Roman"/>
                <a:cs typeface="Times New Roman"/>
              </a:rPr>
              <a:t>orders</a:t>
            </a:r>
          </a:p>
          <a:p>
            <a:pPr algn="ctr" defTabSz="865388">
              <a:spcAft>
                <a:spcPts val="624"/>
              </a:spcAft>
            </a:pPr>
            <a:r>
              <a:rPr lang="en-US" sz="3750" b="1">
                <a:latin typeface="Times New Roman"/>
                <a:cs typeface="Times New Roman"/>
              </a:rPr>
              <a:t>1.7K</a:t>
            </a:r>
          </a:p>
        </p:txBody>
      </p:sp>
      <p:sp>
        <p:nvSpPr>
          <p:cNvPr id="55" name="TextBox 54">
            <a:extLst>
              <a:ext uri="{FF2B5EF4-FFF2-40B4-BE49-F238E27FC236}">
                <a16:creationId xmlns:a16="http://schemas.microsoft.com/office/drawing/2014/main" id="{0978A822-9B5E-C13C-62DE-164822142B42}"/>
              </a:ext>
            </a:extLst>
          </p:cNvPr>
          <p:cNvSpPr txBox="1"/>
          <p:nvPr/>
        </p:nvSpPr>
        <p:spPr>
          <a:xfrm>
            <a:off x="7565919" y="3334329"/>
            <a:ext cx="3778737" cy="11693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865388">
              <a:spcAft>
                <a:spcPts val="624"/>
              </a:spcAft>
            </a:pPr>
            <a:r>
              <a:rPr lang="en-US" sz="2650" b="1" dirty="0">
                <a:latin typeface="Times New Roman"/>
                <a:cs typeface="Times New Roman"/>
              </a:rPr>
              <a:t>Total Refunded Amount</a:t>
            </a:r>
          </a:p>
          <a:p>
            <a:pPr algn="ctr" defTabSz="865388">
              <a:spcAft>
                <a:spcPts val="624"/>
              </a:spcAft>
            </a:pPr>
            <a:r>
              <a:rPr lang="en-US" sz="3750" b="1" dirty="0">
                <a:latin typeface="Times New Roman"/>
                <a:cs typeface="Times New Roman"/>
              </a:rPr>
              <a:t>$ 85K</a:t>
            </a:r>
          </a:p>
        </p:txBody>
      </p:sp>
    </p:spTree>
    <p:extLst>
      <p:ext uri="{BB962C8B-B14F-4D97-AF65-F5344CB8AC3E}">
        <p14:creationId xmlns:p14="http://schemas.microsoft.com/office/powerpoint/2010/main" val="3483566090"/>
      </p:ext>
    </p:extLst>
  </p:cSld>
  <p:clrMapOvr>
    <a:masterClrMapping/>
  </p:clrMapOvr>
  <p:transition spd="slow">
    <p:push dir="u"/>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5C94C-7964-6CFD-A2E8-F9C7D394D987}"/>
              </a:ext>
            </a:extLst>
          </p:cNvPr>
          <p:cNvSpPr>
            <a:spLocks noGrp="1"/>
          </p:cNvSpPr>
          <p:nvPr>
            <p:ph type="title"/>
          </p:nvPr>
        </p:nvSpPr>
        <p:spPr/>
        <p:txBody>
          <a:bodyPr/>
          <a:lstStyle/>
          <a:p>
            <a:r>
              <a:rPr lang="en-US" sz="4000" b="1">
                <a:latin typeface="Calibri"/>
                <a:cs typeface="Calibri"/>
              </a:rPr>
              <a:t>CEO Dashboard – Product Analysis</a:t>
            </a:r>
          </a:p>
        </p:txBody>
      </p:sp>
      <p:pic>
        <p:nvPicPr>
          <p:cNvPr id="6" name="Content Placeholder 5" descr="A screenshot of a computer&#10;&#10;Description automatically generated">
            <a:extLst>
              <a:ext uri="{FF2B5EF4-FFF2-40B4-BE49-F238E27FC236}">
                <a16:creationId xmlns:a16="http://schemas.microsoft.com/office/drawing/2014/main" id="{9D3E3C08-2F8C-CD7E-2897-BB1EEB9414D0}"/>
              </a:ext>
            </a:extLst>
          </p:cNvPr>
          <p:cNvPicPr>
            <a:picLocks noGrp="1" noChangeAspect="1"/>
          </p:cNvPicPr>
          <p:nvPr>
            <p:ph idx="1"/>
          </p:nvPr>
        </p:nvPicPr>
        <p:blipFill>
          <a:blip r:embed="rId2"/>
          <a:stretch>
            <a:fillRect/>
          </a:stretch>
        </p:blipFill>
        <p:spPr>
          <a:xfrm>
            <a:off x="946818" y="1585563"/>
            <a:ext cx="10306113" cy="4779963"/>
          </a:xfrm>
        </p:spPr>
      </p:pic>
    </p:spTree>
    <p:extLst>
      <p:ext uri="{BB962C8B-B14F-4D97-AF65-F5344CB8AC3E}">
        <p14:creationId xmlns:p14="http://schemas.microsoft.com/office/powerpoint/2010/main" val="410359062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5C94C-7964-6CFD-A2E8-F9C7D394D987}"/>
              </a:ext>
            </a:extLst>
          </p:cNvPr>
          <p:cNvSpPr>
            <a:spLocks noGrp="1"/>
          </p:cNvSpPr>
          <p:nvPr>
            <p:ph type="title"/>
          </p:nvPr>
        </p:nvSpPr>
        <p:spPr/>
        <p:txBody>
          <a:bodyPr/>
          <a:lstStyle/>
          <a:p>
            <a:r>
              <a:rPr lang="en-US" sz="4000" b="1">
                <a:latin typeface="Calibri"/>
                <a:cs typeface="Calibri"/>
              </a:rPr>
              <a:t>CEO Dashboard – Seasonality Analysis</a:t>
            </a:r>
          </a:p>
        </p:txBody>
      </p:sp>
      <p:pic>
        <p:nvPicPr>
          <p:cNvPr id="5" name="Content Placeholder 4" descr="A screenshot of a graph&#10;&#10;Description automatically generated">
            <a:extLst>
              <a:ext uri="{FF2B5EF4-FFF2-40B4-BE49-F238E27FC236}">
                <a16:creationId xmlns:a16="http://schemas.microsoft.com/office/drawing/2014/main" id="{79CFCDA8-4A73-0F05-1B96-E63A3635F93A}"/>
              </a:ext>
            </a:extLst>
          </p:cNvPr>
          <p:cNvPicPr>
            <a:picLocks noGrp="1" noChangeAspect="1"/>
          </p:cNvPicPr>
          <p:nvPr>
            <p:ph idx="1"/>
          </p:nvPr>
        </p:nvPicPr>
        <p:blipFill>
          <a:blip r:embed="rId2"/>
          <a:stretch>
            <a:fillRect/>
          </a:stretch>
        </p:blipFill>
        <p:spPr>
          <a:xfrm>
            <a:off x="676950" y="1518023"/>
            <a:ext cx="10843142" cy="4894263"/>
          </a:xfrm>
        </p:spPr>
      </p:pic>
    </p:spTree>
    <p:extLst>
      <p:ext uri="{BB962C8B-B14F-4D97-AF65-F5344CB8AC3E}">
        <p14:creationId xmlns:p14="http://schemas.microsoft.com/office/powerpoint/2010/main" val="400724646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5C94C-7964-6CFD-A2E8-F9C7D394D987}"/>
              </a:ext>
            </a:extLst>
          </p:cNvPr>
          <p:cNvSpPr>
            <a:spLocks noGrp="1"/>
          </p:cNvSpPr>
          <p:nvPr>
            <p:ph type="title"/>
          </p:nvPr>
        </p:nvSpPr>
        <p:spPr/>
        <p:txBody>
          <a:bodyPr/>
          <a:lstStyle/>
          <a:p>
            <a:r>
              <a:rPr lang="en-US" sz="4000" b="1">
                <a:latin typeface="Calibri"/>
                <a:cs typeface="Calibri"/>
              </a:rPr>
              <a:t>Website Manager Dashboard – Session Analysis</a:t>
            </a:r>
          </a:p>
        </p:txBody>
      </p:sp>
      <p:pic>
        <p:nvPicPr>
          <p:cNvPr id="6" name="Content Placeholder 5" descr="A screenshot of a computer&#10;&#10;Description automatically generated">
            <a:extLst>
              <a:ext uri="{FF2B5EF4-FFF2-40B4-BE49-F238E27FC236}">
                <a16:creationId xmlns:a16="http://schemas.microsoft.com/office/drawing/2014/main" id="{7D5334D0-AE79-7615-921A-1322C7121BA9}"/>
              </a:ext>
            </a:extLst>
          </p:cNvPr>
          <p:cNvPicPr>
            <a:picLocks noGrp="1" noChangeAspect="1"/>
          </p:cNvPicPr>
          <p:nvPr>
            <p:ph idx="1"/>
          </p:nvPr>
        </p:nvPicPr>
        <p:blipFill>
          <a:blip r:embed="rId2"/>
          <a:stretch>
            <a:fillRect/>
          </a:stretch>
        </p:blipFill>
        <p:spPr>
          <a:xfrm>
            <a:off x="838184" y="1870448"/>
            <a:ext cx="11096657" cy="4779963"/>
          </a:xfrm>
        </p:spPr>
      </p:pic>
    </p:spTree>
    <p:extLst>
      <p:ext uri="{BB962C8B-B14F-4D97-AF65-F5344CB8AC3E}">
        <p14:creationId xmlns:p14="http://schemas.microsoft.com/office/powerpoint/2010/main" val="239329774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5C94C-7964-6CFD-A2E8-F9C7D394D987}"/>
              </a:ext>
            </a:extLst>
          </p:cNvPr>
          <p:cNvSpPr>
            <a:spLocks noGrp="1"/>
          </p:cNvSpPr>
          <p:nvPr>
            <p:ph type="title"/>
          </p:nvPr>
        </p:nvSpPr>
        <p:spPr/>
        <p:txBody>
          <a:bodyPr/>
          <a:lstStyle/>
          <a:p>
            <a:r>
              <a:rPr lang="en-US" sz="4000" b="1">
                <a:latin typeface="Calibri"/>
                <a:cs typeface="Calibri"/>
              </a:rPr>
              <a:t>Website Manager Dashboard – Funnel Chart Analysis</a:t>
            </a:r>
          </a:p>
        </p:txBody>
      </p:sp>
      <p:pic>
        <p:nvPicPr>
          <p:cNvPr id="5" name="Content Placeholder 4" descr="A screenshot of a graph&#10;&#10;Description automatically generated">
            <a:extLst>
              <a:ext uri="{FF2B5EF4-FFF2-40B4-BE49-F238E27FC236}">
                <a16:creationId xmlns:a16="http://schemas.microsoft.com/office/drawing/2014/main" id="{59F127CA-C3EC-CC17-2C9D-6128511EC064}"/>
              </a:ext>
            </a:extLst>
          </p:cNvPr>
          <p:cNvPicPr>
            <a:picLocks noGrp="1" noChangeAspect="1"/>
          </p:cNvPicPr>
          <p:nvPr>
            <p:ph idx="1"/>
          </p:nvPr>
        </p:nvPicPr>
        <p:blipFill>
          <a:blip r:embed="rId2"/>
          <a:stretch>
            <a:fillRect/>
          </a:stretch>
        </p:blipFill>
        <p:spPr>
          <a:xfrm>
            <a:off x="635690" y="1849157"/>
            <a:ext cx="10923982" cy="4608513"/>
          </a:xfrm>
        </p:spPr>
      </p:pic>
    </p:spTree>
    <p:extLst>
      <p:ext uri="{BB962C8B-B14F-4D97-AF65-F5344CB8AC3E}">
        <p14:creationId xmlns:p14="http://schemas.microsoft.com/office/powerpoint/2010/main" val="377371638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5C94C-7964-6CFD-A2E8-F9C7D394D987}"/>
              </a:ext>
            </a:extLst>
          </p:cNvPr>
          <p:cNvSpPr>
            <a:spLocks noGrp="1"/>
          </p:cNvSpPr>
          <p:nvPr>
            <p:ph type="title"/>
          </p:nvPr>
        </p:nvSpPr>
        <p:spPr/>
        <p:txBody>
          <a:bodyPr>
            <a:normAutofit/>
          </a:bodyPr>
          <a:lstStyle/>
          <a:p>
            <a:r>
              <a:rPr lang="en-US" sz="4000" b="1">
                <a:latin typeface="Calibri"/>
                <a:ea typeface="Calibri Light"/>
                <a:cs typeface="Calibri"/>
              </a:rPr>
              <a:t>Website Manager Dashboard – Repeat &amp; One Time Users Analysis</a:t>
            </a:r>
            <a:endParaRPr lang="en-US" sz="4000" b="1">
              <a:latin typeface="Calibri"/>
              <a:cs typeface="Calibri"/>
            </a:endParaRPr>
          </a:p>
        </p:txBody>
      </p:sp>
      <p:pic>
        <p:nvPicPr>
          <p:cNvPr id="6" name="Content Placeholder 5" descr="A screenshot of a computer&#10;&#10;Description automatically generated">
            <a:extLst>
              <a:ext uri="{FF2B5EF4-FFF2-40B4-BE49-F238E27FC236}">
                <a16:creationId xmlns:a16="http://schemas.microsoft.com/office/drawing/2014/main" id="{A53B8F7F-C93B-1F91-9498-D1F11DE8B620}"/>
              </a:ext>
            </a:extLst>
          </p:cNvPr>
          <p:cNvPicPr>
            <a:picLocks noGrp="1" noChangeAspect="1"/>
          </p:cNvPicPr>
          <p:nvPr>
            <p:ph idx="1"/>
          </p:nvPr>
        </p:nvPicPr>
        <p:blipFill>
          <a:blip r:embed="rId2"/>
          <a:stretch>
            <a:fillRect/>
          </a:stretch>
        </p:blipFill>
        <p:spPr>
          <a:xfrm>
            <a:off x="617579" y="1711325"/>
            <a:ext cx="10967486" cy="5170488"/>
          </a:xfrm>
        </p:spPr>
      </p:pic>
    </p:spTree>
    <p:extLst>
      <p:ext uri="{BB962C8B-B14F-4D97-AF65-F5344CB8AC3E}">
        <p14:creationId xmlns:p14="http://schemas.microsoft.com/office/powerpoint/2010/main" val="332490756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5C94C-7964-6CFD-A2E8-F9C7D394D987}"/>
              </a:ext>
            </a:extLst>
          </p:cNvPr>
          <p:cNvSpPr>
            <a:spLocks noGrp="1"/>
          </p:cNvSpPr>
          <p:nvPr>
            <p:ph type="title"/>
          </p:nvPr>
        </p:nvSpPr>
        <p:spPr/>
        <p:txBody>
          <a:bodyPr/>
          <a:lstStyle/>
          <a:p>
            <a:r>
              <a:rPr lang="en-US" sz="4000" b="1">
                <a:latin typeface="Calibri"/>
                <a:cs typeface="Calibri"/>
              </a:rPr>
              <a:t>Marketing Manager Dashboard – Channel Analysis</a:t>
            </a:r>
          </a:p>
        </p:txBody>
      </p:sp>
      <p:pic>
        <p:nvPicPr>
          <p:cNvPr id="5" name="Content Placeholder 4" descr="A screenshot of a computer&#10;&#10;Description automatically generated">
            <a:extLst>
              <a:ext uri="{FF2B5EF4-FFF2-40B4-BE49-F238E27FC236}">
                <a16:creationId xmlns:a16="http://schemas.microsoft.com/office/drawing/2014/main" id="{DCB97782-9307-A792-62CE-44C69729DD87}"/>
              </a:ext>
            </a:extLst>
          </p:cNvPr>
          <p:cNvPicPr>
            <a:picLocks noGrp="1" noChangeAspect="1"/>
          </p:cNvPicPr>
          <p:nvPr>
            <p:ph idx="1"/>
          </p:nvPr>
        </p:nvPicPr>
        <p:blipFill>
          <a:blip r:embed="rId2"/>
          <a:stretch>
            <a:fillRect/>
          </a:stretch>
        </p:blipFill>
        <p:spPr>
          <a:xfrm>
            <a:off x="840909" y="1924237"/>
            <a:ext cx="11083362" cy="4351338"/>
          </a:xfrm>
        </p:spPr>
      </p:pic>
    </p:spTree>
    <p:extLst>
      <p:ext uri="{BB962C8B-B14F-4D97-AF65-F5344CB8AC3E}">
        <p14:creationId xmlns:p14="http://schemas.microsoft.com/office/powerpoint/2010/main" val="32844589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5C94C-7964-6CFD-A2E8-F9C7D394D987}"/>
              </a:ext>
            </a:extLst>
          </p:cNvPr>
          <p:cNvSpPr>
            <a:spLocks noGrp="1"/>
          </p:cNvSpPr>
          <p:nvPr>
            <p:ph type="title"/>
          </p:nvPr>
        </p:nvSpPr>
        <p:spPr/>
        <p:txBody>
          <a:bodyPr/>
          <a:lstStyle/>
          <a:p>
            <a:r>
              <a:rPr lang="en-US" sz="4000" b="1">
                <a:latin typeface="Calibri"/>
                <a:cs typeface="Calibri"/>
              </a:rPr>
              <a:t>Marketing Manager Dashboard – Visitors Analysis</a:t>
            </a:r>
          </a:p>
        </p:txBody>
      </p:sp>
      <p:pic>
        <p:nvPicPr>
          <p:cNvPr id="6" name="Content Placeholder 5">
            <a:extLst>
              <a:ext uri="{FF2B5EF4-FFF2-40B4-BE49-F238E27FC236}">
                <a16:creationId xmlns:a16="http://schemas.microsoft.com/office/drawing/2014/main" id="{E0B7EE67-5FA8-4A0B-64CC-8B8E23B43D93}"/>
              </a:ext>
            </a:extLst>
          </p:cNvPr>
          <p:cNvPicPr>
            <a:picLocks noGrp="1" noChangeAspect="1"/>
          </p:cNvPicPr>
          <p:nvPr>
            <p:ph idx="1"/>
          </p:nvPr>
        </p:nvPicPr>
        <p:blipFill>
          <a:blip r:embed="rId2"/>
          <a:stretch>
            <a:fillRect/>
          </a:stretch>
        </p:blipFill>
        <p:spPr>
          <a:xfrm>
            <a:off x="842282" y="1879413"/>
            <a:ext cx="10964637" cy="4351338"/>
          </a:xfrm>
        </p:spPr>
      </p:pic>
    </p:spTree>
    <p:extLst>
      <p:ext uri="{BB962C8B-B14F-4D97-AF65-F5344CB8AC3E}">
        <p14:creationId xmlns:p14="http://schemas.microsoft.com/office/powerpoint/2010/main" val="231972091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E8EF2B0-F874-C64E-2E8F-012CC84F9ABE}"/>
              </a:ext>
            </a:extLst>
          </p:cNvPr>
          <p:cNvSpPr txBox="1"/>
          <p:nvPr/>
        </p:nvSpPr>
        <p:spPr>
          <a:xfrm>
            <a:off x="838200" y="365125"/>
            <a:ext cx="10515600"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5400" kern="1200">
                <a:solidFill>
                  <a:schemeClr val="tx1"/>
                </a:solidFill>
                <a:latin typeface="+mj-lt"/>
                <a:ea typeface="+mj-ea"/>
                <a:cs typeface="+mj-cs"/>
              </a:rPr>
              <a:t>GLOSSARY</a:t>
            </a:r>
          </a:p>
        </p:txBody>
      </p:sp>
      <p:sp>
        <p:nvSpPr>
          <p:cNvPr id="1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6ACC328-1109-F6BF-0158-AD274BF0E977}"/>
              </a:ext>
            </a:extLst>
          </p:cNvPr>
          <p:cNvSpPr txBox="1"/>
          <p:nvPr/>
        </p:nvSpPr>
        <p:spPr>
          <a:xfrm>
            <a:off x="838200" y="1929384"/>
            <a:ext cx="10515600" cy="425196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200" b="1"/>
              <a:t>Revenue Metrics:</a:t>
            </a:r>
          </a:p>
          <a:p>
            <a:pPr indent="-228600">
              <a:lnSpc>
                <a:spcPct val="90000"/>
              </a:lnSpc>
              <a:spcAft>
                <a:spcPts val="600"/>
              </a:spcAft>
              <a:buFont typeface="Arial" panose="020B0604020202020204" pitchFamily="34" charset="0"/>
              <a:buChar char="•"/>
            </a:pPr>
            <a:r>
              <a:rPr lang="en-US" sz="1200" b="1"/>
              <a:t>Revenue by Volume:</a:t>
            </a:r>
            <a:r>
              <a:rPr lang="en-US" sz="1200"/>
              <a:t> The comparison of revenue generated relative to the number of units sold.</a:t>
            </a:r>
          </a:p>
          <a:p>
            <a:pPr indent="-228600">
              <a:lnSpc>
                <a:spcPct val="90000"/>
              </a:lnSpc>
              <a:spcAft>
                <a:spcPts val="600"/>
              </a:spcAft>
              <a:buFont typeface="Arial" panose="020B0604020202020204" pitchFamily="34" charset="0"/>
              <a:buChar char="•"/>
            </a:pPr>
            <a:r>
              <a:rPr lang="en-US" sz="1200" b="1"/>
              <a:t>Product-Specific Metrics:</a:t>
            </a:r>
          </a:p>
          <a:p>
            <a:pPr indent="-228600">
              <a:lnSpc>
                <a:spcPct val="90000"/>
              </a:lnSpc>
              <a:spcAft>
                <a:spcPts val="600"/>
              </a:spcAft>
              <a:buFont typeface="Arial" panose="020B0604020202020204" pitchFamily="34" charset="0"/>
              <a:buChar char="•"/>
            </a:pPr>
            <a:r>
              <a:rPr lang="en-US" sz="1200" b="1"/>
              <a:t>Sales Volume:</a:t>
            </a:r>
            <a:r>
              <a:rPr lang="en-US" sz="1200"/>
              <a:t> The number of units sold for each product.</a:t>
            </a:r>
          </a:p>
          <a:p>
            <a:pPr indent="-228600">
              <a:lnSpc>
                <a:spcPct val="90000"/>
              </a:lnSpc>
              <a:spcAft>
                <a:spcPts val="600"/>
              </a:spcAft>
              <a:buFont typeface="Arial" panose="020B0604020202020204" pitchFamily="34" charset="0"/>
              <a:buChar char="•"/>
            </a:pPr>
            <a:r>
              <a:rPr lang="en-US" sz="1200" b="1"/>
              <a:t>Total Revenue:</a:t>
            </a:r>
            <a:r>
              <a:rPr lang="en-US" sz="1200"/>
              <a:t> The total income generated from sales of each product.</a:t>
            </a:r>
          </a:p>
          <a:p>
            <a:pPr indent="-228600">
              <a:lnSpc>
                <a:spcPct val="90000"/>
              </a:lnSpc>
              <a:spcAft>
                <a:spcPts val="600"/>
              </a:spcAft>
              <a:buFont typeface="Arial" panose="020B0604020202020204" pitchFamily="34" charset="0"/>
              <a:buChar char="•"/>
            </a:pPr>
            <a:r>
              <a:rPr lang="en-US" sz="1200" b="1"/>
              <a:t>Profit Percentage:</a:t>
            </a:r>
            <a:r>
              <a:rPr lang="en-US" sz="1200"/>
              <a:t> The ratio of profit to revenue, expressed as a percentage.</a:t>
            </a:r>
          </a:p>
          <a:p>
            <a:pPr indent="-228600">
              <a:lnSpc>
                <a:spcPct val="90000"/>
              </a:lnSpc>
              <a:spcAft>
                <a:spcPts val="600"/>
              </a:spcAft>
              <a:buFont typeface="Arial" panose="020B0604020202020204" pitchFamily="34" charset="0"/>
              <a:buChar char="•"/>
            </a:pPr>
            <a:r>
              <a:rPr lang="en-US" sz="1200" b="1"/>
              <a:t>Session Metrics:</a:t>
            </a:r>
          </a:p>
          <a:p>
            <a:pPr indent="-228600">
              <a:lnSpc>
                <a:spcPct val="90000"/>
              </a:lnSpc>
              <a:spcAft>
                <a:spcPts val="600"/>
              </a:spcAft>
              <a:buFont typeface="Arial" panose="020B0604020202020204" pitchFamily="34" charset="0"/>
              <a:buChar char="•"/>
            </a:pPr>
            <a:r>
              <a:rPr lang="en-US" sz="1200" b="1"/>
              <a:t>Total Sessions:</a:t>
            </a:r>
            <a:r>
              <a:rPr lang="en-US" sz="1200"/>
              <a:t> The total number of user visits to the website.</a:t>
            </a:r>
          </a:p>
          <a:p>
            <a:pPr indent="-228600">
              <a:lnSpc>
                <a:spcPct val="90000"/>
              </a:lnSpc>
              <a:spcAft>
                <a:spcPts val="600"/>
              </a:spcAft>
              <a:buFont typeface="Arial" panose="020B0604020202020204" pitchFamily="34" charset="0"/>
              <a:buChar char="•"/>
            </a:pPr>
            <a:r>
              <a:rPr lang="en-US" sz="1200" b="1"/>
              <a:t>Page Views:</a:t>
            </a:r>
            <a:r>
              <a:rPr lang="en-US" sz="1200"/>
              <a:t> The percentage of sessions viewing specific pages (product, cart, shipping, billing, thank you).</a:t>
            </a:r>
          </a:p>
          <a:p>
            <a:pPr indent="-228600">
              <a:lnSpc>
                <a:spcPct val="90000"/>
              </a:lnSpc>
              <a:spcAft>
                <a:spcPts val="600"/>
              </a:spcAft>
              <a:buFont typeface="Arial" panose="020B0604020202020204" pitchFamily="34" charset="0"/>
              <a:buChar char="•"/>
            </a:pPr>
            <a:r>
              <a:rPr lang="en-US" sz="1200" b="1"/>
              <a:t>Conversion Funnel:</a:t>
            </a:r>
          </a:p>
          <a:p>
            <a:pPr indent="-228600">
              <a:lnSpc>
                <a:spcPct val="90000"/>
              </a:lnSpc>
              <a:spcAft>
                <a:spcPts val="600"/>
              </a:spcAft>
              <a:buFont typeface="Arial" panose="020B0604020202020204" pitchFamily="34" charset="0"/>
              <a:buChar char="•"/>
            </a:pPr>
            <a:r>
              <a:rPr lang="en-US" sz="1200" b="1"/>
              <a:t>Drop-off Rate:</a:t>
            </a:r>
            <a:r>
              <a:rPr lang="en-US" sz="1200"/>
              <a:t> The percentage of users who abandon the process at each stage of the conversion funnel.</a:t>
            </a:r>
          </a:p>
          <a:p>
            <a:pPr indent="-228600">
              <a:lnSpc>
                <a:spcPct val="90000"/>
              </a:lnSpc>
              <a:spcAft>
                <a:spcPts val="600"/>
              </a:spcAft>
              <a:buFont typeface="Arial" panose="020B0604020202020204" pitchFamily="34" charset="0"/>
              <a:buChar char="•"/>
            </a:pPr>
            <a:r>
              <a:rPr lang="en-US" sz="1200" b="1"/>
              <a:t>Conversion Rate Optimization (CRO):</a:t>
            </a:r>
            <a:r>
              <a:rPr lang="en-US" sz="1200"/>
              <a:t> Strategies to increase the percentage of visitors who complete a desired action, such as making a purchase.</a:t>
            </a:r>
          </a:p>
          <a:p>
            <a:pPr indent="-228600">
              <a:lnSpc>
                <a:spcPct val="90000"/>
              </a:lnSpc>
              <a:spcAft>
                <a:spcPts val="600"/>
              </a:spcAft>
              <a:buFont typeface="Arial" panose="020B0604020202020204" pitchFamily="34" charset="0"/>
              <a:buChar char="•"/>
            </a:pPr>
            <a:r>
              <a:rPr lang="en-US" sz="1200" b="1"/>
              <a:t>Growth and Seasonal Trends:</a:t>
            </a:r>
          </a:p>
          <a:p>
            <a:pPr indent="-228600">
              <a:lnSpc>
                <a:spcPct val="90000"/>
              </a:lnSpc>
              <a:spcAft>
                <a:spcPts val="600"/>
              </a:spcAft>
              <a:buFont typeface="Arial" panose="020B0604020202020204" pitchFamily="34" charset="0"/>
              <a:buChar char="•"/>
            </a:pPr>
            <a:r>
              <a:rPr lang="en-US" sz="1200" b="1"/>
              <a:t>Steady Growth:</a:t>
            </a:r>
            <a:r>
              <a:rPr lang="en-US" sz="1200"/>
              <a:t> Consistent increase in sessions over time.</a:t>
            </a:r>
          </a:p>
          <a:p>
            <a:pPr indent="-228600">
              <a:lnSpc>
                <a:spcPct val="90000"/>
              </a:lnSpc>
              <a:spcAft>
                <a:spcPts val="600"/>
              </a:spcAft>
              <a:buFont typeface="Arial" panose="020B0604020202020204" pitchFamily="34" charset="0"/>
              <a:buChar char="•"/>
            </a:pPr>
            <a:r>
              <a:rPr lang="en-US" sz="1200" b="1"/>
              <a:t>Seasonal Peaks:</a:t>
            </a:r>
            <a:r>
              <a:rPr lang="en-US" sz="1200"/>
              <a:t> Significant increases in sessions during specific periods, such as holidays.</a:t>
            </a:r>
          </a:p>
          <a:p>
            <a:pPr indent="-228600">
              <a:lnSpc>
                <a:spcPct val="90000"/>
              </a:lnSpc>
              <a:spcAft>
                <a:spcPts val="600"/>
              </a:spcAft>
              <a:buFont typeface="Arial" panose="020B0604020202020204" pitchFamily="34" charset="0"/>
              <a:buChar char="•"/>
            </a:pPr>
            <a:r>
              <a:rPr lang="en-US" sz="1200" b="1"/>
              <a:t>Post-Holiday Decline:</a:t>
            </a:r>
            <a:r>
              <a:rPr lang="en-US" sz="1200"/>
              <a:t> A drop in sessions following peak periods.</a:t>
            </a:r>
          </a:p>
          <a:p>
            <a:pPr indent="-228600">
              <a:lnSpc>
                <a:spcPct val="90000"/>
              </a:lnSpc>
              <a:spcAft>
                <a:spcPts val="600"/>
              </a:spcAft>
              <a:buFont typeface="Arial" panose="020B0604020202020204" pitchFamily="34" charset="0"/>
              <a:buChar char="•"/>
            </a:pPr>
            <a:r>
              <a:rPr lang="en-US" sz="1200" b="1"/>
              <a:t>Continuous Increase:</a:t>
            </a:r>
            <a:r>
              <a:rPr lang="en-US" sz="1200"/>
              <a:t> Overall upward trend in sessions despite fluctuations.</a:t>
            </a:r>
          </a:p>
        </p:txBody>
      </p:sp>
    </p:spTree>
    <p:extLst>
      <p:ext uri="{BB962C8B-B14F-4D97-AF65-F5344CB8AC3E}">
        <p14:creationId xmlns:p14="http://schemas.microsoft.com/office/powerpoint/2010/main" val="1300290911"/>
      </p:ext>
    </p:extLst>
  </p:cSld>
  <p:clrMapOvr>
    <a:masterClrMapping/>
  </p:clrMapOvr>
  <p:transition spd="slow">
    <p:push dir="u"/>
  </p:transition>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83A4EB5-76F6-1E94-1A11-24B75A52B07E}"/>
              </a:ext>
            </a:extLst>
          </p:cNvPr>
          <p:cNvSpPr txBox="1"/>
          <p:nvPr/>
        </p:nvSpPr>
        <p:spPr>
          <a:xfrm>
            <a:off x="838200" y="365125"/>
            <a:ext cx="10515600"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5400" kern="1200">
                <a:solidFill>
                  <a:schemeClr val="tx1"/>
                </a:solidFill>
                <a:latin typeface="+mj-lt"/>
                <a:ea typeface="+mj-ea"/>
                <a:cs typeface="+mj-cs"/>
              </a:rPr>
              <a:t>GLOSSARY</a:t>
            </a:r>
          </a:p>
        </p:txBody>
      </p:sp>
      <p:sp>
        <p:nvSpPr>
          <p:cNvPr id="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6ACC328-1109-F6BF-0158-AD274BF0E977}"/>
              </a:ext>
            </a:extLst>
          </p:cNvPr>
          <p:cNvSpPr txBox="1"/>
          <p:nvPr/>
        </p:nvSpPr>
        <p:spPr>
          <a:xfrm>
            <a:off x="838200" y="1929384"/>
            <a:ext cx="10515600" cy="425196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400" b="1"/>
              <a:t>Marketing and Campaigns:</a:t>
            </a:r>
            <a:endParaRPr lang="en-US" sz="1400"/>
          </a:p>
          <a:p>
            <a:pPr marL="285750" indent="-228600">
              <a:lnSpc>
                <a:spcPct val="90000"/>
              </a:lnSpc>
              <a:spcAft>
                <a:spcPts val="600"/>
              </a:spcAft>
              <a:buFont typeface="Arial" panose="020B0604020202020204" pitchFamily="34" charset="0"/>
              <a:buChar char="•"/>
            </a:pPr>
            <a:r>
              <a:rPr lang="en-US" sz="1400" b="1"/>
              <a:t>Retargeting Campaigns:</a:t>
            </a:r>
            <a:r>
              <a:rPr lang="en-US" sz="1400"/>
              <a:t> Ads targeting users who previously interacted with the site but did not complete a purchase.</a:t>
            </a:r>
          </a:p>
          <a:p>
            <a:pPr marL="285750" indent="-228600">
              <a:lnSpc>
                <a:spcPct val="90000"/>
              </a:lnSpc>
              <a:spcAft>
                <a:spcPts val="600"/>
              </a:spcAft>
              <a:buFont typeface="Arial" panose="020B0604020202020204" pitchFamily="34" charset="0"/>
              <a:buChar char="•"/>
            </a:pPr>
            <a:r>
              <a:rPr lang="en-US" sz="1400" b="1"/>
              <a:t>Personalized Recommendations:</a:t>
            </a:r>
            <a:r>
              <a:rPr lang="en-US" sz="1400"/>
              <a:t> Data-driven suggestions of products tailored to individual user preferences.</a:t>
            </a:r>
          </a:p>
          <a:p>
            <a:pPr indent="-228600">
              <a:lnSpc>
                <a:spcPct val="90000"/>
              </a:lnSpc>
              <a:spcAft>
                <a:spcPts val="600"/>
              </a:spcAft>
              <a:buFont typeface="Arial" panose="020B0604020202020204" pitchFamily="34" charset="0"/>
              <a:buChar char="•"/>
            </a:pPr>
            <a:r>
              <a:rPr lang="en-US" sz="1400" b="1"/>
              <a:t>User Experience and Website Metrics:</a:t>
            </a:r>
            <a:endParaRPr lang="en-US" sz="1400"/>
          </a:p>
          <a:p>
            <a:pPr marL="285750" indent="-228600">
              <a:lnSpc>
                <a:spcPct val="90000"/>
              </a:lnSpc>
              <a:spcAft>
                <a:spcPts val="600"/>
              </a:spcAft>
              <a:buFont typeface="Arial" panose="020B0604020202020204" pitchFamily="34" charset="0"/>
              <a:buChar char="•"/>
            </a:pPr>
            <a:r>
              <a:rPr lang="en-US" sz="1400" b="1"/>
              <a:t>Bounce Rate:</a:t>
            </a:r>
            <a:r>
              <a:rPr lang="en-US" sz="1400"/>
              <a:t> The percentage of visitors who navigate away from the site after viewing only one page.</a:t>
            </a:r>
          </a:p>
          <a:p>
            <a:pPr marL="285750" indent="-228600">
              <a:lnSpc>
                <a:spcPct val="90000"/>
              </a:lnSpc>
              <a:spcAft>
                <a:spcPts val="600"/>
              </a:spcAft>
              <a:buFont typeface="Arial" panose="020B0604020202020204" pitchFamily="34" charset="0"/>
              <a:buChar char="•"/>
            </a:pPr>
            <a:r>
              <a:rPr lang="en-US" sz="1400" b="1"/>
              <a:t>Custom Landers:</a:t>
            </a:r>
            <a:r>
              <a:rPr lang="en-US" sz="1400"/>
              <a:t> Specific landing pages designed for marketing campaigns.</a:t>
            </a:r>
          </a:p>
          <a:p>
            <a:pPr marL="285750" indent="-228600">
              <a:lnSpc>
                <a:spcPct val="90000"/>
              </a:lnSpc>
              <a:spcAft>
                <a:spcPts val="600"/>
              </a:spcAft>
              <a:buFont typeface="Arial" panose="020B0604020202020204" pitchFamily="34" charset="0"/>
              <a:buChar char="•"/>
            </a:pPr>
            <a:r>
              <a:rPr lang="en-US" sz="1400" b="1"/>
              <a:t>A/B Testing:</a:t>
            </a:r>
            <a:r>
              <a:rPr lang="en-US" sz="1400"/>
              <a:t> Comparing two versions of a webpage to determine which one performs better.</a:t>
            </a:r>
          </a:p>
          <a:p>
            <a:pPr indent="-228600">
              <a:lnSpc>
                <a:spcPct val="90000"/>
              </a:lnSpc>
              <a:spcAft>
                <a:spcPts val="600"/>
              </a:spcAft>
              <a:buFont typeface="Arial" panose="020B0604020202020204" pitchFamily="34" charset="0"/>
              <a:buChar char="•"/>
            </a:pPr>
            <a:r>
              <a:rPr lang="en-US" sz="1400" b="1"/>
              <a:t>Product Development and Optimization:</a:t>
            </a:r>
            <a:endParaRPr lang="en-US" sz="1400"/>
          </a:p>
          <a:p>
            <a:pPr marL="285750" indent="-228600">
              <a:lnSpc>
                <a:spcPct val="90000"/>
              </a:lnSpc>
              <a:spcAft>
                <a:spcPts val="600"/>
              </a:spcAft>
              <a:buFont typeface="Arial" panose="020B0604020202020204" pitchFamily="34" charset="0"/>
              <a:buChar char="•"/>
            </a:pPr>
            <a:r>
              <a:rPr lang="en-US" sz="1400" b="1"/>
              <a:t>New Product Introduction:</a:t>
            </a:r>
            <a:r>
              <a:rPr lang="en-US" sz="1400"/>
              <a:t> Launching new products to diversify offerings and engage customers.</a:t>
            </a:r>
          </a:p>
          <a:p>
            <a:pPr marL="285750" indent="-228600">
              <a:lnSpc>
                <a:spcPct val="90000"/>
              </a:lnSpc>
              <a:spcAft>
                <a:spcPts val="600"/>
              </a:spcAft>
              <a:buFont typeface="Arial" panose="020B0604020202020204" pitchFamily="34" charset="0"/>
              <a:buChar char="•"/>
            </a:pPr>
            <a:r>
              <a:rPr lang="en-US" sz="1400" b="1"/>
              <a:t>Cost Optimization:</a:t>
            </a:r>
            <a:r>
              <a:rPr lang="en-US" sz="1400"/>
              <a:t> Improving production and supply chain processes to reduce costs and increase profitability.</a:t>
            </a:r>
          </a:p>
          <a:p>
            <a:pPr marL="285750" indent="-228600">
              <a:lnSpc>
                <a:spcPct val="90000"/>
              </a:lnSpc>
              <a:spcAft>
                <a:spcPts val="600"/>
              </a:spcAft>
              <a:buFont typeface="Arial" panose="020B0604020202020204" pitchFamily="34" charset="0"/>
              <a:buChar char="•"/>
            </a:pPr>
            <a:r>
              <a:rPr lang="en-US" sz="1400" b="1"/>
              <a:t>Customer Feedback:</a:t>
            </a:r>
            <a:r>
              <a:rPr lang="en-US" sz="1400"/>
              <a:t> Collecting input from customers to identify areas for improvement.</a:t>
            </a:r>
          </a:p>
          <a:p>
            <a:pPr indent="-228600">
              <a:lnSpc>
                <a:spcPct val="90000"/>
              </a:lnSpc>
              <a:spcAft>
                <a:spcPts val="600"/>
              </a:spcAft>
              <a:buFont typeface="Arial" panose="020B0604020202020204" pitchFamily="34" charset="0"/>
              <a:buChar char="•"/>
            </a:pPr>
            <a:r>
              <a:rPr lang="en-US" sz="1400" b="1"/>
              <a:t>Engagement and Retention:</a:t>
            </a:r>
            <a:endParaRPr lang="en-US" sz="1400"/>
          </a:p>
          <a:p>
            <a:pPr marL="285750" indent="-228600">
              <a:lnSpc>
                <a:spcPct val="90000"/>
              </a:lnSpc>
              <a:spcAft>
                <a:spcPts val="600"/>
              </a:spcAft>
              <a:buFont typeface="Arial" panose="020B0604020202020204" pitchFamily="34" charset="0"/>
              <a:buChar char="•"/>
            </a:pPr>
            <a:r>
              <a:rPr lang="en-US" sz="1400" b="1"/>
              <a:t>Customer Retention Programs:</a:t>
            </a:r>
            <a:r>
              <a:rPr lang="en-US" sz="1400"/>
              <a:t> Strategies to encourage repeat purchases and maintain a loyal customer base.</a:t>
            </a:r>
          </a:p>
          <a:p>
            <a:pPr marL="285750" indent="-228600">
              <a:lnSpc>
                <a:spcPct val="90000"/>
              </a:lnSpc>
              <a:spcAft>
                <a:spcPts val="600"/>
              </a:spcAft>
              <a:buFont typeface="Arial" panose="020B0604020202020204" pitchFamily="34" charset="0"/>
              <a:buChar char="•"/>
            </a:pPr>
            <a:r>
              <a:rPr lang="en-US" sz="1400" b="1"/>
              <a:t>Personalized Engagement:</a:t>
            </a:r>
            <a:r>
              <a:rPr lang="en-US" sz="1400"/>
              <a:t> Tailoring content and recommendations to individual users to increase engagement.</a:t>
            </a:r>
          </a:p>
          <a:p>
            <a:pPr marL="285750" indent="-228600">
              <a:lnSpc>
                <a:spcPct val="90000"/>
              </a:lnSpc>
              <a:spcAft>
                <a:spcPts val="600"/>
              </a:spcAft>
              <a:buFont typeface="Arial" panose="020B0604020202020204" pitchFamily="34" charset="0"/>
              <a:buChar char="•"/>
            </a:pPr>
            <a:r>
              <a:rPr lang="en-US" sz="1400" b="1"/>
              <a:t>Exclusive Incentives:</a:t>
            </a:r>
            <a:r>
              <a:rPr lang="en-US" sz="1400"/>
              <a:t> Special offers and early access to products for targeted user groups to boost engagement.</a:t>
            </a:r>
          </a:p>
          <a:p>
            <a:pPr indent="-228600">
              <a:lnSpc>
                <a:spcPct val="90000"/>
              </a:lnSpc>
              <a:spcAft>
                <a:spcPts val="600"/>
              </a:spcAft>
              <a:buFont typeface="Arial" panose="020B0604020202020204" pitchFamily="34" charset="0"/>
              <a:buChar char="•"/>
            </a:pPr>
            <a:endParaRPr lang="en-US" sz="1400" b="1"/>
          </a:p>
        </p:txBody>
      </p:sp>
    </p:spTree>
    <p:extLst>
      <p:ext uri="{BB962C8B-B14F-4D97-AF65-F5344CB8AC3E}">
        <p14:creationId xmlns:p14="http://schemas.microsoft.com/office/powerpoint/2010/main" val="1179405046"/>
      </p:ext>
    </p:extLst>
  </p:cSld>
  <p:clrMapOvr>
    <a:masterClrMapping/>
  </p:clrMapOvr>
  <p:transition spd="slow">
    <p:push dir="u"/>
  </p:transition>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74444C8-09E7-76CD-7E52-8382D9BEEE66}"/>
              </a:ext>
            </a:extLst>
          </p:cNvPr>
          <p:cNvSpPr txBox="1"/>
          <p:nvPr/>
        </p:nvSpPr>
        <p:spPr>
          <a:xfrm>
            <a:off x="838200" y="365125"/>
            <a:ext cx="10515600"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5400" kern="1200">
                <a:solidFill>
                  <a:schemeClr val="tx1"/>
                </a:solidFill>
                <a:latin typeface="+mj-lt"/>
                <a:ea typeface="+mj-ea"/>
                <a:cs typeface="+mj-cs"/>
              </a:rPr>
              <a:t>GLOSSARY</a:t>
            </a:r>
          </a:p>
        </p:txBody>
      </p:sp>
      <p:sp>
        <p:nvSpPr>
          <p:cNvPr id="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FB75365-1263-02AA-2561-6B390FD84C78}"/>
              </a:ext>
            </a:extLst>
          </p:cNvPr>
          <p:cNvSpPr txBox="1"/>
          <p:nvPr/>
        </p:nvSpPr>
        <p:spPr>
          <a:xfrm>
            <a:off x="838200" y="1929384"/>
            <a:ext cx="10515600" cy="425196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500" b="1"/>
              <a:t>Traffic Sources:</a:t>
            </a:r>
            <a:r>
              <a:rPr lang="en-US" sz="1500"/>
              <a:t> The primary channels through which visitors arrive at the website.</a:t>
            </a:r>
          </a:p>
          <a:p>
            <a:pPr indent="-228600">
              <a:lnSpc>
                <a:spcPct val="90000"/>
              </a:lnSpc>
              <a:spcAft>
                <a:spcPts val="600"/>
              </a:spcAft>
              <a:buFont typeface="Arial" panose="020B0604020202020204" pitchFamily="34" charset="0"/>
              <a:buChar char="•"/>
            </a:pPr>
            <a:r>
              <a:rPr lang="en-US" sz="1500" b="1"/>
              <a:t>Traffic Conversion Rates:</a:t>
            </a:r>
            <a:r>
              <a:rPr lang="en-US" sz="1500"/>
              <a:t> The percentage of visitors who complete a desired action (e.g., making a purchase) out of the total number of visitors.</a:t>
            </a:r>
          </a:p>
          <a:p>
            <a:pPr indent="-228600">
              <a:lnSpc>
                <a:spcPct val="90000"/>
              </a:lnSpc>
              <a:spcAft>
                <a:spcPts val="600"/>
              </a:spcAft>
              <a:buFont typeface="Arial" panose="020B0604020202020204" pitchFamily="34" charset="0"/>
              <a:buChar char="•"/>
            </a:pPr>
            <a:r>
              <a:rPr lang="en-US" sz="1500" b="1"/>
              <a:t>Total Sessions:</a:t>
            </a:r>
            <a:r>
              <a:rPr lang="en-US" sz="1500"/>
              <a:t> The total number of individual sessions initiated by all users on the site.</a:t>
            </a:r>
          </a:p>
          <a:p>
            <a:pPr indent="-228600">
              <a:lnSpc>
                <a:spcPct val="90000"/>
              </a:lnSpc>
              <a:spcAft>
                <a:spcPts val="600"/>
              </a:spcAft>
              <a:buFont typeface="Arial" panose="020B0604020202020204" pitchFamily="34" charset="0"/>
              <a:buChar char="•"/>
            </a:pPr>
            <a:r>
              <a:rPr lang="en-US" sz="1500" b="1"/>
              <a:t>Conversion Rate:</a:t>
            </a:r>
            <a:r>
              <a:rPr lang="en-US" sz="1500"/>
              <a:t> The percentage of users who take a desired action (e.g., making a purchase) out of the total number of users.</a:t>
            </a:r>
          </a:p>
          <a:p>
            <a:pPr indent="-228600">
              <a:lnSpc>
                <a:spcPct val="90000"/>
              </a:lnSpc>
              <a:spcAft>
                <a:spcPts val="600"/>
              </a:spcAft>
              <a:buFont typeface="Arial" panose="020B0604020202020204" pitchFamily="34" charset="0"/>
              <a:buChar char="•"/>
            </a:pPr>
            <a:r>
              <a:rPr lang="en-US" sz="1500" b="1"/>
              <a:t>Traffic Source Bid Optimization:</a:t>
            </a:r>
            <a:r>
              <a:rPr lang="en-US" sz="1500"/>
              <a:t> The process of adjusting bids to improve the efficiency and effectiveness of traffic sources.</a:t>
            </a:r>
          </a:p>
          <a:p>
            <a:pPr indent="-228600">
              <a:lnSpc>
                <a:spcPct val="90000"/>
              </a:lnSpc>
              <a:spcAft>
                <a:spcPts val="600"/>
              </a:spcAft>
              <a:buFont typeface="Arial" panose="020B0604020202020204" pitchFamily="34" charset="0"/>
              <a:buChar char="•"/>
            </a:pPr>
            <a:r>
              <a:rPr lang="en-US" sz="1500" b="1"/>
              <a:t>Repeat Behavior:</a:t>
            </a:r>
            <a:r>
              <a:rPr lang="en-US" sz="1500"/>
              <a:t> The patterns and frequency of repeat visits by users.</a:t>
            </a:r>
          </a:p>
          <a:p>
            <a:pPr indent="-228600">
              <a:lnSpc>
                <a:spcPct val="90000"/>
              </a:lnSpc>
              <a:spcAft>
                <a:spcPts val="600"/>
              </a:spcAft>
              <a:buFont typeface="Arial" panose="020B0604020202020204" pitchFamily="34" charset="0"/>
              <a:buChar char="•"/>
            </a:pPr>
            <a:endParaRPr lang="en-US" sz="1500" b="1"/>
          </a:p>
          <a:p>
            <a:pPr indent="-228600">
              <a:lnSpc>
                <a:spcPct val="90000"/>
              </a:lnSpc>
              <a:spcAft>
                <a:spcPts val="600"/>
              </a:spcAft>
              <a:buFont typeface="Arial" panose="020B0604020202020204" pitchFamily="34" charset="0"/>
              <a:buChar char="•"/>
            </a:pPr>
            <a:r>
              <a:rPr lang="en-US" sz="1500" b="1"/>
              <a:t>Channel Pattern:</a:t>
            </a:r>
            <a:r>
              <a:rPr lang="en-US" sz="1500"/>
              <a:t> The different channels through which new visitors and repeat visitors arrive at the website.</a:t>
            </a:r>
          </a:p>
          <a:p>
            <a:pPr indent="-228600">
              <a:lnSpc>
                <a:spcPct val="90000"/>
              </a:lnSpc>
              <a:spcAft>
                <a:spcPts val="600"/>
              </a:spcAft>
              <a:buFont typeface="Arial" panose="020B0604020202020204" pitchFamily="34" charset="0"/>
              <a:buChar char="•"/>
            </a:pPr>
            <a:r>
              <a:rPr lang="en-US" sz="1500" b="1"/>
              <a:t>Channel Performance:</a:t>
            </a:r>
            <a:r>
              <a:rPr lang="en-US" sz="1500"/>
              <a:t> The effectiveness of different channels in driving conversions and revenue.</a:t>
            </a:r>
          </a:p>
          <a:p>
            <a:pPr indent="-228600">
              <a:lnSpc>
                <a:spcPct val="90000"/>
              </a:lnSpc>
              <a:spcAft>
                <a:spcPts val="600"/>
              </a:spcAft>
              <a:buFont typeface="Arial" panose="020B0604020202020204" pitchFamily="34" charset="0"/>
              <a:buChar char="•"/>
            </a:pPr>
            <a:r>
              <a:rPr lang="en-US" sz="1500" b="1"/>
              <a:t>Gsearch Nonbrand:</a:t>
            </a:r>
            <a:r>
              <a:rPr lang="en-US" sz="1500"/>
              <a:t> A type of Google search traffic that does not include brand-specific keywords.</a:t>
            </a:r>
          </a:p>
          <a:p>
            <a:pPr indent="-228600">
              <a:lnSpc>
                <a:spcPct val="90000"/>
              </a:lnSpc>
              <a:spcAft>
                <a:spcPts val="600"/>
              </a:spcAft>
              <a:buFont typeface="Arial" panose="020B0604020202020204" pitchFamily="34" charset="0"/>
              <a:buChar char="•"/>
            </a:pPr>
            <a:r>
              <a:rPr lang="en-US" sz="1500" b="1"/>
              <a:t>Organic Search:</a:t>
            </a:r>
            <a:r>
              <a:rPr lang="en-US" sz="1500"/>
              <a:t> Traffic that comes from search engine results that are not paid for.</a:t>
            </a:r>
          </a:p>
          <a:p>
            <a:pPr indent="-228600">
              <a:lnSpc>
                <a:spcPct val="90000"/>
              </a:lnSpc>
              <a:spcAft>
                <a:spcPts val="600"/>
              </a:spcAft>
              <a:buFont typeface="Arial" panose="020B0604020202020204" pitchFamily="34" charset="0"/>
              <a:buChar char="•"/>
            </a:pPr>
            <a:r>
              <a:rPr lang="en-US" sz="1500" b="1"/>
              <a:t>Direct Type-In:</a:t>
            </a:r>
            <a:r>
              <a:rPr lang="en-US" sz="1500"/>
              <a:t> Traffic that comes from users typing the website URL directly into their browser.</a:t>
            </a:r>
          </a:p>
          <a:p>
            <a:pPr indent="-228600">
              <a:lnSpc>
                <a:spcPct val="90000"/>
              </a:lnSpc>
              <a:spcAft>
                <a:spcPts val="600"/>
              </a:spcAft>
              <a:buFont typeface="Arial" panose="020B0604020202020204" pitchFamily="34" charset="0"/>
              <a:buChar char="•"/>
            </a:pPr>
            <a:r>
              <a:rPr lang="en-US" sz="1500" b="1"/>
              <a:t>Paid Brand:</a:t>
            </a:r>
            <a:r>
              <a:rPr lang="en-US" sz="1500"/>
              <a:t> Traffic that comes from paid advertisements featuring the brand name.</a:t>
            </a:r>
          </a:p>
        </p:txBody>
      </p:sp>
    </p:spTree>
    <p:extLst>
      <p:ext uri="{BB962C8B-B14F-4D97-AF65-F5344CB8AC3E}">
        <p14:creationId xmlns:p14="http://schemas.microsoft.com/office/powerpoint/2010/main" val="240043473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53" name="Rectangle 1152">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5CC95EE-2E20-5E16-2DB2-BE8AD2C1DEC1}"/>
              </a:ext>
            </a:extLst>
          </p:cNvPr>
          <p:cNvSpPr txBox="1"/>
          <p:nvPr/>
        </p:nvSpPr>
        <p:spPr>
          <a:xfrm>
            <a:off x="635000" y="640823"/>
            <a:ext cx="3418659" cy="558314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5400" b="1" kern="1200">
                <a:solidFill>
                  <a:schemeClr val="tx1"/>
                </a:solidFill>
                <a:latin typeface="+mj-lt"/>
                <a:ea typeface="+mj-ea"/>
                <a:cs typeface="+mj-cs"/>
              </a:rPr>
              <a:t>Exploratory Data Analysis</a:t>
            </a:r>
          </a:p>
        </p:txBody>
      </p:sp>
      <p:sp>
        <p:nvSpPr>
          <p:cNvPr id="1155"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9" name="TextBox 1138">
            <a:extLst>
              <a:ext uri="{FF2B5EF4-FFF2-40B4-BE49-F238E27FC236}">
                <a16:creationId xmlns:a16="http://schemas.microsoft.com/office/drawing/2014/main" id="{4B24AC54-644E-4F23-FDE0-1D4E948B1750}"/>
              </a:ext>
            </a:extLst>
          </p:cNvPr>
          <p:cNvSpPr txBox="1"/>
          <p:nvPr/>
        </p:nvSpPr>
        <p:spPr>
          <a:xfrm>
            <a:off x="4715682" y="2345288"/>
            <a:ext cx="1798637" cy="8233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566928">
              <a:spcAft>
                <a:spcPts val="600"/>
              </a:spcAft>
            </a:pPr>
            <a:r>
              <a:rPr lang="en-US" b="1">
                <a:latin typeface="Calibri Light"/>
                <a:cs typeface="Times New Roman"/>
              </a:rPr>
              <a:t>Total Pageview Id</a:t>
            </a:r>
          </a:p>
          <a:p>
            <a:pPr algn="ctr" defTabSz="566928">
              <a:spcAft>
                <a:spcPts val="600"/>
              </a:spcAft>
            </a:pPr>
            <a:r>
              <a:rPr lang="en-US" sz="2450" b="1">
                <a:latin typeface="Calibri Light"/>
                <a:cs typeface="Times New Roman"/>
              </a:rPr>
              <a:t>1.1M</a:t>
            </a:r>
          </a:p>
        </p:txBody>
      </p:sp>
      <p:sp>
        <p:nvSpPr>
          <p:cNvPr id="1140" name="TextBox 1139">
            <a:extLst>
              <a:ext uri="{FF2B5EF4-FFF2-40B4-BE49-F238E27FC236}">
                <a16:creationId xmlns:a16="http://schemas.microsoft.com/office/drawing/2014/main" id="{6045FDF8-E8C7-2A69-FB02-47400A12F883}"/>
              </a:ext>
            </a:extLst>
          </p:cNvPr>
          <p:cNvSpPr txBox="1"/>
          <p:nvPr/>
        </p:nvSpPr>
        <p:spPr>
          <a:xfrm>
            <a:off x="6789982" y="2326731"/>
            <a:ext cx="2440073" cy="8180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566928">
              <a:spcAft>
                <a:spcPts val="600"/>
              </a:spcAft>
            </a:pPr>
            <a:r>
              <a:rPr lang="en-US" b="1">
                <a:latin typeface="Calibri Light"/>
                <a:cs typeface="Times New Roman"/>
              </a:rPr>
              <a:t>Total website session</a:t>
            </a:r>
            <a:endParaRPr lang="en-US" b="1" err="1">
              <a:latin typeface="Calibri Light"/>
              <a:cs typeface="Times New Roman"/>
            </a:endParaRPr>
          </a:p>
          <a:p>
            <a:pPr algn="ctr" defTabSz="566928">
              <a:spcAft>
                <a:spcPts val="600"/>
              </a:spcAft>
            </a:pPr>
            <a:r>
              <a:rPr lang="en-US" sz="2450" b="1">
                <a:latin typeface="Calibri Light"/>
                <a:cs typeface="Times New Roman"/>
              </a:rPr>
              <a:t>473K </a:t>
            </a:r>
          </a:p>
        </p:txBody>
      </p:sp>
      <p:sp>
        <p:nvSpPr>
          <p:cNvPr id="1141" name="TextBox 1140">
            <a:extLst>
              <a:ext uri="{FF2B5EF4-FFF2-40B4-BE49-F238E27FC236}">
                <a16:creationId xmlns:a16="http://schemas.microsoft.com/office/drawing/2014/main" id="{8AAFA593-6CEC-9854-559F-F5C95008359A}"/>
              </a:ext>
            </a:extLst>
          </p:cNvPr>
          <p:cNvSpPr txBox="1"/>
          <p:nvPr/>
        </p:nvSpPr>
        <p:spPr>
          <a:xfrm>
            <a:off x="9229919" y="2348784"/>
            <a:ext cx="2318611" cy="8180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566928">
              <a:spcAft>
                <a:spcPts val="600"/>
              </a:spcAft>
            </a:pPr>
            <a:r>
              <a:rPr lang="en-US" b="1">
                <a:latin typeface="Calibri Light"/>
                <a:cs typeface="Times New Roman"/>
              </a:rPr>
              <a:t>Total repeat session </a:t>
            </a:r>
          </a:p>
          <a:p>
            <a:pPr algn="ctr" defTabSz="566928">
              <a:spcAft>
                <a:spcPts val="600"/>
              </a:spcAft>
            </a:pPr>
            <a:r>
              <a:rPr lang="en-US" sz="2450" b="1">
                <a:latin typeface="Calibri Light"/>
                <a:cs typeface="Times New Roman"/>
              </a:rPr>
              <a:t>78.5K</a:t>
            </a:r>
          </a:p>
        </p:txBody>
      </p:sp>
      <p:sp>
        <p:nvSpPr>
          <p:cNvPr id="1143" name="TextBox 1142">
            <a:extLst>
              <a:ext uri="{FF2B5EF4-FFF2-40B4-BE49-F238E27FC236}">
                <a16:creationId xmlns:a16="http://schemas.microsoft.com/office/drawing/2014/main" id="{62CC0106-714A-4C8D-D5C7-884CBEE9A5B1}"/>
              </a:ext>
            </a:extLst>
          </p:cNvPr>
          <p:cNvSpPr txBox="1"/>
          <p:nvPr/>
        </p:nvSpPr>
        <p:spPr>
          <a:xfrm>
            <a:off x="4695643" y="3810515"/>
            <a:ext cx="2403781" cy="8233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566928">
              <a:spcAft>
                <a:spcPts val="600"/>
              </a:spcAft>
            </a:pPr>
            <a:r>
              <a:rPr lang="en-US" b="1" kern="1200">
                <a:latin typeface="Calibri Light"/>
                <a:cs typeface="Times New Roman"/>
              </a:rPr>
              <a:t>Total </a:t>
            </a:r>
            <a:r>
              <a:rPr lang="en-US" b="1" kern="1200" err="1">
                <a:latin typeface="Calibri Light"/>
                <a:cs typeface="Times New Roman"/>
              </a:rPr>
              <a:t>G_search</a:t>
            </a:r>
            <a:r>
              <a:rPr lang="en-US" b="1" kern="1200">
                <a:latin typeface="Calibri Light"/>
                <a:cs typeface="Times New Roman"/>
              </a:rPr>
              <a:t> session</a:t>
            </a:r>
            <a:endParaRPr lang="en-US" kern="1200">
              <a:latin typeface="Calibri Light"/>
              <a:cs typeface="Calibri Light"/>
            </a:endParaRPr>
          </a:p>
          <a:p>
            <a:pPr algn="ctr" defTabSz="566928">
              <a:spcAft>
                <a:spcPts val="600"/>
              </a:spcAft>
            </a:pPr>
            <a:r>
              <a:rPr lang="en-US" sz="2450" b="1" kern="1200">
                <a:latin typeface="Calibri Light"/>
                <a:cs typeface="Times New Roman"/>
              </a:rPr>
              <a:t>316.04K</a:t>
            </a:r>
            <a:endParaRPr lang="en-US" sz="2450" b="1">
              <a:latin typeface="Calibri Light"/>
              <a:cs typeface="Times New Roman"/>
            </a:endParaRPr>
          </a:p>
        </p:txBody>
      </p:sp>
      <p:sp>
        <p:nvSpPr>
          <p:cNvPr id="1144" name="TextBox 1143">
            <a:extLst>
              <a:ext uri="{FF2B5EF4-FFF2-40B4-BE49-F238E27FC236}">
                <a16:creationId xmlns:a16="http://schemas.microsoft.com/office/drawing/2014/main" id="{78A462EC-0FE3-E61A-F400-A967538FCB6A}"/>
              </a:ext>
            </a:extLst>
          </p:cNvPr>
          <p:cNvSpPr txBox="1"/>
          <p:nvPr/>
        </p:nvSpPr>
        <p:spPr>
          <a:xfrm>
            <a:off x="7200608" y="3810413"/>
            <a:ext cx="2023510" cy="8233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566928">
              <a:spcAft>
                <a:spcPts val="600"/>
              </a:spcAft>
            </a:pPr>
            <a:r>
              <a:rPr lang="en-US" b="1" err="1">
                <a:latin typeface="Calibri Light"/>
                <a:cs typeface="Times New Roman"/>
              </a:rPr>
              <a:t>G_search</a:t>
            </a:r>
            <a:r>
              <a:rPr lang="en-US" b="1">
                <a:latin typeface="Calibri Light"/>
                <a:cs typeface="Times New Roman"/>
              </a:rPr>
              <a:t> CVR</a:t>
            </a:r>
          </a:p>
          <a:p>
            <a:pPr algn="ctr" defTabSz="566928">
              <a:spcAft>
                <a:spcPts val="600"/>
              </a:spcAft>
            </a:pPr>
            <a:r>
              <a:rPr lang="en-US" sz="2450" b="1">
                <a:latin typeface="Calibri Light"/>
                <a:cs typeface="Times New Roman"/>
              </a:rPr>
              <a:t>6.75%</a:t>
            </a:r>
          </a:p>
        </p:txBody>
      </p:sp>
      <p:sp>
        <p:nvSpPr>
          <p:cNvPr id="1148" name="TextBox 1147">
            <a:extLst>
              <a:ext uri="{FF2B5EF4-FFF2-40B4-BE49-F238E27FC236}">
                <a16:creationId xmlns:a16="http://schemas.microsoft.com/office/drawing/2014/main" id="{346555B0-1F8E-4330-9382-9D0B8A6641F0}"/>
              </a:ext>
            </a:extLst>
          </p:cNvPr>
          <p:cNvSpPr txBox="1"/>
          <p:nvPr/>
        </p:nvSpPr>
        <p:spPr>
          <a:xfrm>
            <a:off x="9532213" y="3813391"/>
            <a:ext cx="2270918" cy="8233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566928">
              <a:spcAft>
                <a:spcPts val="600"/>
              </a:spcAft>
            </a:pPr>
            <a:r>
              <a:rPr lang="en-US" b="1">
                <a:latin typeface="Calibri Light"/>
                <a:cs typeface="Times New Roman"/>
              </a:rPr>
              <a:t>Repeat Session Rate</a:t>
            </a:r>
          </a:p>
          <a:p>
            <a:pPr algn="ctr" defTabSz="566928">
              <a:spcAft>
                <a:spcPts val="600"/>
              </a:spcAft>
            </a:pPr>
            <a:r>
              <a:rPr lang="en-US" sz="2450" b="1">
                <a:latin typeface="Calibri Light"/>
                <a:cs typeface="Times New Roman"/>
              </a:rPr>
              <a:t>16.61%</a:t>
            </a:r>
          </a:p>
        </p:txBody>
      </p:sp>
    </p:spTree>
    <p:extLst>
      <p:ext uri="{BB962C8B-B14F-4D97-AF65-F5344CB8AC3E}">
        <p14:creationId xmlns:p14="http://schemas.microsoft.com/office/powerpoint/2010/main" val="105838359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CB838C-EBAC-93D4-187A-4FAA1203CE33}"/>
              </a:ext>
            </a:extLst>
          </p:cNvPr>
          <p:cNvSpPr>
            <a:spLocks noGrp="1"/>
          </p:cNvSpPr>
          <p:nvPr>
            <p:ph type="title"/>
          </p:nvPr>
        </p:nvSpPr>
        <p:spPr>
          <a:xfrm>
            <a:off x="630936" y="925830"/>
            <a:ext cx="7000113" cy="928878"/>
          </a:xfrm>
        </p:spPr>
        <p:txBody>
          <a:bodyPr vert="horz" lIns="91440" tIns="45720" rIns="91440" bIns="45720" rtlCol="0" anchor="b">
            <a:normAutofit/>
          </a:bodyPr>
          <a:lstStyle/>
          <a:p>
            <a:r>
              <a:rPr lang="en-US" sz="5000" b="1" kern="1200">
                <a:latin typeface="+mj-lt"/>
                <a:ea typeface="+mj-ea"/>
                <a:cs typeface="+mj-cs"/>
              </a:rPr>
              <a:t>Finding Top Traffic Sources</a:t>
            </a:r>
            <a:endParaRPr lang="en-US" sz="5000" kern="1200">
              <a:latin typeface="+mj-lt"/>
              <a:ea typeface="+mj-ea"/>
              <a:cs typeface="+mj-cs"/>
            </a:endParaRPr>
          </a:p>
        </p:txBody>
      </p:sp>
      <p:sp>
        <p:nvSpPr>
          <p:cNvPr id="2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9759B8E-F72E-05CA-CDD4-72E6B3263C25}"/>
              </a:ext>
            </a:extLst>
          </p:cNvPr>
          <p:cNvSpPr txBox="1"/>
          <p:nvPr/>
        </p:nvSpPr>
        <p:spPr>
          <a:xfrm>
            <a:off x="630936" y="2660904"/>
            <a:ext cx="4647438" cy="388124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lnSpc>
                <a:spcPct val="90000"/>
              </a:lnSpc>
              <a:spcAft>
                <a:spcPts val="600"/>
              </a:spcAft>
            </a:pPr>
            <a:r>
              <a:rPr lang="en-US" b="1">
                <a:latin typeface="Calibri Light"/>
                <a:cs typeface="Calibri Light"/>
              </a:rPr>
              <a:t>Insights :</a:t>
            </a:r>
            <a:endParaRPr lang="en-US"/>
          </a:p>
          <a:p>
            <a:pPr indent="-228600">
              <a:lnSpc>
                <a:spcPct val="90000"/>
              </a:lnSpc>
              <a:spcAft>
                <a:spcPts val="600"/>
              </a:spcAft>
              <a:buFont typeface="Arial" panose="020B0604020202020204" pitchFamily="34" charset="0"/>
              <a:buChar char="•"/>
            </a:pPr>
            <a:r>
              <a:rPr lang="en-US" b="1">
                <a:latin typeface="Calibri Light"/>
                <a:cs typeface="Calibri Light"/>
              </a:rPr>
              <a:t>Dominant Traffic Source</a:t>
            </a:r>
            <a:r>
              <a:rPr lang="en-US">
                <a:latin typeface="Calibri Light"/>
                <a:cs typeface="Calibri Light"/>
              </a:rPr>
              <a:t>: The majority of the sessions are driven by </a:t>
            </a:r>
            <a:r>
              <a:rPr lang="en-US" err="1">
                <a:latin typeface="Calibri Light"/>
                <a:cs typeface="Calibri Light"/>
              </a:rPr>
              <a:t>gsearch</a:t>
            </a:r>
            <a:r>
              <a:rPr lang="en-US">
                <a:latin typeface="Calibri Light"/>
                <a:cs typeface="Calibri Light"/>
              </a:rPr>
              <a:t> with a significant session count of 3,613 for the nonbrand</a:t>
            </a:r>
          </a:p>
          <a:p>
            <a:pPr indent="-228600">
              <a:lnSpc>
                <a:spcPct val="90000"/>
              </a:lnSpc>
              <a:spcAft>
                <a:spcPts val="600"/>
              </a:spcAft>
              <a:buFont typeface="Arial" panose="020B0604020202020204" pitchFamily="34" charset="0"/>
              <a:buChar char="•"/>
            </a:pPr>
            <a:r>
              <a:rPr lang="en-US" b="1">
                <a:latin typeface="Calibri Light"/>
                <a:cs typeface="Calibri Light"/>
              </a:rPr>
              <a:t>Effectiveness of Campaigns</a:t>
            </a:r>
            <a:r>
              <a:rPr lang="en-US">
                <a:latin typeface="Calibri Light"/>
                <a:cs typeface="Calibri Light"/>
              </a:rPr>
              <a:t>: For </a:t>
            </a:r>
            <a:r>
              <a:rPr lang="en-US" err="1">
                <a:latin typeface="Calibri Light"/>
                <a:cs typeface="Calibri Light"/>
              </a:rPr>
              <a:t>gsearch</a:t>
            </a:r>
            <a:r>
              <a:rPr lang="en-US">
                <a:latin typeface="Calibri Light"/>
                <a:cs typeface="Calibri Light"/>
              </a:rPr>
              <a:t>, the nonbrand campaign is significantly more effective than the brand campaign, with 3,613 sessions compared to 26 sessions. This highlights the importance of non-branded search terms for attracting traffic.</a:t>
            </a:r>
          </a:p>
          <a:p>
            <a:pPr indent="-228600">
              <a:lnSpc>
                <a:spcPct val="90000"/>
              </a:lnSpc>
              <a:spcAft>
                <a:spcPts val="600"/>
              </a:spcAft>
              <a:buFont typeface="Arial" panose="020B0604020202020204" pitchFamily="34" charset="0"/>
              <a:buChar char="•"/>
            </a:pPr>
            <a:r>
              <a:rPr lang="en-US" b="1">
                <a:latin typeface="Calibri Light"/>
                <a:cs typeface="Calibri Light"/>
              </a:rPr>
              <a:t>Referral Traffic</a:t>
            </a:r>
            <a:r>
              <a:rPr lang="en-US">
                <a:latin typeface="Calibri Light"/>
                <a:cs typeface="Calibri Light"/>
              </a:rPr>
              <a:t>: Most of the traffic from </a:t>
            </a:r>
            <a:r>
              <a:rPr lang="en-US" err="1">
                <a:latin typeface="Calibri Light"/>
                <a:cs typeface="Calibri Light"/>
              </a:rPr>
              <a:t>gsearch</a:t>
            </a:r>
            <a:r>
              <a:rPr lang="en-US">
                <a:latin typeface="Calibri Light"/>
                <a:cs typeface="Calibri Light"/>
              </a:rPr>
              <a:t> and </a:t>
            </a:r>
            <a:r>
              <a:rPr lang="en-US" err="1">
                <a:latin typeface="Calibri Light"/>
                <a:cs typeface="Calibri Light"/>
              </a:rPr>
              <a:t>bsearch</a:t>
            </a:r>
            <a:r>
              <a:rPr lang="en-US">
                <a:latin typeface="Calibri Light"/>
                <a:cs typeface="Calibri Light"/>
              </a:rPr>
              <a:t> comes through their respective referring domains (https://www.gsearch.com and https://www.bsearch.com).</a:t>
            </a:r>
          </a:p>
        </p:txBody>
      </p:sp>
      <p:graphicFrame>
        <p:nvGraphicFramePr>
          <p:cNvPr id="15" name="Content Placeholder 14">
            <a:extLst>
              <a:ext uri="{FF2B5EF4-FFF2-40B4-BE49-F238E27FC236}">
                <a16:creationId xmlns:a16="http://schemas.microsoft.com/office/drawing/2014/main" id="{316B676E-9DA8-FAA2-C14A-B178DFE6445B}"/>
              </a:ext>
            </a:extLst>
          </p:cNvPr>
          <p:cNvGraphicFramePr>
            <a:graphicFrameLocks noGrp="1"/>
          </p:cNvGraphicFramePr>
          <p:nvPr>
            <p:ph idx="1"/>
            <p:extLst>
              <p:ext uri="{D42A27DB-BD31-4B8C-83A1-F6EECF244321}">
                <p14:modId xmlns:p14="http://schemas.microsoft.com/office/powerpoint/2010/main" val="3837953404"/>
              </p:ext>
            </p:extLst>
          </p:nvPr>
        </p:nvGraphicFramePr>
        <p:xfrm>
          <a:off x="5276850" y="2368550"/>
          <a:ext cx="6792617" cy="3754534"/>
        </p:xfrm>
        <a:graphic>
          <a:graphicData uri="http://schemas.openxmlformats.org/drawingml/2006/table">
            <a:tbl>
              <a:tblPr firstRow="1" bandRow="1">
                <a:noFill/>
                <a:tableStyleId>{00A15C55-8517-42AA-B614-E9B94910E393}</a:tableStyleId>
              </a:tblPr>
              <a:tblGrid>
                <a:gridCol w="1396306">
                  <a:extLst>
                    <a:ext uri="{9D8B030D-6E8A-4147-A177-3AD203B41FA5}">
                      <a16:colId xmlns:a16="http://schemas.microsoft.com/office/drawing/2014/main" val="4194100663"/>
                    </a:ext>
                  </a:extLst>
                </a:gridCol>
                <a:gridCol w="1296712">
                  <a:extLst>
                    <a:ext uri="{9D8B030D-6E8A-4147-A177-3AD203B41FA5}">
                      <a16:colId xmlns:a16="http://schemas.microsoft.com/office/drawing/2014/main" val="244570995"/>
                    </a:ext>
                  </a:extLst>
                </a:gridCol>
                <a:gridCol w="2370812">
                  <a:extLst>
                    <a:ext uri="{9D8B030D-6E8A-4147-A177-3AD203B41FA5}">
                      <a16:colId xmlns:a16="http://schemas.microsoft.com/office/drawing/2014/main" val="3123467340"/>
                    </a:ext>
                  </a:extLst>
                </a:gridCol>
                <a:gridCol w="1728787">
                  <a:extLst>
                    <a:ext uri="{9D8B030D-6E8A-4147-A177-3AD203B41FA5}">
                      <a16:colId xmlns:a16="http://schemas.microsoft.com/office/drawing/2014/main" val="382876050"/>
                    </a:ext>
                  </a:extLst>
                </a:gridCol>
              </a:tblGrid>
              <a:tr h="442336">
                <a:tc>
                  <a:txBody>
                    <a:bodyPr/>
                    <a:lstStyle/>
                    <a:p>
                      <a:r>
                        <a:rPr lang="en-GB" sz="1600" b="1" cap="all" spc="60" err="1">
                          <a:solidFill>
                            <a:schemeClr val="tx1"/>
                          </a:solidFill>
                        </a:rPr>
                        <a:t>Utm_source</a:t>
                      </a:r>
                    </a:p>
                  </a:txBody>
                  <a:tcPr marL="66821" marR="66821" marT="66821" marB="66821" anchor="b">
                    <a:lnL w="12700" cmpd="sng">
                      <a:noFill/>
                    </a:lnL>
                    <a:lnR w="12700" cmpd="sng">
                      <a:noFill/>
                    </a:lnR>
                    <a:lnT w="12700" cmpd="sng">
                      <a:noFill/>
                    </a:lnT>
                    <a:lnB w="38100" cmpd="sng">
                      <a:noFill/>
                    </a:lnB>
                    <a:noFill/>
                  </a:tcPr>
                </a:tc>
                <a:tc>
                  <a:txBody>
                    <a:bodyPr/>
                    <a:lstStyle/>
                    <a:p>
                      <a:r>
                        <a:rPr lang="en-GB" sz="1600" b="1" cap="all" spc="60" err="1">
                          <a:solidFill>
                            <a:schemeClr val="tx1"/>
                          </a:solidFill>
                        </a:rPr>
                        <a:t>Utm_campaign</a:t>
                      </a:r>
                    </a:p>
                  </a:txBody>
                  <a:tcPr marL="66821" marR="66821" marT="66821" marB="66821" anchor="b">
                    <a:lnL w="12700" cmpd="sng">
                      <a:noFill/>
                    </a:lnL>
                    <a:lnR w="12700" cmpd="sng">
                      <a:noFill/>
                    </a:lnR>
                    <a:lnT w="12700" cmpd="sng">
                      <a:noFill/>
                    </a:lnT>
                    <a:lnB w="38100" cmpd="sng">
                      <a:noFill/>
                    </a:lnB>
                    <a:noFill/>
                  </a:tcPr>
                </a:tc>
                <a:tc>
                  <a:txBody>
                    <a:bodyPr/>
                    <a:lstStyle/>
                    <a:p>
                      <a:r>
                        <a:rPr lang="en-GB" sz="1600" b="1" cap="all" spc="60" err="1">
                          <a:solidFill>
                            <a:schemeClr val="tx1"/>
                          </a:solidFill>
                        </a:rPr>
                        <a:t>Http_referer</a:t>
                      </a:r>
                    </a:p>
                  </a:txBody>
                  <a:tcPr marL="66821" marR="66821" marT="66821" marB="66821" anchor="b">
                    <a:lnL w="12700" cmpd="sng">
                      <a:noFill/>
                    </a:lnL>
                    <a:lnR w="12700" cmpd="sng">
                      <a:noFill/>
                    </a:lnR>
                    <a:lnT w="12700" cmpd="sng">
                      <a:noFill/>
                    </a:lnT>
                    <a:lnB w="38100" cmpd="sng">
                      <a:noFill/>
                    </a:lnB>
                    <a:noFill/>
                  </a:tcPr>
                </a:tc>
                <a:tc>
                  <a:txBody>
                    <a:bodyPr/>
                    <a:lstStyle/>
                    <a:p>
                      <a:r>
                        <a:rPr lang="en-GB" sz="1600" b="1" cap="all" spc="60" err="1">
                          <a:solidFill>
                            <a:schemeClr val="tx1"/>
                          </a:solidFill>
                        </a:rPr>
                        <a:t>Session_count</a:t>
                      </a:r>
                    </a:p>
                  </a:txBody>
                  <a:tcPr marL="66821" marR="66821" marT="66821" marB="66821" anchor="b">
                    <a:lnL w="12700" cmpd="sng">
                      <a:noFill/>
                    </a:lnL>
                    <a:lnR w="12700" cmpd="sng">
                      <a:noFill/>
                    </a:lnR>
                    <a:lnT w="12700" cmpd="sng">
                      <a:noFill/>
                    </a:lnT>
                    <a:lnB w="38100" cmpd="sng">
                      <a:noFill/>
                    </a:lnB>
                    <a:noFill/>
                  </a:tcPr>
                </a:tc>
                <a:extLst>
                  <a:ext uri="{0D108BD9-81ED-4DB2-BD59-A6C34878D82A}">
                    <a16:rowId xmlns:a16="http://schemas.microsoft.com/office/drawing/2014/main" val="1127973242"/>
                  </a:ext>
                </a:extLst>
              </a:tr>
              <a:tr h="479197">
                <a:tc>
                  <a:txBody>
                    <a:bodyPr/>
                    <a:lstStyle/>
                    <a:p>
                      <a:pPr lvl="0">
                        <a:buNone/>
                      </a:pPr>
                      <a:r>
                        <a:rPr lang="en-GB" sz="1600" u="none" strike="noStrike" cap="none" spc="0" noProof="0" err="1">
                          <a:solidFill>
                            <a:schemeClr val="tx1"/>
                          </a:solidFill>
                        </a:rPr>
                        <a:t>gsearch</a:t>
                      </a:r>
                      <a:endParaRPr lang="en-US" sz="1600" cap="none" spc="0">
                        <a:solidFill>
                          <a:schemeClr val="tx1"/>
                        </a:solidFill>
                      </a:endParaRPr>
                    </a:p>
                  </a:txBody>
                  <a:tcPr marL="66821" marR="66821" marT="33411" marB="66821">
                    <a:lnL w="12700" cap="flat" cmpd="sng" algn="ctr">
                      <a:solidFill>
                        <a:schemeClr val="tx1"/>
                      </a:solidFill>
                      <a:prstDash val="solid"/>
                    </a:lnL>
                    <a:lnR w="12700" cmpd="sng">
                      <a:noFill/>
                      <a:prstDash val="solid"/>
                    </a:lnR>
                    <a:lnT w="38100" cmpd="sng">
                      <a:noFill/>
                    </a:lnT>
                    <a:lnB w="12700" cmpd="sng">
                      <a:noFill/>
                      <a:prstDash val="solid"/>
                    </a:lnB>
                    <a:noFill/>
                  </a:tcPr>
                </a:tc>
                <a:tc>
                  <a:txBody>
                    <a:bodyPr/>
                    <a:lstStyle/>
                    <a:p>
                      <a:r>
                        <a:rPr lang="en-GB" sz="1600" cap="none" spc="0">
                          <a:solidFill>
                            <a:schemeClr val="tx1"/>
                          </a:solidFill>
                        </a:rPr>
                        <a:t>nonbrand</a:t>
                      </a:r>
                    </a:p>
                  </a:txBody>
                  <a:tcPr marL="66821" marR="66821" marT="33411" marB="66821">
                    <a:lnL w="12700" cmpd="sng">
                      <a:noFill/>
                      <a:prstDash val="solid"/>
                    </a:lnL>
                    <a:lnR w="12700" cmpd="sng">
                      <a:noFill/>
                      <a:prstDash val="solid"/>
                    </a:lnR>
                    <a:lnT w="38100" cmpd="sng">
                      <a:noFill/>
                    </a:lnT>
                    <a:lnB w="12700" cmpd="sng">
                      <a:noFill/>
                      <a:prstDash val="solid"/>
                    </a:lnB>
                    <a:noFill/>
                  </a:tcPr>
                </a:tc>
                <a:tc>
                  <a:txBody>
                    <a:bodyPr/>
                    <a:lstStyle/>
                    <a:p>
                      <a:pPr lvl="0">
                        <a:buNone/>
                      </a:pPr>
                      <a:r>
                        <a:rPr lang="en-GB" sz="1600" u="none" strike="noStrike" cap="none" spc="0" noProof="0">
                          <a:solidFill>
                            <a:schemeClr val="tx1"/>
                          </a:solidFill>
                        </a:rPr>
                        <a:t>https://www.gsearch.com</a:t>
                      </a:r>
                      <a:endParaRPr lang="en-US" sz="1600" cap="none" spc="0">
                        <a:solidFill>
                          <a:schemeClr val="tx1"/>
                        </a:solidFill>
                      </a:endParaRPr>
                    </a:p>
                  </a:txBody>
                  <a:tcPr marL="66821" marR="66821" marT="33411" marB="66821">
                    <a:lnL w="12700" cmpd="sng">
                      <a:noFill/>
                      <a:prstDash val="solid"/>
                    </a:lnL>
                    <a:lnR w="12700" cmpd="sng">
                      <a:noFill/>
                      <a:prstDash val="solid"/>
                    </a:lnR>
                    <a:lnT w="38100" cmpd="sng">
                      <a:noFill/>
                    </a:lnT>
                    <a:lnB w="12700" cmpd="sng">
                      <a:noFill/>
                      <a:prstDash val="solid"/>
                    </a:lnB>
                    <a:noFill/>
                  </a:tcPr>
                </a:tc>
                <a:tc>
                  <a:txBody>
                    <a:bodyPr/>
                    <a:lstStyle/>
                    <a:p>
                      <a:r>
                        <a:rPr lang="en-GB" sz="1600" cap="none" spc="0">
                          <a:solidFill>
                            <a:schemeClr val="tx1"/>
                          </a:solidFill>
                        </a:rPr>
                        <a:t>3613</a:t>
                      </a:r>
                    </a:p>
                  </a:txBody>
                  <a:tcPr marL="66821" marR="66821" marT="33411" marB="6682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4192308629"/>
                  </a:ext>
                </a:extLst>
              </a:tr>
              <a:tr h="737227">
                <a:tc>
                  <a:txBody>
                    <a:bodyPr/>
                    <a:lstStyle/>
                    <a:p>
                      <a:pPr lvl="0">
                        <a:buNone/>
                      </a:pPr>
                      <a:r>
                        <a:rPr lang="en-GB" sz="1600" u="none" strike="noStrike" cap="none" spc="0" noProof="0">
                          <a:solidFill>
                            <a:schemeClr val="tx1"/>
                          </a:solidFill>
                        </a:rPr>
                        <a:t>Direct Type-In</a:t>
                      </a:r>
                      <a:endParaRPr lang="en-US" sz="1600" cap="none" spc="0">
                        <a:solidFill>
                          <a:schemeClr val="tx1"/>
                        </a:solidFill>
                      </a:endParaRPr>
                    </a:p>
                  </a:txBody>
                  <a:tcPr marL="66821" marR="66821" marT="33411" marB="66821">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GB" sz="1600" cap="none" spc="0">
                          <a:solidFill>
                            <a:schemeClr val="tx1"/>
                          </a:solidFill>
                        </a:rPr>
                        <a:t>direct</a:t>
                      </a:r>
                    </a:p>
                  </a:txBody>
                  <a:tcPr marL="66821" marR="66821" marT="33411" marB="66821">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GB" sz="1600" cap="none" spc="0">
                          <a:solidFill>
                            <a:schemeClr val="tx1"/>
                          </a:solidFill>
                        </a:rPr>
                        <a:t>NULL</a:t>
                      </a:r>
                    </a:p>
                  </a:txBody>
                  <a:tcPr marL="66821" marR="66821" marT="33411" marB="66821">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GB" sz="1600" cap="none" spc="0">
                          <a:solidFill>
                            <a:schemeClr val="tx1"/>
                          </a:solidFill>
                        </a:rPr>
                        <a:t>28</a:t>
                      </a:r>
                    </a:p>
                  </a:txBody>
                  <a:tcPr marL="66821" marR="66821" marT="33411" marB="66821">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4050703642"/>
                  </a:ext>
                </a:extLst>
              </a:tr>
              <a:tr h="479197">
                <a:tc>
                  <a:txBody>
                    <a:bodyPr/>
                    <a:lstStyle/>
                    <a:p>
                      <a:pPr lvl="0">
                        <a:buNone/>
                      </a:pPr>
                      <a:r>
                        <a:rPr lang="en-GB" sz="1600" u="none" strike="noStrike" cap="none" spc="0" noProof="0">
                          <a:solidFill>
                            <a:schemeClr val="tx1"/>
                          </a:solidFill>
                        </a:rPr>
                        <a:t>Organic</a:t>
                      </a:r>
                      <a:endParaRPr lang="en-US" sz="1600" cap="none" spc="0">
                        <a:solidFill>
                          <a:schemeClr val="tx1"/>
                        </a:solidFill>
                      </a:endParaRPr>
                    </a:p>
                  </a:txBody>
                  <a:tcPr marL="66821" marR="66821" marT="33411" marB="66821">
                    <a:lnL w="12700"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lvl="0">
                        <a:buNone/>
                      </a:pPr>
                      <a:r>
                        <a:rPr lang="en-GB" sz="1600" u="none" strike="noStrike" cap="none" spc="0" noProof="0">
                          <a:solidFill>
                            <a:schemeClr val="tx1"/>
                          </a:solidFill>
                        </a:rPr>
                        <a:t>Organic</a:t>
                      </a:r>
                      <a:endParaRPr lang="en-US" sz="1600" cap="none" spc="0">
                        <a:solidFill>
                          <a:schemeClr val="tx1"/>
                        </a:solidFill>
                      </a:endParaRPr>
                    </a:p>
                  </a:txBody>
                  <a:tcPr marL="66821" marR="66821" marT="33411" marB="66821">
                    <a:lnL w="12700" cmpd="sng">
                      <a:noFill/>
                      <a:prstDash val="solid"/>
                    </a:lnL>
                    <a:lnR w="12700" cmpd="sng">
                      <a:noFill/>
                      <a:prstDash val="solid"/>
                    </a:lnR>
                    <a:lnT w="12700" cmpd="sng">
                      <a:noFill/>
                      <a:prstDash val="solid"/>
                    </a:lnT>
                    <a:lnB w="12700" cmpd="sng">
                      <a:noFill/>
                      <a:prstDash val="solid"/>
                    </a:lnB>
                    <a:noFill/>
                  </a:tcPr>
                </a:tc>
                <a:tc>
                  <a:txBody>
                    <a:bodyPr/>
                    <a:lstStyle/>
                    <a:p>
                      <a:pPr lvl="0">
                        <a:buNone/>
                      </a:pPr>
                      <a:r>
                        <a:rPr lang="en-GB" sz="1600" u="none" strike="noStrike" cap="none" spc="0" noProof="0">
                          <a:solidFill>
                            <a:schemeClr val="tx1"/>
                          </a:solidFill>
                        </a:rPr>
                        <a:t>https://www.gsearch.com</a:t>
                      </a:r>
                      <a:endParaRPr lang="en-US" sz="1600" cap="none" spc="0">
                        <a:solidFill>
                          <a:schemeClr val="tx1"/>
                        </a:solidFill>
                      </a:endParaRPr>
                    </a:p>
                  </a:txBody>
                  <a:tcPr marL="66821" marR="66821" marT="33411" marB="66821">
                    <a:lnL w="12700" cmpd="sng">
                      <a:noFill/>
                      <a:prstDash val="solid"/>
                    </a:lnL>
                    <a:lnR w="12700" cmpd="sng">
                      <a:noFill/>
                      <a:prstDash val="solid"/>
                    </a:lnR>
                    <a:lnT w="12700" cmpd="sng">
                      <a:noFill/>
                      <a:prstDash val="solid"/>
                    </a:lnT>
                    <a:lnB w="12700" cmpd="sng">
                      <a:noFill/>
                      <a:prstDash val="solid"/>
                    </a:lnB>
                    <a:noFill/>
                  </a:tcPr>
                </a:tc>
                <a:tc>
                  <a:txBody>
                    <a:bodyPr/>
                    <a:lstStyle/>
                    <a:p>
                      <a:r>
                        <a:rPr lang="en-GB" sz="1600" cap="none" spc="0">
                          <a:solidFill>
                            <a:schemeClr val="tx1"/>
                          </a:solidFill>
                        </a:rPr>
                        <a:t>27</a:t>
                      </a:r>
                    </a:p>
                  </a:txBody>
                  <a:tcPr marL="66821" marR="66821" marT="33411" marB="6682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274271716"/>
                  </a:ext>
                </a:extLst>
              </a:tr>
              <a:tr h="479197">
                <a:tc>
                  <a:txBody>
                    <a:bodyPr/>
                    <a:lstStyle/>
                    <a:p>
                      <a:pPr lvl="0">
                        <a:buNone/>
                      </a:pPr>
                      <a:r>
                        <a:rPr lang="en-GB" sz="1600" u="none" strike="noStrike" cap="none" spc="0" noProof="0" err="1">
                          <a:solidFill>
                            <a:schemeClr val="tx1"/>
                          </a:solidFill>
                        </a:rPr>
                        <a:t>gsearch</a:t>
                      </a:r>
                      <a:endParaRPr lang="en-US" sz="1600" cap="none" spc="0">
                        <a:solidFill>
                          <a:schemeClr val="tx1"/>
                        </a:solidFill>
                      </a:endParaRPr>
                    </a:p>
                  </a:txBody>
                  <a:tcPr marL="66821" marR="66821" marT="33411" marB="66821">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GB" sz="1600" cap="none" spc="0">
                          <a:solidFill>
                            <a:schemeClr val="tx1"/>
                          </a:solidFill>
                        </a:rPr>
                        <a:t>brand</a:t>
                      </a:r>
                    </a:p>
                  </a:txBody>
                  <a:tcPr marL="66821" marR="66821" marT="33411" marB="66821">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lvl="0">
                        <a:buNone/>
                      </a:pPr>
                      <a:r>
                        <a:rPr lang="en-GB" sz="1600" u="none" strike="noStrike" cap="none" spc="0" noProof="0">
                          <a:solidFill>
                            <a:schemeClr val="tx1"/>
                          </a:solidFill>
                        </a:rPr>
                        <a:t>https://www.gsearch.com</a:t>
                      </a:r>
                      <a:endParaRPr lang="en-US" sz="1600" cap="none" spc="0">
                        <a:solidFill>
                          <a:schemeClr val="tx1"/>
                        </a:solidFill>
                      </a:endParaRPr>
                    </a:p>
                  </a:txBody>
                  <a:tcPr marL="66821" marR="66821" marT="33411" marB="66821">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GB" sz="1600" cap="none" spc="0">
                          <a:solidFill>
                            <a:schemeClr val="tx1"/>
                          </a:solidFill>
                        </a:rPr>
                        <a:t>26</a:t>
                      </a:r>
                    </a:p>
                  </a:txBody>
                  <a:tcPr marL="66821" marR="66821" marT="33411" marB="66821">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068635840"/>
                  </a:ext>
                </a:extLst>
              </a:tr>
              <a:tr h="479197">
                <a:tc>
                  <a:txBody>
                    <a:bodyPr/>
                    <a:lstStyle/>
                    <a:p>
                      <a:pPr lvl="0">
                        <a:buNone/>
                      </a:pPr>
                      <a:r>
                        <a:rPr lang="en-GB" sz="1600" u="none" strike="noStrike" cap="none" spc="0" noProof="0">
                          <a:solidFill>
                            <a:schemeClr val="tx1"/>
                          </a:solidFill>
                        </a:rPr>
                        <a:t>Organic</a:t>
                      </a:r>
                      <a:endParaRPr lang="en-US" sz="1600" cap="none" spc="0">
                        <a:solidFill>
                          <a:schemeClr val="tx1"/>
                        </a:solidFill>
                      </a:endParaRPr>
                    </a:p>
                  </a:txBody>
                  <a:tcPr marL="66821" marR="66821" marT="33411" marB="66821">
                    <a:lnL w="12700"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lvl="0">
                        <a:buNone/>
                      </a:pPr>
                      <a:r>
                        <a:rPr lang="en-GB" sz="1600" u="none" strike="noStrike" cap="none" spc="0" noProof="0">
                          <a:solidFill>
                            <a:schemeClr val="tx1"/>
                          </a:solidFill>
                        </a:rPr>
                        <a:t>Organic</a:t>
                      </a:r>
                      <a:endParaRPr lang="en-US" sz="1600" cap="none" spc="0">
                        <a:solidFill>
                          <a:schemeClr val="tx1"/>
                        </a:solidFill>
                      </a:endParaRPr>
                    </a:p>
                  </a:txBody>
                  <a:tcPr marL="66821" marR="66821" marT="33411" marB="66821">
                    <a:lnL w="12700" cmpd="sng">
                      <a:noFill/>
                      <a:prstDash val="solid"/>
                    </a:lnL>
                    <a:lnR w="12700" cmpd="sng">
                      <a:noFill/>
                      <a:prstDash val="solid"/>
                    </a:lnR>
                    <a:lnT w="12700" cmpd="sng">
                      <a:noFill/>
                      <a:prstDash val="solid"/>
                    </a:lnT>
                    <a:lnB w="12700" cmpd="sng">
                      <a:noFill/>
                      <a:prstDash val="solid"/>
                    </a:lnB>
                    <a:noFill/>
                  </a:tcPr>
                </a:tc>
                <a:tc>
                  <a:txBody>
                    <a:bodyPr/>
                    <a:lstStyle/>
                    <a:p>
                      <a:pPr lvl="0">
                        <a:buNone/>
                      </a:pPr>
                      <a:r>
                        <a:rPr lang="en-GB" sz="1600" u="none" strike="noStrike" cap="none" spc="0" noProof="0">
                          <a:solidFill>
                            <a:schemeClr val="tx1"/>
                          </a:solidFill>
                        </a:rPr>
                        <a:t>https://www.bsearch.com</a:t>
                      </a:r>
                      <a:endParaRPr lang="en-US" sz="1600" cap="none" spc="0">
                        <a:solidFill>
                          <a:schemeClr val="tx1"/>
                        </a:solidFill>
                      </a:endParaRPr>
                    </a:p>
                  </a:txBody>
                  <a:tcPr marL="66821" marR="66821" marT="33411" marB="66821">
                    <a:lnL w="12700" cmpd="sng">
                      <a:noFill/>
                      <a:prstDash val="solid"/>
                    </a:lnL>
                    <a:lnR w="12700" cmpd="sng">
                      <a:noFill/>
                      <a:prstDash val="solid"/>
                    </a:lnR>
                    <a:lnT w="12700" cmpd="sng">
                      <a:noFill/>
                      <a:prstDash val="solid"/>
                    </a:lnT>
                    <a:lnB w="12700" cmpd="sng">
                      <a:noFill/>
                      <a:prstDash val="solid"/>
                    </a:lnB>
                    <a:noFill/>
                  </a:tcPr>
                </a:tc>
                <a:tc>
                  <a:txBody>
                    <a:bodyPr/>
                    <a:lstStyle/>
                    <a:p>
                      <a:r>
                        <a:rPr lang="en-GB" sz="1600" cap="none" spc="0">
                          <a:solidFill>
                            <a:schemeClr val="tx1"/>
                          </a:solidFill>
                        </a:rPr>
                        <a:t>7</a:t>
                      </a:r>
                    </a:p>
                  </a:txBody>
                  <a:tcPr marL="66821" marR="66821" marT="33411" marB="6682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802755092"/>
                  </a:ext>
                </a:extLst>
              </a:tr>
              <a:tr h="479197">
                <a:tc>
                  <a:txBody>
                    <a:bodyPr/>
                    <a:lstStyle/>
                    <a:p>
                      <a:pPr lvl="0">
                        <a:buNone/>
                      </a:pPr>
                      <a:r>
                        <a:rPr lang="en-GB" sz="1600" u="none" strike="noStrike" cap="none" spc="0" noProof="0" err="1">
                          <a:solidFill>
                            <a:schemeClr val="tx1"/>
                          </a:solidFill>
                        </a:rPr>
                        <a:t>bsearch</a:t>
                      </a:r>
                      <a:endParaRPr lang="en-US" sz="1600" cap="none" spc="0">
                        <a:solidFill>
                          <a:schemeClr val="tx1"/>
                        </a:solidFill>
                      </a:endParaRPr>
                    </a:p>
                  </a:txBody>
                  <a:tcPr marL="66821" marR="66821" marT="33411" marB="66821">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GB" sz="1600" cap="none" spc="0">
                          <a:solidFill>
                            <a:schemeClr val="tx1"/>
                          </a:solidFill>
                        </a:rPr>
                        <a:t>brand</a:t>
                      </a:r>
                    </a:p>
                  </a:txBody>
                  <a:tcPr marL="66821" marR="66821" marT="33411" marB="66821">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lvl="0">
                        <a:buNone/>
                      </a:pPr>
                      <a:r>
                        <a:rPr lang="en-GB" sz="1600" u="none" strike="noStrike" cap="none" spc="0" noProof="0">
                          <a:solidFill>
                            <a:schemeClr val="tx1"/>
                          </a:solidFill>
                        </a:rPr>
                        <a:t>https://www.bsearch.com</a:t>
                      </a:r>
                      <a:endParaRPr lang="en-US" sz="1600" cap="none" spc="0">
                        <a:solidFill>
                          <a:schemeClr val="tx1"/>
                        </a:solidFill>
                      </a:endParaRPr>
                    </a:p>
                  </a:txBody>
                  <a:tcPr marL="66821" marR="66821" marT="33411" marB="66821">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GB" sz="1600" cap="none" spc="0">
                          <a:solidFill>
                            <a:schemeClr val="tx1"/>
                          </a:solidFill>
                        </a:rPr>
                        <a:t>7</a:t>
                      </a:r>
                    </a:p>
                  </a:txBody>
                  <a:tcPr marL="66821" marR="66821" marT="33411" marB="66821">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4275313737"/>
                  </a:ext>
                </a:extLst>
              </a:tr>
            </a:tbl>
          </a:graphicData>
        </a:graphic>
      </p:graphicFrame>
    </p:spTree>
    <p:extLst>
      <p:ext uri="{BB962C8B-B14F-4D97-AF65-F5344CB8AC3E}">
        <p14:creationId xmlns:p14="http://schemas.microsoft.com/office/powerpoint/2010/main" val="229773353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42E59-4756-1452-132C-78B8B23CA0AE}"/>
              </a:ext>
            </a:extLst>
          </p:cNvPr>
          <p:cNvSpPr>
            <a:spLocks noGrp="1"/>
          </p:cNvSpPr>
          <p:nvPr>
            <p:ph type="title"/>
          </p:nvPr>
        </p:nvSpPr>
        <p:spPr>
          <a:xfrm>
            <a:off x="838200" y="365125"/>
            <a:ext cx="9927261" cy="1335088"/>
          </a:xfrm>
        </p:spPr>
        <p:txBody>
          <a:bodyPr>
            <a:normAutofit/>
          </a:bodyPr>
          <a:lstStyle/>
          <a:p>
            <a:r>
              <a:rPr lang="en-GB" sz="4000" b="1">
                <a:latin typeface="Calibri Light"/>
                <a:ea typeface="+mj-lt"/>
                <a:cs typeface="Times New Roman"/>
              </a:rPr>
              <a:t>Recommended Actions For Traffic Sources</a:t>
            </a:r>
            <a:endParaRPr lang="en-US" sz="4000" b="1">
              <a:latin typeface="Calibri Light"/>
              <a:cs typeface="Times New Roman"/>
            </a:endParaRPr>
          </a:p>
        </p:txBody>
      </p:sp>
      <p:graphicFrame>
        <p:nvGraphicFramePr>
          <p:cNvPr id="9" name="Content Placeholder 2">
            <a:extLst>
              <a:ext uri="{FF2B5EF4-FFF2-40B4-BE49-F238E27FC236}">
                <a16:creationId xmlns:a16="http://schemas.microsoft.com/office/drawing/2014/main" id="{492972F5-07AB-510F-3574-FB7D686E843F}"/>
              </a:ext>
            </a:extLst>
          </p:cNvPr>
          <p:cNvGraphicFramePr>
            <a:graphicFrameLocks noGrp="1"/>
          </p:cNvGraphicFramePr>
          <p:nvPr>
            <p:ph idx="1"/>
            <p:extLst>
              <p:ext uri="{D42A27DB-BD31-4B8C-83A1-F6EECF244321}">
                <p14:modId xmlns:p14="http://schemas.microsoft.com/office/powerpoint/2010/main" val="3073336217"/>
              </p:ext>
            </p:extLst>
          </p:nvPr>
        </p:nvGraphicFramePr>
        <p:xfrm>
          <a:off x="838200" y="1825625"/>
          <a:ext cx="6536361" cy="44148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Graphic 6" descr="Advertising">
            <a:extLst>
              <a:ext uri="{FF2B5EF4-FFF2-40B4-BE49-F238E27FC236}">
                <a16:creationId xmlns:a16="http://schemas.microsoft.com/office/drawing/2014/main" id="{39782568-B4FD-5AA2-D555-73B44A2C966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849084" y="154033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Tree>
    <p:extLst>
      <p:ext uri="{BB962C8B-B14F-4D97-AF65-F5344CB8AC3E}">
        <p14:creationId xmlns:p14="http://schemas.microsoft.com/office/powerpoint/2010/main" val="97242163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DA5594-88CA-35C6-3350-15088C8D453B}"/>
              </a:ext>
            </a:extLst>
          </p:cNvPr>
          <p:cNvSpPr>
            <a:spLocks noGrp="1"/>
          </p:cNvSpPr>
          <p:nvPr>
            <p:ph type="title"/>
          </p:nvPr>
        </p:nvSpPr>
        <p:spPr>
          <a:xfrm>
            <a:off x="640461" y="640080"/>
            <a:ext cx="6828663" cy="1481328"/>
          </a:xfrm>
        </p:spPr>
        <p:txBody>
          <a:bodyPr anchor="b">
            <a:normAutofit/>
          </a:bodyPr>
          <a:lstStyle/>
          <a:p>
            <a:r>
              <a:rPr lang="en-US" sz="4000" b="1">
                <a:latin typeface="Calibri Light"/>
                <a:cs typeface="Times New Roman"/>
              </a:rPr>
              <a:t>Analyzing Free Channels</a:t>
            </a:r>
            <a:endParaRPr lang="en-US" sz="4000">
              <a:latin typeface="Calibri Light"/>
            </a:endParaRPr>
          </a:p>
        </p:txBody>
      </p:sp>
      <p:sp>
        <p:nvSpPr>
          <p:cNvPr id="10"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E48B9FCF-6B47-BB77-D624-1147C2275715}"/>
              </a:ext>
            </a:extLst>
          </p:cNvPr>
          <p:cNvPicPr>
            <a:picLocks noGrp="1" noChangeAspect="1"/>
          </p:cNvPicPr>
          <p:nvPr>
            <p:ph idx="1"/>
          </p:nvPr>
        </p:nvPicPr>
        <p:blipFill>
          <a:blip r:embed="rId2"/>
          <a:stretch>
            <a:fillRect/>
          </a:stretch>
        </p:blipFill>
        <p:spPr>
          <a:xfrm>
            <a:off x="5483098" y="3048855"/>
            <a:ext cx="6709918" cy="2894403"/>
          </a:xfrm>
          <a:prstGeom prst="rect">
            <a:avLst/>
          </a:prstGeom>
        </p:spPr>
      </p:pic>
      <p:graphicFrame>
        <p:nvGraphicFramePr>
          <p:cNvPr id="7" name="TextBox 4">
            <a:extLst>
              <a:ext uri="{FF2B5EF4-FFF2-40B4-BE49-F238E27FC236}">
                <a16:creationId xmlns:a16="http://schemas.microsoft.com/office/drawing/2014/main" id="{B6B46AF4-B1E4-1EAB-A352-ADEB05B31949}"/>
              </a:ext>
            </a:extLst>
          </p:cNvPr>
          <p:cNvGraphicFramePr/>
          <p:nvPr>
            <p:extLst>
              <p:ext uri="{D42A27DB-BD31-4B8C-83A1-F6EECF244321}">
                <p14:modId xmlns:p14="http://schemas.microsoft.com/office/powerpoint/2010/main" val="1152842347"/>
              </p:ext>
            </p:extLst>
          </p:nvPr>
        </p:nvGraphicFramePr>
        <p:xfrm>
          <a:off x="630936" y="2660904"/>
          <a:ext cx="4818888" cy="35478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1890166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59C8A-BC7A-0BAB-DB89-67AE3A5C269E}"/>
              </a:ext>
            </a:extLst>
          </p:cNvPr>
          <p:cNvSpPr>
            <a:spLocks noGrp="1"/>
          </p:cNvSpPr>
          <p:nvPr>
            <p:ph type="title"/>
          </p:nvPr>
        </p:nvSpPr>
        <p:spPr>
          <a:xfrm>
            <a:off x="10559" y="1153572"/>
            <a:ext cx="4048125" cy="4461163"/>
          </a:xfrm>
        </p:spPr>
        <p:txBody>
          <a:bodyPr>
            <a:normAutofit/>
          </a:bodyPr>
          <a:lstStyle/>
          <a:p>
            <a:r>
              <a:rPr lang="en-GB" sz="4000" b="1">
                <a:solidFill>
                  <a:srgbClr val="FFFFFF"/>
                </a:solidFill>
                <a:latin typeface="Calibri Light"/>
                <a:cs typeface="Times New Roman"/>
              </a:rPr>
              <a:t>Recommendations For Free Channel</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C67AC4A-C21F-607D-99E5-FA5BEF8F1FD4}"/>
              </a:ext>
            </a:extLst>
          </p:cNvPr>
          <p:cNvSpPr>
            <a:spLocks noGrp="1"/>
          </p:cNvSpPr>
          <p:nvPr>
            <p:ph idx="1"/>
          </p:nvPr>
        </p:nvSpPr>
        <p:spPr>
          <a:xfrm>
            <a:off x="4447308" y="343694"/>
            <a:ext cx="6906491" cy="5833269"/>
          </a:xfrm>
        </p:spPr>
        <p:txBody>
          <a:bodyPr vert="horz" lIns="91440" tIns="45720" rIns="91440" bIns="45720" rtlCol="0" anchor="ctr">
            <a:normAutofit/>
          </a:bodyPr>
          <a:lstStyle/>
          <a:p>
            <a:r>
              <a:rPr lang="en-GB" sz="1800">
                <a:latin typeface="Calibri Light"/>
                <a:ea typeface="+mn-lt"/>
                <a:cs typeface="Times New Roman"/>
              </a:rPr>
              <a:t>Continue investing in branding efforts, as this trend indicates positive results.</a:t>
            </a:r>
            <a:endParaRPr lang="en-GB" sz="1800">
              <a:latin typeface="Calibri Light"/>
              <a:cs typeface="Times New Roman"/>
            </a:endParaRPr>
          </a:p>
          <a:p>
            <a:r>
              <a:rPr lang="en-GB" sz="1800">
                <a:latin typeface="Calibri Light"/>
                <a:ea typeface="+mn-lt"/>
                <a:cs typeface="Times New Roman"/>
              </a:rPr>
              <a:t>Explore strategies to further enhance brand visibility.</a:t>
            </a:r>
            <a:endParaRPr lang="en-GB" sz="1800">
              <a:latin typeface="Calibri Light"/>
              <a:cs typeface="Times New Roman"/>
            </a:endParaRPr>
          </a:p>
          <a:p>
            <a:r>
              <a:rPr lang="en-GB" sz="1800">
                <a:latin typeface="Calibri Light"/>
                <a:ea typeface="+mn-lt"/>
                <a:cs typeface="Times New Roman"/>
              </a:rPr>
              <a:t>Capitalize on these seasonal peaks by aligning marketing efforts with holiday seasons.</a:t>
            </a:r>
            <a:endParaRPr lang="en-GB" sz="1800">
              <a:latin typeface="Calibri Light"/>
              <a:cs typeface="Times New Roman"/>
            </a:endParaRPr>
          </a:p>
          <a:p>
            <a:r>
              <a:rPr lang="en-GB" sz="1800">
                <a:latin typeface="Calibri Light"/>
                <a:ea typeface="+mn-lt"/>
                <a:cs typeface="Times New Roman"/>
              </a:rPr>
              <a:t>Consider targeted campaigns during peak months.</a:t>
            </a:r>
            <a:endParaRPr lang="en-GB" sz="1800">
              <a:latin typeface="Calibri Light"/>
              <a:cs typeface="Times New Roman"/>
            </a:endParaRPr>
          </a:p>
          <a:p>
            <a:r>
              <a:rPr lang="en-GB" sz="1800">
                <a:latin typeface="Calibri Light"/>
                <a:ea typeface="+mn-lt"/>
                <a:cs typeface="Times New Roman"/>
              </a:rPr>
              <a:t>The increase in brand sessions relative to nonbrand sessions indicates a growing brand loyalty. Invest in brand-building campaigns to further enhance brand recognition.</a:t>
            </a:r>
            <a:endParaRPr lang="en-GB" sz="1800">
              <a:latin typeface="Calibri Light"/>
              <a:cs typeface="Times New Roman"/>
            </a:endParaRPr>
          </a:p>
          <a:p>
            <a:r>
              <a:rPr lang="en-GB" sz="1800">
                <a:latin typeface="Calibri Light"/>
                <a:ea typeface="+mn-lt"/>
                <a:cs typeface="Times New Roman"/>
              </a:rPr>
              <a:t>The growth in direct traffic suggests strong brand loyalty. Encourage direct visits by providing an excellent user experience and creating a seamless, memorable site.</a:t>
            </a:r>
            <a:endParaRPr lang="en-GB" sz="1800">
              <a:latin typeface="Calibri Light"/>
              <a:cs typeface="Times New Roman"/>
            </a:endParaRPr>
          </a:p>
          <a:p>
            <a:r>
              <a:rPr lang="en-GB" sz="1800">
                <a:latin typeface="Calibri Light"/>
                <a:ea typeface="+mn-lt"/>
                <a:cs typeface="Times New Roman"/>
              </a:rPr>
              <a:t>The data shows peaks in traffic during November and December. Plan and execute targeted seasonal campaigns well in advance of these peak periods to capitalize on the increased traffic.</a:t>
            </a:r>
            <a:endParaRPr lang="en-GB" sz="1800">
              <a:latin typeface="Calibri Light"/>
              <a:cs typeface="Times New Roman"/>
            </a:endParaRPr>
          </a:p>
          <a:p>
            <a:r>
              <a:rPr lang="en-GB" sz="1800">
                <a:latin typeface="Calibri Light"/>
                <a:ea typeface="+mn-lt"/>
                <a:cs typeface="Times New Roman"/>
              </a:rPr>
              <a:t>Offer special promotions, discounts, and exclusive products during the holiday season to attract more visitors and increase conversion rates.</a:t>
            </a:r>
            <a:endParaRPr lang="en-GB" sz="1800">
              <a:latin typeface="Calibri Light"/>
              <a:cs typeface="Times New Roman"/>
            </a:endParaRPr>
          </a:p>
          <a:p>
            <a:endParaRPr lang="en-GB" sz="1800">
              <a:latin typeface="Times New Roman"/>
              <a:cs typeface="Times New Roman"/>
            </a:endParaRPr>
          </a:p>
          <a:p>
            <a:endParaRPr lang="en-GB" sz="1800">
              <a:latin typeface="Times New Roman"/>
              <a:cs typeface="Times New Roman"/>
            </a:endParaRPr>
          </a:p>
        </p:txBody>
      </p:sp>
    </p:spTree>
    <p:extLst>
      <p:ext uri="{BB962C8B-B14F-4D97-AF65-F5344CB8AC3E}">
        <p14:creationId xmlns:p14="http://schemas.microsoft.com/office/powerpoint/2010/main" val="2648781739"/>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2D4E9-EF8C-394B-64FC-9B6972C10F91}"/>
              </a:ext>
            </a:extLst>
          </p:cNvPr>
          <p:cNvSpPr>
            <a:spLocks noGrp="1"/>
          </p:cNvSpPr>
          <p:nvPr>
            <p:ph type="title"/>
          </p:nvPr>
        </p:nvSpPr>
        <p:spPr>
          <a:xfrm>
            <a:off x="640461" y="353770"/>
            <a:ext cx="10125075" cy="661797"/>
          </a:xfrm>
        </p:spPr>
        <p:txBody>
          <a:bodyPr vert="horz" lIns="91440" tIns="45720" rIns="91440" bIns="45720" rtlCol="0" anchor="b">
            <a:noAutofit/>
          </a:bodyPr>
          <a:lstStyle/>
          <a:p>
            <a:r>
              <a:rPr lang="en-US" sz="4000" b="1" kern="1200">
                <a:latin typeface="+mj-lt"/>
                <a:ea typeface="+mj-ea"/>
                <a:cs typeface="+mj-cs"/>
              </a:rPr>
              <a:t>Analyzing Seasonality (Monthly Volume Pattern)</a:t>
            </a:r>
            <a:endParaRPr lang="en-US" sz="4000" kern="1200">
              <a:latin typeface="+mj-lt"/>
              <a:ea typeface="+mj-ea"/>
              <a:cs typeface="+mj-cs"/>
            </a:endParaRPr>
          </a:p>
        </p:txBody>
      </p:sp>
      <p:sp>
        <p:nvSpPr>
          <p:cNvPr id="6" name="TextBox 5">
            <a:extLst>
              <a:ext uri="{FF2B5EF4-FFF2-40B4-BE49-F238E27FC236}">
                <a16:creationId xmlns:a16="http://schemas.microsoft.com/office/drawing/2014/main" id="{9CD4EED2-015B-6C0F-8762-740850B40AE5}"/>
              </a:ext>
            </a:extLst>
          </p:cNvPr>
          <p:cNvSpPr txBox="1"/>
          <p:nvPr/>
        </p:nvSpPr>
        <p:spPr>
          <a:xfrm>
            <a:off x="319786" y="1368933"/>
            <a:ext cx="4670425" cy="546811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r>
              <a:rPr lang="en-US" b="1"/>
              <a:t>Insights :</a:t>
            </a:r>
            <a:endParaRPr lang="en-US" b="1">
              <a:cs typeface="Calibri"/>
            </a:endParaRPr>
          </a:p>
          <a:p>
            <a:pPr marL="285750" indent="-228600">
              <a:lnSpc>
                <a:spcPct val="90000"/>
              </a:lnSpc>
              <a:spcAft>
                <a:spcPts val="600"/>
              </a:spcAft>
              <a:buFont typeface="Arial" panose="020B0604020202020204" pitchFamily="34" charset="0"/>
              <a:buChar char="•"/>
            </a:pPr>
            <a:r>
              <a:rPr lang="en-US" b="1"/>
              <a:t>Growth in Session Count</a:t>
            </a:r>
            <a:r>
              <a:rPr lang="en-US"/>
              <a:t>:</a:t>
            </a:r>
            <a:endParaRPr lang="en-US">
              <a:cs typeface="Calibri"/>
            </a:endParaRPr>
          </a:p>
          <a:p>
            <a:pPr marL="742950" lvl="1" indent="-228600">
              <a:lnSpc>
                <a:spcPct val="90000"/>
              </a:lnSpc>
              <a:spcAft>
                <a:spcPts val="600"/>
              </a:spcAft>
              <a:buFont typeface="Arial" panose="020B0604020202020204" pitchFamily="34" charset="0"/>
              <a:buChar char="•"/>
            </a:pPr>
            <a:r>
              <a:rPr lang="en-US"/>
              <a:t>Sessions increased from 1,879 in March 2012 to 10,072 in December 2012, indicating growing website traffic.</a:t>
            </a:r>
            <a:endParaRPr lang="en-US">
              <a:cs typeface="Calibri"/>
            </a:endParaRPr>
          </a:p>
          <a:p>
            <a:pPr marL="285750" indent="-228600">
              <a:lnSpc>
                <a:spcPct val="90000"/>
              </a:lnSpc>
              <a:spcAft>
                <a:spcPts val="600"/>
              </a:spcAft>
              <a:buFont typeface="Arial" panose="020B0604020202020204" pitchFamily="34" charset="0"/>
              <a:buChar char="•"/>
            </a:pPr>
            <a:r>
              <a:rPr lang="en-US" b="1"/>
              <a:t>Order Count Trend</a:t>
            </a:r>
            <a:r>
              <a:rPr lang="en-US"/>
              <a:t>:</a:t>
            </a:r>
            <a:endParaRPr lang="en-US">
              <a:cs typeface="Calibri"/>
            </a:endParaRPr>
          </a:p>
          <a:p>
            <a:pPr marL="742950" lvl="1" indent="-228600">
              <a:lnSpc>
                <a:spcPct val="90000"/>
              </a:lnSpc>
              <a:spcAft>
                <a:spcPts val="600"/>
              </a:spcAft>
              <a:buFont typeface="Arial" panose="020B0604020202020204" pitchFamily="34" charset="0"/>
              <a:buChar char="•"/>
            </a:pPr>
            <a:r>
              <a:rPr lang="en-US"/>
              <a:t>Orders rose steadily from 60 in March to 506 in December, showing effective traffic conversion.</a:t>
            </a:r>
            <a:endParaRPr lang="en-US">
              <a:cs typeface="Calibri"/>
            </a:endParaRPr>
          </a:p>
          <a:p>
            <a:pPr marL="285750" indent="-228600">
              <a:lnSpc>
                <a:spcPct val="90000"/>
              </a:lnSpc>
              <a:spcAft>
                <a:spcPts val="600"/>
              </a:spcAft>
              <a:buFont typeface="Arial" panose="020B0604020202020204" pitchFamily="34" charset="0"/>
              <a:buChar char="•"/>
            </a:pPr>
            <a:r>
              <a:rPr lang="en-US" b="1"/>
              <a:t>Order Rate Fluctuation</a:t>
            </a:r>
            <a:r>
              <a:rPr lang="en-US"/>
              <a:t>:</a:t>
            </a:r>
            <a:endParaRPr lang="en-US">
              <a:cs typeface="Calibri"/>
            </a:endParaRPr>
          </a:p>
          <a:p>
            <a:pPr marL="742950" lvl="1" indent="-228600">
              <a:lnSpc>
                <a:spcPct val="90000"/>
              </a:lnSpc>
              <a:spcAft>
                <a:spcPts val="600"/>
              </a:spcAft>
              <a:buFont typeface="Arial" panose="020B0604020202020204" pitchFamily="34" charset="0"/>
              <a:buChar char="•"/>
            </a:pPr>
            <a:r>
              <a:rPr lang="en-US"/>
              <a:t>The order rate varied, starting at 0.0319 in March, peaking at 0.0502 in December, reflecting improving but fluctuating conversion efficiency.</a:t>
            </a:r>
            <a:endParaRPr lang="en-US">
              <a:cs typeface="Calibri"/>
            </a:endParaRPr>
          </a:p>
          <a:p>
            <a:pPr marL="285750" indent="-228600">
              <a:lnSpc>
                <a:spcPct val="90000"/>
              </a:lnSpc>
              <a:spcAft>
                <a:spcPts val="600"/>
              </a:spcAft>
              <a:buFont typeface="Arial" panose="020B0604020202020204" pitchFamily="34" charset="0"/>
              <a:buChar char="•"/>
            </a:pPr>
            <a:r>
              <a:rPr lang="en-US" b="1"/>
              <a:t>Seasonal Peaks</a:t>
            </a:r>
            <a:r>
              <a:rPr lang="en-US"/>
              <a:t>:</a:t>
            </a:r>
            <a:endParaRPr lang="en-US">
              <a:cs typeface="Calibri"/>
            </a:endParaRPr>
          </a:p>
          <a:p>
            <a:pPr marL="742950" lvl="1" indent="-228600">
              <a:lnSpc>
                <a:spcPct val="90000"/>
              </a:lnSpc>
              <a:spcAft>
                <a:spcPts val="600"/>
              </a:spcAft>
              <a:buFont typeface="Arial" panose="020B0604020202020204" pitchFamily="34" charset="0"/>
              <a:buChar char="•"/>
            </a:pPr>
            <a:r>
              <a:rPr lang="en-US"/>
              <a:t>Significant peaks in sessions (14,011) and orders (618) occurred in November, with December maintaining high traffic and the highest order rate of 0.0502.</a:t>
            </a:r>
            <a:endParaRPr lang="en-US">
              <a:cs typeface="Calibri"/>
            </a:endParaRPr>
          </a:p>
          <a:p>
            <a:pPr indent="-228600">
              <a:lnSpc>
                <a:spcPct val="90000"/>
              </a:lnSpc>
              <a:spcAft>
                <a:spcPts val="600"/>
              </a:spcAft>
              <a:buFont typeface="Arial" panose="020B0604020202020204" pitchFamily="34" charset="0"/>
              <a:buChar char="•"/>
            </a:pPr>
            <a:endParaRPr lang="en-US" sz="1100" b="1">
              <a:cs typeface="Calibri"/>
            </a:endParaRPr>
          </a:p>
          <a:p>
            <a:pPr marL="457200" indent="-228600">
              <a:lnSpc>
                <a:spcPct val="90000"/>
              </a:lnSpc>
              <a:spcAft>
                <a:spcPts val="600"/>
              </a:spcAft>
              <a:buFont typeface="Arial" panose="020B0604020202020204" pitchFamily="34" charset="0"/>
              <a:buChar char="•"/>
            </a:pPr>
            <a:endParaRPr lang="en-US" sz="1100" b="1">
              <a:cs typeface="Calibri"/>
            </a:endParaRPr>
          </a:p>
          <a:p>
            <a:pPr marL="742950" lvl="1" indent="-228600">
              <a:lnSpc>
                <a:spcPct val="90000"/>
              </a:lnSpc>
              <a:spcAft>
                <a:spcPts val="600"/>
              </a:spcAft>
              <a:buFont typeface="Arial" panose="020B0604020202020204" pitchFamily="34" charset="0"/>
              <a:buChar char="•"/>
            </a:pPr>
            <a:endParaRPr lang="en-US" sz="1100">
              <a:cs typeface="Calibri"/>
            </a:endParaRPr>
          </a:p>
          <a:p>
            <a:pPr indent="-228600">
              <a:lnSpc>
                <a:spcPct val="90000"/>
              </a:lnSpc>
              <a:spcAft>
                <a:spcPts val="600"/>
              </a:spcAft>
              <a:buFont typeface="Arial" panose="020B0604020202020204" pitchFamily="34" charset="0"/>
              <a:buChar char="•"/>
            </a:pPr>
            <a:endParaRPr lang="en-US" sz="1100">
              <a:cs typeface="Calibri"/>
            </a:endParaRPr>
          </a:p>
        </p:txBody>
      </p:sp>
      <p:pic>
        <p:nvPicPr>
          <p:cNvPr id="4" name="Content Placeholder 3" descr="A graph with a line going up&#10;&#10;Description automatically generated">
            <a:extLst>
              <a:ext uri="{FF2B5EF4-FFF2-40B4-BE49-F238E27FC236}">
                <a16:creationId xmlns:a16="http://schemas.microsoft.com/office/drawing/2014/main" id="{98D637EE-00CB-36DE-DF9D-E25137623E44}"/>
              </a:ext>
            </a:extLst>
          </p:cNvPr>
          <p:cNvPicPr>
            <a:picLocks noGrp="1" noChangeAspect="1"/>
          </p:cNvPicPr>
          <p:nvPr>
            <p:ph idx="1"/>
          </p:nvPr>
        </p:nvPicPr>
        <p:blipFill>
          <a:blip r:embed="rId2"/>
          <a:srcRect l="-215" r="112" b="-239"/>
          <a:stretch/>
        </p:blipFill>
        <p:spPr>
          <a:xfrm>
            <a:off x="4981321" y="2366396"/>
            <a:ext cx="7208520" cy="3465058"/>
          </a:xfrm>
          <a:prstGeom prst="rect">
            <a:avLst/>
          </a:prstGeom>
        </p:spPr>
      </p:pic>
    </p:spTree>
    <p:extLst>
      <p:ext uri="{BB962C8B-B14F-4D97-AF65-F5344CB8AC3E}">
        <p14:creationId xmlns:p14="http://schemas.microsoft.com/office/powerpoint/2010/main" val="4266958255"/>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FB0FE-90D0-75EF-0EDC-4A222A0997CC}"/>
              </a:ext>
            </a:extLst>
          </p:cNvPr>
          <p:cNvSpPr>
            <a:spLocks noGrp="1"/>
          </p:cNvSpPr>
          <p:nvPr>
            <p:ph type="title"/>
          </p:nvPr>
        </p:nvSpPr>
        <p:spPr>
          <a:xfrm>
            <a:off x="838200" y="365125"/>
            <a:ext cx="10515600" cy="1116013"/>
          </a:xfrm>
        </p:spPr>
        <p:txBody>
          <a:bodyPr>
            <a:normAutofit/>
          </a:bodyPr>
          <a:lstStyle/>
          <a:p>
            <a:r>
              <a:rPr lang="en-GB" sz="4000">
                <a:latin typeface="Calibri"/>
                <a:ea typeface="+mj-lt"/>
                <a:cs typeface="+mj-lt"/>
              </a:rPr>
              <a:t>Recommendations</a:t>
            </a:r>
            <a:endParaRPr lang="en-US" sz="4000">
              <a:latin typeface="Calibri"/>
            </a:endParaRPr>
          </a:p>
        </p:txBody>
      </p:sp>
      <p:graphicFrame>
        <p:nvGraphicFramePr>
          <p:cNvPr id="5" name="Content Placeholder 2">
            <a:extLst>
              <a:ext uri="{FF2B5EF4-FFF2-40B4-BE49-F238E27FC236}">
                <a16:creationId xmlns:a16="http://schemas.microsoft.com/office/drawing/2014/main" id="{0ECF42A9-8E5B-D192-6B2E-53606C4E13BE}"/>
              </a:ext>
            </a:extLst>
          </p:cNvPr>
          <p:cNvGraphicFramePr>
            <a:graphicFrameLocks noGrp="1"/>
          </p:cNvGraphicFramePr>
          <p:nvPr>
            <p:ph idx="1"/>
            <p:extLst>
              <p:ext uri="{D42A27DB-BD31-4B8C-83A1-F6EECF244321}">
                <p14:modId xmlns:p14="http://schemas.microsoft.com/office/powerpoint/2010/main" val="1497887201"/>
              </p:ext>
            </p:extLst>
          </p:nvPr>
        </p:nvGraphicFramePr>
        <p:xfrm>
          <a:off x="838200" y="1484884"/>
          <a:ext cx="10515600" cy="5013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9375610"/>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90572-6F8E-9B44-E699-1B1422A65DF8}"/>
              </a:ext>
            </a:extLst>
          </p:cNvPr>
          <p:cNvSpPr>
            <a:spLocks noGrp="1"/>
          </p:cNvSpPr>
          <p:nvPr>
            <p:ph type="title"/>
          </p:nvPr>
        </p:nvSpPr>
        <p:spPr>
          <a:xfrm>
            <a:off x="630936" y="640823"/>
            <a:ext cx="3419856" cy="5583148"/>
          </a:xfrm>
        </p:spPr>
        <p:txBody>
          <a:bodyPr vert="horz" lIns="91440" tIns="45720" rIns="91440" bIns="45720" rtlCol="0" anchor="ctr">
            <a:normAutofit/>
          </a:bodyPr>
          <a:lstStyle/>
          <a:p>
            <a:r>
              <a:rPr lang="en-US" sz="4000" b="1" kern="1200">
                <a:latin typeface="+mj-lt"/>
                <a:ea typeface="+mj-ea"/>
                <a:cs typeface="+mj-cs"/>
              </a:rPr>
              <a:t>Analyzing Seasonality (Weekly Volume Pattern)</a:t>
            </a:r>
            <a:endParaRPr lang="en-US" sz="4000" kern="1200">
              <a:latin typeface="+mj-lt"/>
              <a:ea typeface="+mj-ea"/>
              <a:cs typeface="+mj-cs"/>
            </a:endParaRPr>
          </a:p>
        </p:txBody>
      </p:sp>
      <p:sp>
        <p:nvSpPr>
          <p:cNvPr id="16"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graph with blue and red lines&#10;&#10;Description automatically generated">
            <a:extLst>
              <a:ext uri="{FF2B5EF4-FFF2-40B4-BE49-F238E27FC236}">
                <a16:creationId xmlns:a16="http://schemas.microsoft.com/office/drawing/2014/main" id="{4557CBB8-05D3-68CC-C3F2-3467B8E2F90D}"/>
              </a:ext>
            </a:extLst>
          </p:cNvPr>
          <p:cNvPicPr>
            <a:picLocks noChangeAspect="1"/>
          </p:cNvPicPr>
          <p:nvPr/>
        </p:nvPicPr>
        <p:blipFill>
          <a:blip r:embed="rId2"/>
          <a:stretch>
            <a:fillRect/>
          </a:stretch>
        </p:blipFill>
        <p:spPr>
          <a:xfrm>
            <a:off x="4476496" y="1503644"/>
            <a:ext cx="7720076" cy="3831915"/>
          </a:xfrm>
          <a:prstGeom prst="rect">
            <a:avLst/>
          </a:prstGeom>
        </p:spPr>
      </p:pic>
    </p:spTree>
    <p:extLst>
      <p:ext uri="{BB962C8B-B14F-4D97-AF65-F5344CB8AC3E}">
        <p14:creationId xmlns:p14="http://schemas.microsoft.com/office/powerpoint/2010/main" val="164823513"/>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4F0DD95-E4EC-8AA5-4D3D-EA93D960D58B}"/>
              </a:ext>
            </a:extLst>
          </p:cNvPr>
          <p:cNvSpPr txBox="1"/>
          <p:nvPr/>
        </p:nvSpPr>
        <p:spPr>
          <a:xfrm>
            <a:off x="686834" y="1153572"/>
            <a:ext cx="3200400" cy="44611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b="1" kern="1200">
                <a:solidFill>
                  <a:srgbClr val="FFFFFF"/>
                </a:solidFill>
                <a:latin typeface="+mj-lt"/>
                <a:ea typeface="+mj-ea"/>
                <a:cs typeface="+mj-cs"/>
              </a:rPr>
              <a:t>Insights :</a:t>
            </a:r>
            <a:r>
              <a:rPr lang="en-US" sz="4400" kern="1200">
                <a:solidFill>
                  <a:srgbClr val="FFFFFF"/>
                </a:solidFill>
                <a:latin typeface="+mj-lt"/>
                <a:ea typeface="+mj-ea"/>
                <a:cs typeface="+mj-cs"/>
              </a:rPr>
              <a:t>​</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0B7E3E6B-9510-58ED-0568-D1E85F7FF045}"/>
              </a:ext>
            </a:extLst>
          </p:cNvPr>
          <p:cNvSpPr txBox="1"/>
          <p:nvPr/>
        </p:nvSpPr>
        <p:spPr>
          <a:xfrm>
            <a:off x="4164733" y="778669"/>
            <a:ext cx="7354166" cy="539829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b="1"/>
              <a:t>Growth in Session Count</a:t>
            </a:r>
            <a:r>
              <a:rPr lang="en-US"/>
              <a:t>:</a:t>
            </a:r>
          </a:p>
          <a:p>
            <a:pPr lvl="1" indent="-228600">
              <a:lnSpc>
                <a:spcPct val="90000"/>
              </a:lnSpc>
              <a:spcAft>
                <a:spcPts val="600"/>
              </a:spcAft>
              <a:buFont typeface="Arial" panose="020B0604020202020204" pitchFamily="34" charset="0"/>
              <a:buChar char="•"/>
            </a:pPr>
            <a:r>
              <a:rPr lang="en-US"/>
              <a:t>Sessions increased from 896 (week of March 18) to a peak of 5,130 (week of November 18).</a:t>
            </a:r>
          </a:p>
          <a:p>
            <a:pPr lvl="1" indent="-228600">
              <a:lnSpc>
                <a:spcPct val="90000"/>
              </a:lnSpc>
              <a:spcAft>
                <a:spcPts val="600"/>
              </a:spcAft>
              <a:buFont typeface="Arial" panose="020B0604020202020204" pitchFamily="34" charset="0"/>
              <a:buChar char="•"/>
            </a:pPr>
            <a:r>
              <a:rPr lang="en-US"/>
              <a:t>Significant spikes in sessions in November suggest high holiday traffic.</a:t>
            </a:r>
          </a:p>
          <a:p>
            <a:pPr indent="-228600">
              <a:lnSpc>
                <a:spcPct val="90000"/>
              </a:lnSpc>
              <a:spcAft>
                <a:spcPts val="600"/>
              </a:spcAft>
              <a:buFont typeface="Arial" panose="020B0604020202020204" pitchFamily="34" charset="0"/>
              <a:buChar char="•"/>
            </a:pPr>
            <a:r>
              <a:rPr lang="en-US" b="1"/>
              <a:t>Order Count Trend</a:t>
            </a:r>
            <a:r>
              <a:rPr lang="en-US"/>
              <a:t>:</a:t>
            </a:r>
          </a:p>
          <a:p>
            <a:pPr lvl="1" indent="-228600">
              <a:lnSpc>
                <a:spcPct val="90000"/>
              </a:lnSpc>
              <a:spcAft>
                <a:spcPts val="600"/>
              </a:spcAft>
              <a:buFont typeface="Arial" panose="020B0604020202020204" pitchFamily="34" charset="0"/>
              <a:buChar char="•"/>
            </a:pPr>
            <a:r>
              <a:rPr lang="en-US"/>
              <a:t>Orders rose from 25 (week of March 18) to 223 (week of November 18).</a:t>
            </a:r>
          </a:p>
          <a:p>
            <a:pPr lvl="1" indent="-228600">
              <a:lnSpc>
                <a:spcPct val="90000"/>
              </a:lnSpc>
              <a:spcAft>
                <a:spcPts val="600"/>
              </a:spcAft>
              <a:buFont typeface="Arial" panose="020B0604020202020204" pitchFamily="34" charset="0"/>
              <a:buChar char="•"/>
            </a:pPr>
            <a:r>
              <a:rPr lang="en-US"/>
              <a:t>Notable spikes in orders align with holiday season traffic in November and December.</a:t>
            </a:r>
          </a:p>
          <a:p>
            <a:pPr indent="-228600">
              <a:lnSpc>
                <a:spcPct val="90000"/>
              </a:lnSpc>
              <a:spcAft>
                <a:spcPts val="600"/>
              </a:spcAft>
              <a:buFont typeface="Arial" panose="020B0604020202020204" pitchFamily="34" charset="0"/>
              <a:buChar char="•"/>
            </a:pPr>
            <a:r>
              <a:rPr lang="en-US" b="1"/>
              <a:t>Order Rate Fluctuation</a:t>
            </a:r>
            <a:r>
              <a:rPr lang="en-US"/>
              <a:t>:</a:t>
            </a:r>
          </a:p>
          <a:p>
            <a:pPr lvl="1" indent="-228600">
              <a:lnSpc>
                <a:spcPct val="90000"/>
              </a:lnSpc>
              <a:spcAft>
                <a:spcPts val="600"/>
              </a:spcAft>
              <a:buFont typeface="Arial" panose="020B0604020202020204" pitchFamily="34" charset="0"/>
              <a:buChar char="•"/>
            </a:pPr>
            <a:r>
              <a:rPr lang="en-US"/>
              <a:t>Order rate grew from 0.0279 (week of March 18) to 0.0680 (week of December 30).</a:t>
            </a:r>
          </a:p>
          <a:p>
            <a:pPr lvl="1" indent="-228600">
              <a:lnSpc>
                <a:spcPct val="90000"/>
              </a:lnSpc>
              <a:spcAft>
                <a:spcPts val="600"/>
              </a:spcAft>
              <a:buFont typeface="Arial" panose="020B0604020202020204" pitchFamily="34" charset="0"/>
              <a:buChar char="•"/>
            </a:pPr>
            <a:r>
              <a:rPr lang="en-US"/>
              <a:t>Higher order rates observed during the holiday season, especially in early and late December.</a:t>
            </a:r>
          </a:p>
          <a:p>
            <a:pPr indent="-228600">
              <a:lnSpc>
                <a:spcPct val="90000"/>
              </a:lnSpc>
              <a:spcAft>
                <a:spcPts val="600"/>
              </a:spcAft>
              <a:buFont typeface="Arial" panose="020B0604020202020204" pitchFamily="34" charset="0"/>
              <a:buChar char="•"/>
            </a:pPr>
            <a:r>
              <a:rPr lang="en-US" b="1"/>
              <a:t>Seasonal Peaks</a:t>
            </a:r>
            <a:r>
              <a:rPr lang="en-US"/>
              <a:t>:</a:t>
            </a:r>
          </a:p>
          <a:p>
            <a:pPr lvl="1" indent="-228600">
              <a:lnSpc>
                <a:spcPct val="90000"/>
              </a:lnSpc>
              <a:spcAft>
                <a:spcPts val="600"/>
              </a:spcAft>
              <a:buFont typeface="Arial" panose="020B0604020202020204" pitchFamily="34" charset="0"/>
              <a:buChar char="•"/>
            </a:pPr>
            <a:r>
              <a:rPr lang="en-US"/>
              <a:t>Peaks in sessions and orders during November and December indicate higher engagement and conversions during holidays.</a:t>
            </a:r>
          </a:p>
          <a:p>
            <a:pPr marL="285750"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endParaRPr lang="en-US"/>
          </a:p>
        </p:txBody>
      </p:sp>
    </p:spTree>
    <p:extLst>
      <p:ext uri="{BB962C8B-B14F-4D97-AF65-F5344CB8AC3E}">
        <p14:creationId xmlns:p14="http://schemas.microsoft.com/office/powerpoint/2010/main" val="21906414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33" name="TextBox 32">
            <a:extLst>
              <a:ext uri="{FF2B5EF4-FFF2-40B4-BE49-F238E27FC236}">
                <a16:creationId xmlns:a16="http://schemas.microsoft.com/office/drawing/2014/main" id="{C2F8C67E-C9DB-1A75-9D2F-7DE7A8ADA07C}"/>
              </a:ext>
            </a:extLst>
          </p:cNvPr>
          <p:cNvSpPr txBox="1"/>
          <p:nvPr/>
        </p:nvSpPr>
        <p:spPr>
          <a:xfrm>
            <a:off x="838200" y="643467"/>
            <a:ext cx="2951205" cy="557106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b="1" kern="1200">
                <a:solidFill>
                  <a:srgbClr val="FFFFFF"/>
                </a:solidFill>
                <a:latin typeface="+mj-lt"/>
                <a:ea typeface="+mj-ea"/>
                <a:cs typeface="+mj-cs"/>
              </a:rPr>
              <a:t>Table of content:</a:t>
            </a:r>
          </a:p>
        </p:txBody>
      </p:sp>
      <p:graphicFrame>
        <p:nvGraphicFramePr>
          <p:cNvPr id="10" name="TextBox 7">
            <a:extLst>
              <a:ext uri="{FF2B5EF4-FFF2-40B4-BE49-F238E27FC236}">
                <a16:creationId xmlns:a16="http://schemas.microsoft.com/office/drawing/2014/main" id="{5BF10C5E-2705-13C1-2AFB-8882037882AC}"/>
              </a:ext>
            </a:extLst>
          </p:cNvPr>
          <p:cNvGraphicFramePr/>
          <p:nvPr>
            <p:extLst>
              <p:ext uri="{D42A27DB-BD31-4B8C-83A1-F6EECF244321}">
                <p14:modId xmlns:p14="http://schemas.microsoft.com/office/powerpoint/2010/main" val="2079957170"/>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857568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7DB8AE7-1243-C78D-F823-133E58C5DC87}"/>
              </a:ext>
            </a:extLst>
          </p:cNvPr>
          <p:cNvSpPr txBox="1"/>
          <p:nvPr/>
        </p:nvSpPr>
        <p:spPr>
          <a:xfrm>
            <a:off x="356634" y="1153572"/>
            <a:ext cx="4076700" cy="44611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600" b="1" kern="1200">
                <a:solidFill>
                  <a:srgbClr val="FFFFFF"/>
                </a:solidFill>
                <a:latin typeface="+mj-lt"/>
                <a:ea typeface="+mj-ea"/>
                <a:cs typeface="+mj-cs"/>
              </a:rPr>
              <a:t>Recommendations :</a:t>
            </a:r>
            <a:endParaRPr lang="en-US" sz="3600" kern="1200">
              <a:solidFill>
                <a:srgbClr val="FFFFFF"/>
              </a:solidFill>
              <a:latin typeface="+mj-lt"/>
              <a:ea typeface="+mj-ea"/>
              <a:cs typeface="+mj-cs"/>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extBox 1">
            <a:extLst>
              <a:ext uri="{FF2B5EF4-FFF2-40B4-BE49-F238E27FC236}">
                <a16:creationId xmlns:a16="http://schemas.microsoft.com/office/drawing/2014/main" id="{C90EDF11-990E-23FB-C529-3B5D0E8080AF}"/>
              </a:ext>
            </a:extLst>
          </p:cNvPr>
          <p:cNvSpPr txBox="1"/>
          <p:nvPr/>
        </p:nvSpPr>
        <p:spPr>
          <a:xfrm>
            <a:off x="4447308" y="591344"/>
            <a:ext cx="6906491" cy="558561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b="1"/>
              <a:t>Holiday Season Campaigns</a:t>
            </a:r>
            <a:r>
              <a:rPr lang="en-US"/>
              <a:t>:</a:t>
            </a:r>
          </a:p>
          <a:p>
            <a:pPr lvl="1" indent="-228600">
              <a:lnSpc>
                <a:spcPct val="90000"/>
              </a:lnSpc>
              <a:spcAft>
                <a:spcPts val="600"/>
              </a:spcAft>
              <a:buFont typeface="Arial" panose="020B0604020202020204" pitchFamily="34" charset="0"/>
              <a:buChar char="•"/>
            </a:pPr>
            <a:r>
              <a:rPr lang="en-US"/>
              <a:t>Intensify marketing efforts during the holiday season to leverage traffic spikes. Ensure the website can handle increased traffic and provide a seamless shopping experience.</a:t>
            </a:r>
          </a:p>
          <a:p>
            <a:pPr indent="-228600">
              <a:lnSpc>
                <a:spcPct val="90000"/>
              </a:lnSpc>
              <a:spcAft>
                <a:spcPts val="600"/>
              </a:spcAft>
              <a:buFont typeface="Arial" panose="020B0604020202020204" pitchFamily="34" charset="0"/>
              <a:buChar char="•"/>
            </a:pPr>
            <a:r>
              <a:rPr lang="en-US" b="1"/>
              <a:t>Year-Round Engagement</a:t>
            </a:r>
            <a:r>
              <a:rPr lang="en-US"/>
              <a:t>:</a:t>
            </a:r>
          </a:p>
          <a:p>
            <a:pPr lvl="1" indent="-228600">
              <a:lnSpc>
                <a:spcPct val="90000"/>
              </a:lnSpc>
              <a:spcAft>
                <a:spcPts val="600"/>
              </a:spcAft>
              <a:buFont typeface="Arial" panose="020B0604020202020204" pitchFamily="34" charset="0"/>
              <a:buChar char="•"/>
            </a:pPr>
            <a:r>
              <a:rPr lang="en-US"/>
              <a:t>Maintain high engagement and conversion rates throughout the year with loyalty programs, regular promotions, and personalized marketing.</a:t>
            </a:r>
          </a:p>
          <a:p>
            <a:pPr indent="-228600">
              <a:lnSpc>
                <a:spcPct val="90000"/>
              </a:lnSpc>
              <a:spcAft>
                <a:spcPts val="600"/>
              </a:spcAft>
              <a:buFont typeface="Arial" panose="020B0604020202020204" pitchFamily="34" charset="0"/>
              <a:buChar char="•"/>
            </a:pPr>
            <a:r>
              <a:rPr lang="en-US" b="1"/>
              <a:t>Targeted Marketing</a:t>
            </a:r>
            <a:r>
              <a:rPr lang="en-US"/>
              <a:t>:</a:t>
            </a:r>
          </a:p>
          <a:p>
            <a:pPr lvl="1" indent="-228600">
              <a:lnSpc>
                <a:spcPct val="90000"/>
              </a:lnSpc>
              <a:spcAft>
                <a:spcPts val="600"/>
              </a:spcAft>
              <a:buFont typeface="Arial" panose="020B0604020202020204" pitchFamily="34" charset="0"/>
              <a:buChar char="•"/>
            </a:pPr>
            <a:r>
              <a:rPr lang="en-US"/>
              <a:t>Use session and order data to segment the audience and create focused marketing campaigns. Prioritize high-performing weeks and demographics to maximize ROI.</a:t>
            </a:r>
          </a:p>
          <a:p>
            <a:pPr indent="-228600">
              <a:lnSpc>
                <a:spcPct val="90000"/>
              </a:lnSpc>
              <a:spcAft>
                <a:spcPts val="600"/>
              </a:spcAft>
              <a:buFont typeface="Arial" panose="020B0604020202020204" pitchFamily="34" charset="0"/>
              <a:buChar char="•"/>
            </a:pPr>
            <a:r>
              <a:rPr lang="en-US" b="1"/>
              <a:t>Website Performance</a:t>
            </a:r>
            <a:r>
              <a:rPr lang="en-US"/>
              <a:t>:</a:t>
            </a:r>
          </a:p>
          <a:p>
            <a:pPr lvl="1" indent="-228600">
              <a:lnSpc>
                <a:spcPct val="90000"/>
              </a:lnSpc>
              <a:spcAft>
                <a:spcPts val="600"/>
              </a:spcAft>
              <a:buFont typeface="Arial" panose="020B0604020202020204" pitchFamily="34" charset="0"/>
              <a:buChar char="•"/>
            </a:pPr>
            <a:r>
              <a:rPr lang="en-US"/>
              <a:t>Optimize website performance, especially during high-traffic periods. Regularly test and improve site speed, mobile compatibility, and user interface to enhance user experience and reduce bounce rates.</a:t>
            </a:r>
          </a:p>
          <a:p>
            <a:pPr marL="285750"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endParaRPr lang="en-US"/>
          </a:p>
        </p:txBody>
      </p:sp>
    </p:spTree>
    <p:extLst>
      <p:ext uri="{BB962C8B-B14F-4D97-AF65-F5344CB8AC3E}">
        <p14:creationId xmlns:p14="http://schemas.microsoft.com/office/powerpoint/2010/main" val="4108471624"/>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37002D-159F-9077-4DB6-DB5BABECDABB}"/>
              </a:ext>
            </a:extLst>
          </p:cNvPr>
          <p:cNvSpPr>
            <a:spLocks noGrp="1"/>
          </p:cNvSpPr>
          <p:nvPr>
            <p:ph type="title"/>
          </p:nvPr>
        </p:nvSpPr>
        <p:spPr>
          <a:xfrm>
            <a:off x="841248" y="256032"/>
            <a:ext cx="10506456" cy="1014984"/>
          </a:xfrm>
        </p:spPr>
        <p:txBody>
          <a:bodyPr anchor="b">
            <a:normAutofit/>
          </a:bodyPr>
          <a:lstStyle/>
          <a:p>
            <a:r>
              <a:rPr lang="en-US" sz="4000" b="1">
                <a:latin typeface="Calibri"/>
                <a:cs typeface="Times New Roman"/>
              </a:rPr>
              <a:t>Analyzing Business Patterns</a:t>
            </a:r>
            <a:endParaRPr lang="en-US" sz="4000">
              <a:latin typeface="Calibri"/>
            </a:endParaRPr>
          </a:p>
        </p:txBody>
      </p:sp>
      <p:sp>
        <p:nvSpPr>
          <p:cNvPr id="20" name="Rectangle 1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7" name="Content Placeholder 6" descr="A screenshot of a computer&#10;&#10;Description automatically generated">
            <a:extLst>
              <a:ext uri="{FF2B5EF4-FFF2-40B4-BE49-F238E27FC236}">
                <a16:creationId xmlns:a16="http://schemas.microsoft.com/office/drawing/2014/main" id="{5718102C-39AD-078D-FA65-07472ECEB296}"/>
              </a:ext>
            </a:extLst>
          </p:cNvPr>
          <p:cNvPicPr>
            <a:picLocks noChangeAspect="1"/>
          </p:cNvPicPr>
          <p:nvPr/>
        </p:nvPicPr>
        <p:blipFill>
          <a:blip r:embed="rId2"/>
          <a:stretch>
            <a:fillRect/>
          </a:stretch>
        </p:blipFill>
        <p:spPr>
          <a:xfrm>
            <a:off x="4852561" y="2373197"/>
            <a:ext cx="6755239" cy="2361842"/>
          </a:xfrm>
          <a:prstGeom prst="rect">
            <a:avLst/>
          </a:prstGeom>
        </p:spPr>
      </p:pic>
      <p:sp>
        <p:nvSpPr>
          <p:cNvPr id="9" name="TextBox 8">
            <a:extLst>
              <a:ext uri="{FF2B5EF4-FFF2-40B4-BE49-F238E27FC236}">
                <a16:creationId xmlns:a16="http://schemas.microsoft.com/office/drawing/2014/main" id="{8D3127EC-6A03-868F-FE27-382B93F46D98}"/>
              </a:ext>
            </a:extLst>
          </p:cNvPr>
          <p:cNvSpPr txBox="1"/>
          <p:nvPr/>
        </p:nvSpPr>
        <p:spPr>
          <a:xfrm>
            <a:off x="838202" y="2025995"/>
            <a:ext cx="39959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841888">
              <a:spcAft>
                <a:spcPts val="594"/>
              </a:spcAft>
            </a:pPr>
            <a:r>
              <a:rPr lang="en-GB" b="1" kern="1200">
                <a:latin typeface="Calibri Light"/>
                <a:ea typeface="+mn-lt"/>
                <a:cs typeface="Times New Roman"/>
              </a:rPr>
              <a:t>Highest and lowest </a:t>
            </a:r>
            <a:r>
              <a:rPr lang="en-GB" b="1">
                <a:latin typeface="Calibri Light"/>
                <a:ea typeface="+mn-lt"/>
                <a:cs typeface="Times New Roman"/>
              </a:rPr>
              <a:t>performing</a:t>
            </a:r>
            <a:r>
              <a:rPr lang="en-GB" b="1" kern="1200">
                <a:latin typeface="Calibri Light"/>
                <a:ea typeface="+mn-lt"/>
                <a:cs typeface="Times New Roman"/>
              </a:rPr>
              <a:t> weeks:</a:t>
            </a:r>
            <a:endParaRPr lang="en-US" b="1">
              <a:latin typeface="Calibri Light"/>
              <a:cs typeface="Times New Roman"/>
            </a:endParaRPr>
          </a:p>
        </p:txBody>
      </p:sp>
      <p:sp>
        <p:nvSpPr>
          <p:cNvPr id="11" name="TextBox 10">
            <a:extLst>
              <a:ext uri="{FF2B5EF4-FFF2-40B4-BE49-F238E27FC236}">
                <a16:creationId xmlns:a16="http://schemas.microsoft.com/office/drawing/2014/main" id="{71C26938-EAE1-496F-E894-CC0E3C8343D3}"/>
              </a:ext>
            </a:extLst>
          </p:cNvPr>
          <p:cNvSpPr txBox="1"/>
          <p:nvPr/>
        </p:nvSpPr>
        <p:spPr>
          <a:xfrm>
            <a:off x="838202" y="2477943"/>
            <a:ext cx="3672079"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62890" indent="-262890" defTabSz="841888">
              <a:spcAft>
                <a:spcPts val="594"/>
              </a:spcAft>
              <a:buFont typeface="Arial"/>
              <a:buChar char="•"/>
            </a:pPr>
            <a:r>
              <a:rPr lang="en-GB" kern="1200">
                <a:latin typeface="Calibri Light"/>
                <a:cs typeface="Times New Roman"/>
              </a:rPr>
              <a:t>While analysing it was observed that weekends and holidays have less visits compared to working days, as was requested by the CEO we have removed public holidays and weekends</a:t>
            </a:r>
            <a:endParaRPr lang="en-GB">
              <a:latin typeface="Calibri Light"/>
              <a:cs typeface="Times New Roman"/>
            </a:endParaRPr>
          </a:p>
        </p:txBody>
      </p:sp>
      <p:sp>
        <p:nvSpPr>
          <p:cNvPr id="13" name="TextBox 12">
            <a:extLst>
              <a:ext uri="{FF2B5EF4-FFF2-40B4-BE49-F238E27FC236}">
                <a16:creationId xmlns:a16="http://schemas.microsoft.com/office/drawing/2014/main" id="{5504164F-21CD-20DB-056B-890F8589C0EE}"/>
              </a:ext>
            </a:extLst>
          </p:cNvPr>
          <p:cNvSpPr txBox="1"/>
          <p:nvPr/>
        </p:nvSpPr>
        <p:spPr>
          <a:xfrm>
            <a:off x="838202" y="4097425"/>
            <a:ext cx="367207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841888">
              <a:spcAft>
                <a:spcPts val="594"/>
              </a:spcAft>
            </a:pPr>
            <a:r>
              <a:rPr lang="en-GB" b="1" kern="1200">
                <a:latin typeface="Calibri Light"/>
                <a:ea typeface="+mn-lt"/>
                <a:cs typeface="Times New Roman"/>
              </a:rPr>
              <a:t>Peak time for purchases:</a:t>
            </a:r>
            <a:endParaRPr lang="en-US" b="1">
              <a:latin typeface="Calibri Light"/>
              <a:cs typeface="Times New Roman"/>
            </a:endParaRPr>
          </a:p>
        </p:txBody>
      </p:sp>
      <p:sp>
        <p:nvSpPr>
          <p:cNvPr id="15" name="TextBox 14">
            <a:extLst>
              <a:ext uri="{FF2B5EF4-FFF2-40B4-BE49-F238E27FC236}">
                <a16:creationId xmlns:a16="http://schemas.microsoft.com/office/drawing/2014/main" id="{9841D12F-9B89-4D4B-E70E-9389D14D4721}"/>
              </a:ext>
            </a:extLst>
          </p:cNvPr>
          <p:cNvSpPr txBox="1"/>
          <p:nvPr/>
        </p:nvSpPr>
        <p:spPr>
          <a:xfrm>
            <a:off x="838201" y="4436385"/>
            <a:ext cx="367207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62890" indent="-262890" defTabSz="841888">
              <a:spcAft>
                <a:spcPts val="594"/>
              </a:spcAft>
              <a:buFont typeface="Arial"/>
              <a:buChar char="•"/>
            </a:pPr>
            <a:r>
              <a:rPr lang="en-GB" kern="1200">
                <a:latin typeface="Calibri Light"/>
                <a:ea typeface="+mn-lt"/>
                <a:cs typeface="Times New Roman"/>
              </a:rPr>
              <a:t>from the heat wave graph we can see that 9 am to 5pm is the time where most people buy products </a:t>
            </a:r>
            <a:endParaRPr lang="en-US">
              <a:latin typeface="Calibri Light"/>
              <a:cs typeface="Times New Roman"/>
            </a:endParaRPr>
          </a:p>
        </p:txBody>
      </p:sp>
      <p:sp>
        <p:nvSpPr>
          <p:cNvPr id="17" name="TextBox 16">
            <a:extLst>
              <a:ext uri="{FF2B5EF4-FFF2-40B4-BE49-F238E27FC236}">
                <a16:creationId xmlns:a16="http://schemas.microsoft.com/office/drawing/2014/main" id="{113DF347-CF71-4A49-CD37-3D09B1DBA55C}"/>
              </a:ext>
            </a:extLst>
          </p:cNvPr>
          <p:cNvSpPr txBox="1"/>
          <p:nvPr/>
        </p:nvSpPr>
        <p:spPr>
          <a:xfrm>
            <a:off x="866775" y="5356485"/>
            <a:ext cx="367207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62890" indent="-262890" defTabSz="841888">
              <a:spcAft>
                <a:spcPts val="594"/>
              </a:spcAft>
              <a:buFont typeface="Arial"/>
              <a:buChar char="•"/>
            </a:pPr>
            <a:r>
              <a:rPr lang="en-GB" kern="1200">
                <a:latin typeface="Calibri Light"/>
                <a:ea typeface="+mn-lt"/>
                <a:cs typeface="Times New Roman"/>
              </a:rPr>
              <a:t>To increase purchases on weekends we can introduce weekend offers </a:t>
            </a:r>
            <a:endParaRPr lang="en-GB">
              <a:latin typeface="Calibri Light"/>
              <a:cs typeface="Times New Roman"/>
            </a:endParaRPr>
          </a:p>
        </p:txBody>
      </p:sp>
    </p:spTree>
    <p:extLst>
      <p:ext uri="{BB962C8B-B14F-4D97-AF65-F5344CB8AC3E}">
        <p14:creationId xmlns:p14="http://schemas.microsoft.com/office/powerpoint/2010/main" val="3113367066"/>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69BBB8B-72AE-2840-0846-7A791BB3D685}"/>
              </a:ext>
            </a:extLst>
          </p:cNvPr>
          <p:cNvSpPr txBox="1"/>
          <p:nvPr/>
        </p:nvSpPr>
        <p:spPr>
          <a:xfrm>
            <a:off x="841248" y="548640"/>
            <a:ext cx="3600860" cy="543153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5400" b="1" kern="1200">
                <a:solidFill>
                  <a:schemeClr val="tx1"/>
                </a:solidFill>
                <a:latin typeface="+mj-lt"/>
                <a:ea typeface="+mj-ea"/>
                <a:cs typeface="+mj-cs"/>
              </a:rPr>
              <a:t>Insights</a:t>
            </a:r>
            <a:endParaRPr lang="en-US" sz="5400" kern="1200">
              <a:solidFill>
                <a:schemeClr val="tx1"/>
              </a:solidFill>
              <a:latin typeface="+mj-lt"/>
              <a:ea typeface="+mj-ea"/>
              <a:cs typeface="+mj-cs"/>
            </a:endParaRPr>
          </a:p>
        </p:txBody>
      </p:sp>
      <p:sp>
        <p:nvSpPr>
          <p:cNvPr id="6"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925C38-9E87-8DF0-C046-66309B26AE9F}"/>
              </a:ext>
            </a:extLst>
          </p:cNvPr>
          <p:cNvSpPr>
            <a:spLocks noGrp="1"/>
          </p:cNvSpPr>
          <p:nvPr>
            <p:ph idx="1"/>
          </p:nvPr>
        </p:nvSpPr>
        <p:spPr>
          <a:xfrm>
            <a:off x="4952664" y="857960"/>
            <a:ext cx="6224335" cy="5431536"/>
          </a:xfrm>
        </p:spPr>
        <p:txBody>
          <a:bodyPr vert="horz" lIns="91440" tIns="45720" rIns="91440" bIns="45720" rtlCol="0" anchor="ctr">
            <a:normAutofit/>
          </a:bodyPr>
          <a:lstStyle/>
          <a:p>
            <a:r>
              <a:rPr lang="en-US" sz="1800" b="1"/>
              <a:t>Peak Hours</a:t>
            </a:r>
            <a:r>
              <a:rPr lang="en-US" sz="1800"/>
              <a:t>:</a:t>
            </a:r>
            <a:endParaRPr lang="en-US" sz="1800">
              <a:cs typeface="Calibri"/>
            </a:endParaRPr>
          </a:p>
          <a:p>
            <a:pPr lvl="1"/>
            <a:r>
              <a:rPr lang="en-US" sz="1800"/>
              <a:t>Peak session volumes occur mid-morning to early afternoon (9 AM - 3 PM), with highest volumes between 10 AM and 3 PM.</a:t>
            </a:r>
            <a:endParaRPr lang="en-US" sz="1800">
              <a:cs typeface="Calibri"/>
            </a:endParaRPr>
          </a:p>
          <a:p>
            <a:r>
              <a:rPr lang="en-US" sz="1800" b="1"/>
              <a:t>Day-Specific Trends</a:t>
            </a:r>
            <a:r>
              <a:rPr lang="en-US" sz="1800"/>
              <a:t>:</a:t>
            </a:r>
            <a:endParaRPr lang="en-US" sz="1800">
              <a:cs typeface="Calibri"/>
            </a:endParaRPr>
          </a:p>
          <a:p>
            <a:pPr lvl="1"/>
            <a:r>
              <a:rPr lang="en-US" sz="1800" b="1"/>
              <a:t>Wednesday</a:t>
            </a:r>
            <a:r>
              <a:rPr lang="en-US" sz="1800"/>
              <a:t> has the highest session volumes, especially from 9 AM to 4 PM.</a:t>
            </a:r>
            <a:endParaRPr lang="en-US" sz="1800">
              <a:cs typeface="Calibri"/>
            </a:endParaRPr>
          </a:p>
          <a:p>
            <a:pPr lvl="1"/>
            <a:r>
              <a:rPr lang="en-US" sz="1800" b="1"/>
              <a:t>Thursday</a:t>
            </a:r>
            <a:r>
              <a:rPr lang="en-US" sz="1800"/>
              <a:t> and </a:t>
            </a:r>
            <a:r>
              <a:rPr lang="en-US" sz="1800" b="1"/>
              <a:t>Tuesday</a:t>
            </a:r>
            <a:r>
              <a:rPr lang="en-US" sz="1800"/>
              <a:t> also have high session volumes, particularly late morning to early afternoon.</a:t>
            </a:r>
            <a:endParaRPr lang="en-US" sz="1800">
              <a:cs typeface="Calibri"/>
            </a:endParaRPr>
          </a:p>
          <a:p>
            <a:pPr lvl="1"/>
            <a:r>
              <a:rPr lang="en-US" sz="1800" b="1"/>
              <a:t>Monday</a:t>
            </a:r>
            <a:r>
              <a:rPr lang="en-US" sz="1800"/>
              <a:t> and </a:t>
            </a:r>
            <a:r>
              <a:rPr lang="en-US" sz="1800" b="1"/>
              <a:t>Friday</a:t>
            </a:r>
            <a:r>
              <a:rPr lang="en-US" sz="1800"/>
              <a:t> show increased activity mid-morning to early afternoon but are lower than Wednesday and Thursday.</a:t>
            </a:r>
            <a:endParaRPr lang="en-US" sz="1800">
              <a:cs typeface="Calibri"/>
            </a:endParaRPr>
          </a:p>
          <a:p>
            <a:r>
              <a:rPr lang="en-US" sz="1800" b="1"/>
              <a:t>Low Traffic Periods</a:t>
            </a:r>
            <a:r>
              <a:rPr lang="en-US" sz="1800"/>
              <a:t>:</a:t>
            </a:r>
            <a:endParaRPr lang="en-US" sz="1800">
              <a:cs typeface="Calibri"/>
            </a:endParaRPr>
          </a:p>
          <a:p>
            <a:pPr lvl="1"/>
            <a:r>
              <a:rPr lang="en-US" sz="1800"/>
              <a:t>Early mornings (12 AM - 7 AM) and evenings after 6 PM show consistently low session volumes.</a:t>
            </a:r>
            <a:endParaRPr lang="en-US" sz="1800">
              <a:cs typeface="Calibri"/>
            </a:endParaRPr>
          </a:p>
          <a:p>
            <a:r>
              <a:rPr lang="en-US" sz="1800" b="1"/>
              <a:t>Hourly Trends</a:t>
            </a:r>
            <a:r>
              <a:rPr lang="en-US" sz="1800"/>
              <a:t>:</a:t>
            </a:r>
            <a:endParaRPr lang="en-US" sz="1800">
              <a:cs typeface="Calibri"/>
            </a:endParaRPr>
          </a:p>
          <a:p>
            <a:pPr lvl="1"/>
            <a:r>
              <a:rPr lang="en-US" sz="1800"/>
              <a:t>Session volumes peak from 10 AM to 1 PM, gradually decreasing after 3 PM.</a:t>
            </a:r>
            <a:endParaRPr lang="en-US" sz="1800">
              <a:cs typeface="Calibri"/>
            </a:endParaRPr>
          </a:p>
          <a:p>
            <a:endParaRPr lang="en-US" sz="1700"/>
          </a:p>
        </p:txBody>
      </p:sp>
    </p:spTree>
    <p:extLst>
      <p:ext uri="{BB962C8B-B14F-4D97-AF65-F5344CB8AC3E}">
        <p14:creationId xmlns:p14="http://schemas.microsoft.com/office/powerpoint/2010/main" val="2245784816"/>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1ED1F87-6662-331F-9642-E21D2BA91E53}"/>
              </a:ext>
            </a:extLst>
          </p:cNvPr>
          <p:cNvSpPr txBox="1"/>
          <p:nvPr/>
        </p:nvSpPr>
        <p:spPr>
          <a:xfrm>
            <a:off x="838200" y="365125"/>
            <a:ext cx="10515600"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000" b="1" kern="1200">
                <a:latin typeface="+mj-lt"/>
                <a:ea typeface="+mj-ea"/>
                <a:cs typeface="+mj-cs"/>
              </a:rPr>
              <a:t>Recommendations</a:t>
            </a:r>
            <a:endParaRPr lang="en-US" sz="4000" kern="1200">
              <a:latin typeface="+mj-lt"/>
              <a:ea typeface="+mj-ea"/>
              <a:cs typeface="+mj-cs"/>
            </a:endParaRP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BA3CD50-C54A-D8BF-2E4B-AD8F8B95476D}"/>
              </a:ext>
            </a:extLst>
          </p:cNvPr>
          <p:cNvSpPr>
            <a:spLocks noGrp="1"/>
          </p:cNvSpPr>
          <p:nvPr>
            <p:ph idx="1"/>
          </p:nvPr>
        </p:nvSpPr>
        <p:spPr>
          <a:xfrm>
            <a:off x="838200" y="1929384"/>
            <a:ext cx="10515600" cy="4251960"/>
          </a:xfrm>
        </p:spPr>
        <p:txBody>
          <a:bodyPr vert="horz" lIns="91440" tIns="45720" rIns="91440" bIns="45720" rtlCol="0" anchor="t">
            <a:normAutofit/>
          </a:bodyPr>
          <a:lstStyle/>
          <a:p>
            <a:r>
              <a:rPr lang="en-US" sz="1800" b="1"/>
              <a:t>Staffing for Peak Hours</a:t>
            </a:r>
            <a:r>
              <a:rPr lang="en-US" sz="1800"/>
              <a:t>:</a:t>
            </a:r>
            <a:endParaRPr lang="en-US" sz="1800">
              <a:cs typeface="Calibri"/>
            </a:endParaRPr>
          </a:p>
          <a:p>
            <a:pPr lvl="1"/>
            <a:r>
              <a:rPr lang="en-US" sz="1800"/>
              <a:t>Focus staffing live chat support from 9 AM to 3 PM, with highest staff levels during these hours.</a:t>
            </a:r>
            <a:endParaRPr lang="en-US" sz="1800">
              <a:cs typeface="Calibri"/>
            </a:endParaRPr>
          </a:p>
          <a:p>
            <a:r>
              <a:rPr lang="en-US" sz="1800" b="1"/>
              <a:t>Day-Specific Adjustments</a:t>
            </a:r>
            <a:r>
              <a:rPr lang="en-US" sz="1800"/>
              <a:t>:</a:t>
            </a:r>
            <a:endParaRPr lang="en-US" sz="1800">
              <a:cs typeface="Calibri"/>
            </a:endParaRPr>
          </a:p>
          <a:p>
            <a:pPr lvl="1"/>
            <a:r>
              <a:rPr lang="en-US" sz="1800"/>
              <a:t>Increase staffing slightly on </a:t>
            </a:r>
            <a:r>
              <a:rPr lang="en-US" sz="1800" b="1"/>
              <a:t>Wednesday</a:t>
            </a:r>
            <a:r>
              <a:rPr lang="en-US" sz="1800"/>
              <a:t>, </a:t>
            </a:r>
            <a:r>
              <a:rPr lang="en-US" sz="1800" b="1"/>
              <a:t>Thursday</a:t>
            </a:r>
            <a:r>
              <a:rPr lang="en-US" sz="1800"/>
              <a:t>, and </a:t>
            </a:r>
            <a:r>
              <a:rPr lang="en-US" sz="1800" b="1"/>
              <a:t>Tuesday</a:t>
            </a:r>
            <a:r>
              <a:rPr lang="en-US" sz="1800"/>
              <a:t>, especially during peak hours.</a:t>
            </a:r>
            <a:endParaRPr lang="en-US" sz="1800">
              <a:cs typeface="Calibri"/>
            </a:endParaRPr>
          </a:p>
          <a:p>
            <a:r>
              <a:rPr lang="en-US" sz="1800" b="1"/>
              <a:t>Minimal Staffing During Low Traffic Periods</a:t>
            </a:r>
            <a:r>
              <a:rPr lang="en-US" sz="1800"/>
              <a:t>:</a:t>
            </a:r>
            <a:endParaRPr lang="en-US" sz="1800">
              <a:cs typeface="Calibri"/>
            </a:endParaRPr>
          </a:p>
          <a:p>
            <a:pPr lvl="1"/>
            <a:r>
              <a:rPr lang="en-US" sz="1800"/>
              <a:t>Minimize staffing from 12 AM to 7 AM and after 6 PM, using automated support during these times.</a:t>
            </a:r>
            <a:endParaRPr lang="en-US" sz="1800">
              <a:cs typeface="Calibri"/>
            </a:endParaRPr>
          </a:p>
          <a:p>
            <a:r>
              <a:rPr lang="en-US" sz="1800" b="1"/>
              <a:t>Flexible Staffing Approach</a:t>
            </a:r>
            <a:r>
              <a:rPr lang="en-US" sz="1800"/>
              <a:t>:</a:t>
            </a:r>
            <a:endParaRPr lang="en-US" sz="1800">
              <a:cs typeface="Calibri"/>
            </a:endParaRPr>
          </a:p>
          <a:p>
            <a:pPr lvl="1"/>
            <a:r>
              <a:rPr lang="en-US" sz="1800"/>
              <a:t>Adjust staffing based on real-time traffic patterns and historical data insights.</a:t>
            </a:r>
            <a:endParaRPr lang="en-US" sz="1800">
              <a:cs typeface="Calibri"/>
            </a:endParaRPr>
          </a:p>
          <a:p>
            <a:r>
              <a:rPr lang="en-US" sz="1800" b="1"/>
              <a:t>Leverage Automated Support Tools</a:t>
            </a:r>
            <a:r>
              <a:rPr lang="en-US" sz="1800"/>
              <a:t>:</a:t>
            </a:r>
            <a:endParaRPr lang="en-US" sz="1800">
              <a:cs typeface="Calibri"/>
            </a:endParaRPr>
          </a:p>
          <a:p>
            <a:pPr lvl="1"/>
            <a:r>
              <a:rPr lang="en-US" sz="1800"/>
              <a:t>Use chatbots for basic queries during off-peak hours and to assist during peak hours, allowing live agents to handle complex issues.</a:t>
            </a:r>
            <a:endParaRPr lang="en-US" sz="1800">
              <a:cs typeface="Calibri"/>
            </a:endParaRPr>
          </a:p>
        </p:txBody>
      </p:sp>
    </p:spTree>
    <p:extLst>
      <p:ext uri="{BB962C8B-B14F-4D97-AF65-F5344CB8AC3E}">
        <p14:creationId xmlns:p14="http://schemas.microsoft.com/office/powerpoint/2010/main" val="701722769"/>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07F11-1E07-574D-842F-93D91796AF57}"/>
              </a:ext>
            </a:extLst>
          </p:cNvPr>
          <p:cNvSpPr>
            <a:spLocks noGrp="1"/>
          </p:cNvSpPr>
          <p:nvPr>
            <p:ph type="title"/>
          </p:nvPr>
        </p:nvSpPr>
        <p:spPr>
          <a:xfrm>
            <a:off x="838200" y="459863"/>
            <a:ext cx="10515600" cy="1004594"/>
          </a:xfrm>
        </p:spPr>
        <p:txBody>
          <a:bodyPr>
            <a:normAutofit/>
          </a:bodyPr>
          <a:lstStyle/>
          <a:p>
            <a:pPr algn="ctr"/>
            <a:r>
              <a:rPr lang="en-GB" sz="4000">
                <a:latin typeface="Calibri"/>
                <a:ea typeface="+mj-lt"/>
                <a:cs typeface="Calibri"/>
              </a:rPr>
              <a:t>Product Level Sales Analysis</a:t>
            </a:r>
            <a:endParaRPr lang="en-US" sz="4000">
              <a:latin typeface="Calibri"/>
              <a:cs typeface="Calibri"/>
            </a:endParaRPr>
          </a:p>
        </p:txBody>
      </p:sp>
      <p:sp>
        <p:nvSpPr>
          <p:cNvPr id="10" name="Rectangle: Rounded Corners 9">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42395EF6-2E68-A59B-D810-48E4175EF172}"/>
              </a:ext>
            </a:extLst>
          </p:cNvPr>
          <p:cNvPicPr>
            <a:picLocks noChangeAspect="1"/>
          </p:cNvPicPr>
          <p:nvPr/>
        </p:nvPicPr>
        <p:blipFill>
          <a:blip r:embed="rId2"/>
          <a:stretch>
            <a:fillRect/>
          </a:stretch>
        </p:blipFill>
        <p:spPr>
          <a:xfrm>
            <a:off x="5029419" y="2000272"/>
            <a:ext cx="6324381" cy="3952615"/>
          </a:xfrm>
          <a:prstGeom prst="rect">
            <a:avLst/>
          </a:prstGeom>
        </p:spPr>
      </p:pic>
      <p:sp>
        <p:nvSpPr>
          <p:cNvPr id="5" name="TextBox 4">
            <a:extLst>
              <a:ext uri="{FF2B5EF4-FFF2-40B4-BE49-F238E27FC236}">
                <a16:creationId xmlns:a16="http://schemas.microsoft.com/office/drawing/2014/main" id="{3E97BBB9-87BE-5BE7-0BFF-2C92ED59D69B}"/>
              </a:ext>
            </a:extLst>
          </p:cNvPr>
          <p:cNvSpPr txBox="1"/>
          <p:nvPr/>
        </p:nvSpPr>
        <p:spPr>
          <a:xfrm>
            <a:off x="838200" y="2263156"/>
            <a:ext cx="3836790" cy="12452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939272">
              <a:spcAft>
                <a:spcPts val="576"/>
              </a:spcAft>
            </a:pPr>
            <a:r>
              <a:rPr lang="en-GB" sz="1849" kern="1200">
                <a:solidFill>
                  <a:schemeClr val="tx1"/>
                </a:solidFill>
                <a:latin typeface="+mn-lt"/>
                <a:ea typeface="+mn-ea"/>
                <a:cs typeface="+mn-cs"/>
              </a:rPr>
              <a:t>This chart shows count of sales and total margin plotted against months starting from March 2012 to march 2015</a:t>
            </a:r>
            <a:endParaRPr lang="en-GB"/>
          </a:p>
        </p:txBody>
      </p:sp>
      <p:sp>
        <p:nvSpPr>
          <p:cNvPr id="7" name="TextBox 6">
            <a:extLst>
              <a:ext uri="{FF2B5EF4-FFF2-40B4-BE49-F238E27FC236}">
                <a16:creationId xmlns:a16="http://schemas.microsoft.com/office/drawing/2014/main" id="{708EAC95-7747-ACCF-8961-B277E45D10C1}"/>
              </a:ext>
            </a:extLst>
          </p:cNvPr>
          <p:cNvSpPr txBox="1"/>
          <p:nvPr/>
        </p:nvSpPr>
        <p:spPr>
          <a:xfrm>
            <a:off x="838200" y="3981278"/>
            <a:ext cx="3836790" cy="12452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939272">
              <a:spcAft>
                <a:spcPts val="576"/>
              </a:spcAft>
            </a:pPr>
            <a:r>
              <a:rPr lang="en-GB" sz="1849" kern="1200">
                <a:solidFill>
                  <a:schemeClr val="tx1"/>
                </a:solidFill>
                <a:latin typeface="+mn-lt"/>
                <a:ea typeface="+mn-lt"/>
                <a:cs typeface="+mn-lt"/>
              </a:rPr>
              <a:t>The data shows a consistent increase in the number of sales, total revenue, and total margin from 2012 to early 2015.</a:t>
            </a:r>
            <a:endParaRPr lang="en-US"/>
          </a:p>
        </p:txBody>
      </p:sp>
    </p:spTree>
    <p:extLst>
      <p:ext uri="{BB962C8B-B14F-4D97-AF65-F5344CB8AC3E}">
        <p14:creationId xmlns:p14="http://schemas.microsoft.com/office/powerpoint/2010/main" val="1298882968"/>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63038BC-9FCB-466B-8EE5-7B0DC8F25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58F4797-C77D-4821-B8FF-057D7524C6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90CB3DB-B42E-47BF-A595-527CB329A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5" y="685800"/>
            <a:ext cx="10800971"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F669A12-93D9-A56C-48F1-E1B1BF02603C}"/>
              </a:ext>
            </a:extLst>
          </p:cNvPr>
          <p:cNvSpPr txBox="1"/>
          <p:nvPr/>
        </p:nvSpPr>
        <p:spPr>
          <a:xfrm>
            <a:off x="1449572" y="1036674"/>
            <a:ext cx="9292856" cy="137160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4000" b="1" kern="1200">
                <a:latin typeface="Calibri"/>
                <a:ea typeface="+mj-ea"/>
                <a:cs typeface="Calibri"/>
              </a:rPr>
              <a:t>Insights</a:t>
            </a:r>
            <a:endParaRPr lang="en-US" sz="4000" kern="1200">
              <a:latin typeface="Calibri"/>
              <a:ea typeface="+mj-ea"/>
              <a:cs typeface="Calibri"/>
            </a:endParaRPr>
          </a:p>
        </p:txBody>
      </p:sp>
      <p:graphicFrame>
        <p:nvGraphicFramePr>
          <p:cNvPr id="5" name="Content Placeholder 2">
            <a:extLst>
              <a:ext uri="{FF2B5EF4-FFF2-40B4-BE49-F238E27FC236}">
                <a16:creationId xmlns:a16="http://schemas.microsoft.com/office/drawing/2014/main" id="{3EC11CE7-2C90-8950-B0BD-EB65045B10F6}"/>
              </a:ext>
            </a:extLst>
          </p:cNvPr>
          <p:cNvGraphicFramePr>
            <a:graphicFrameLocks noGrp="1"/>
          </p:cNvGraphicFramePr>
          <p:nvPr>
            <p:ph idx="1"/>
            <p:extLst>
              <p:ext uri="{D42A27DB-BD31-4B8C-83A1-F6EECF244321}">
                <p14:modId xmlns:p14="http://schemas.microsoft.com/office/powerpoint/2010/main" val="1076448713"/>
              </p:ext>
            </p:extLst>
          </p:nvPr>
        </p:nvGraphicFramePr>
        <p:xfrm>
          <a:off x="923851" y="2411820"/>
          <a:ext cx="10356998" cy="33690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8338275"/>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615CB09-537A-E913-B53F-AF4DF48FCFC4}"/>
              </a:ext>
            </a:extLst>
          </p:cNvPr>
          <p:cNvSpPr txBox="1"/>
          <p:nvPr/>
        </p:nvSpPr>
        <p:spPr>
          <a:xfrm>
            <a:off x="838200" y="365125"/>
            <a:ext cx="10515600"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000" b="1" kern="1200">
                <a:latin typeface="+mj-lt"/>
                <a:ea typeface="+mj-ea"/>
                <a:cs typeface="+mj-cs"/>
              </a:rPr>
              <a:t>Recommendations</a:t>
            </a:r>
            <a:r>
              <a:rPr lang="en-US" sz="4000" kern="1200">
                <a:latin typeface="+mj-lt"/>
                <a:ea typeface="+mj-ea"/>
                <a:cs typeface="+mj-cs"/>
              </a:rPr>
              <a:t>​</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Content Placeholder 2">
            <a:extLst>
              <a:ext uri="{FF2B5EF4-FFF2-40B4-BE49-F238E27FC236}">
                <a16:creationId xmlns:a16="http://schemas.microsoft.com/office/drawing/2014/main" id="{8F2A21FB-024D-F243-DBA7-F33FA84CFDF7}"/>
              </a:ext>
            </a:extLst>
          </p:cNvPr>
          <p:cNvGraphicFramePr>
            <a:graphicFrameLocks noGrp="1"/>
          </p:cNvGraphicFramePr>
          <p:nvPr>
            <p:ph idx="1"/>
            <p:extLst>
              <p:ext uri="{D42A27DB-BD31-4B8C-83A1-F6EECF244321}">
                <p14:modId xmlns:p14="http://schemas.microsoft.com/office/powerpoint/2010/main" val="3353546857"/>
              </p:ext>
            </p:extLst>
          </p:nvPr>
        </p:nvGraphicFramePr>
        <p:xfrm>
          <a:off x="838200" y="1929384"/>
          <a:ext cx="10515600"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8732244"/>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A8BA02-4870-4EA9-28D7-EB512FE28E6D}"/>
              </a:ext>
            </a:extLst>
          </p:cNvPr>
          <p:cNvSpPr>
            <a:spLocks noGrp="1"/>
          </p:cNvSpPr>
          <p:nvPr>
            <p:ph type="title"/>
          </p:nvPr>
        </p:nvSpPr>
        <p:spPr>
          <a:xfrm>
            <a:off x="838200" y="459863"/>
            <a:ext cx="10515600" cy="1004594"/>
          </a:xfrm>
        </p:spPr>
        <p:txBody>
          <a:bodyPr>
            <a:normAutofit/>
          </a:bodyPr>
          <a:lstStyle/>
          <a:p>
            <a:pPr algn="ctr"/>
            <a:r>
              <a:rPr lang="en-US" sz="4000" b="1">
                <a:solidFill>
                  <a:srgbClr val="FFFFFF"/>
                </a:solidFill>
                <a:latin typeface="Calibri Light"/>
                <a:cs typeface="Times New Roman"/>
              </a:rPr>
              <a:t>Product Launch Sales Analysis</a:t>
            </a:r>
            <a:endParaRPr lang="en-US" sz="4000">
              <a:solidFill>
                <a:srgbClr val="FFFFFF"/>
              </a:solidFill>
              <a:latin typeface="Calibri Light"/>
            </a:endParaRPr>
          </a:p>
        </p:txBody>
      </p:sp>
      <p:sp>
        <p:nvSpPr>
          <p:cNvPr id="12" name="Rectangle: Rounded Corners 11">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graph with blue lines&#10;&#10;Description automatically generated">
            <a:extLst>
              <a:ext uri="{FF2B5EF4-FFF2-40B4-BE49-F238E27FC236}">
                <a16:creationId xmlns:a16="http://schemas.microsoft.com/office/drawing/2014/main" id="{52897ECD-A57E-60C4-2E9D-EF1E174F8A3C}"/>
              </a:ext>
            </a:extLst>
          </p:cNvPr>
          <p:cNvPicPr>
            <a:picLocks noChangeAspect="1"/>
          </p:cNvPicPr>
          <p:nvPr/>
        </p:nvPicPr>
        <p:blipFill>
          <a:blip r:embed="rId2"/>
          <a:stretch>
            <a:fillRect/>
          </a:stretch>
        </p:blipFill>
        <p:spPr>
          <a:xfrm>
            <a:off x="5562599" y="1802275"/>
            <a:ext cx="4897901" cy="1957787"/>
          </a:xfrm>
          <a:prstGeom prst="rect">
            <a:avLst/>
          </a:prstGeom>
        </p:spPr>
      </p:pic>
      <p:pic>
        <p:nvPicPr>
          <p:cNvPr id="5" name="Picture 4" descr="A graph with blue lines&#10;&#10;Description automatically generated">
            <a:extLst>
              <a:ext uri="{FF2B5EF4-FFF2-40B4-BE49-F238E27FC236}">
                <a16:creationId xmlns:a16="http://schemas.microsoft.com/office/drawing/2014/main" id="{33800D4C-9D53-F7E3-5908-496B7F1FBAF0}"/>
              </a:ext>
            </a:extLst>
          </p:cNvPr>
          <p:cNvPicPr>
            <a:picLocks noChangeAspect="1"/>
          </p:cNvPicPr>
          <p:nvPr/>
        </p:nvPicPr>
        <p:blipFill>
          <a:blip r:embed="rId3"/>
          <a:stretch>
            <a:fillRect/>
          </a:stretch>
        </p:blipFill>
        <p:spPr>
          <a:xfrm>
            <a:off x="5579438" y="3966815"/>
            <a:ext cx="4897901" cy="2185434"/>
          </a:xfrm>
          <a:prstGeom prst="rect">
            <a:avLst/>
          </a:prstGeom>
        </p:spPr>
      </p:pic>
      <p:sp>
        <p:nvSpPr>
          <p:cNvPr id="7" name="TextBox 6">
            <a:extLst>
              <a:ext uri="{FF2B5EF4-FFF2-40B4-BE49-F238E27FC236}">
                <a16:creationId xmlns:a16="http://schemas.microsoft.com/office/drawing/2014/main" id="{2C57317B-9392-C71E-79F7-D30F953C4DDA}"/>
              </a:ext>
            </a:extLst>
          </p:cNvPr>
          <p:cNvSpPr txBox="1"/>
          <p:nvPr/>
        </p:nvSpPr>
        <p:spPr>
          <a:xfrm>
            <a:off x="1714660" y="1800911"/>
            <a:ext cx="297139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25211">
              <a:spcAft>
                <a:spcPts val="618"/>
              </a:spcAft>
            </a:pPr>
            <a:r>
              <a:rPr lang="en-GB" kern="1200">
                <a:latin typeface="+mn-lt"/>
                <a:ea typeface="+mn-ea"/>
                <a:cs typeface="+mn-cs"/>
              </a:rPr>
              <a:t>Revenue per session and session count is plotted against month of the year from April 2013 to March 2015</a:t>
            </a:r>
            <a:endParaRPr lang="en-GB"/>
          </a:p>
        </p:txBody>
      </p:sp>
      <p:sp>
        <p:nvSpPr>
          <p:cNvPr id="8" name="TextBox 7">
            <a:extLst>
              <a:ext uri="{FF2B5EF4-FFF2-40B4-BE49-F238E27FC236}">
                <a16:creationId xmlns:a16="http://schemas.microsoft.com/office/drawing/2014/main" id="{F2F3850A-161A-8F7E-2D01-CE96F245B2A3}"/>
              </a:ext>
            </a:extLst>
          </p:cNvPr>
          <p:cNvSpPr txBox="1"/>
          <p:nvPr/>
        </p:nvSpPr>
        <p:spPr>
          <a:xfrm>
            <a:off x="1714660" y="4330321"/>
            <a:ext cx="297139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25211">
              <a:spcAft>
                <a:spcPts val="618"/>
              </a:spcAft>
            </a:pPr>
            <a:r>
              <a:rPr lang="en-GB" kern="1200">
                <a:latin typeface="+mn-lt"/>
                <a:ea typeface="+mn-ea"/>
                <a:cs typeface="+mn-cs"/>
              </a:rPr>
              <a:t>Revenue per session and session count is plotted against month of the year from April 2013 to March 2015</a:t>
            </a:r>
            <a:endParaRPr lang="en-GB"/>
          </a:p>
        </p:txBody>
      </p:sp>
      <p:sp>
        <p:nvSpPr>
          <p:cNvPr id="9" name="TextBox 8">
            <a:extLst>
              <a:ext uri="{FF2B5EF4-FFF2-40B4-BE49-F238E27FC236}">
                <a16:creationId xmlns:a16="http://schemas.microsoft.com/office/drawing/2014/main" id="{55111E77-4F22-BE23-15EE-F4855EBFBD5E}"/>
              </a:ext>
            </a:extLst>
          </p:cNvPr>
          <p:cNvSpPr txBox="1"/>
          <p:nvPr/>
        </p:nvSpPr>
        <p:spPr>
          <a:xfrm>
            <a:off x="1714660" y="3023567"/>
            <a:ext cx="297139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25211">
              <a:spcAft>
                <a:spcPts val="618"/>
              </a:spcAft>
            </a:pPr>
            <a:r>
              <a:rPr lang="en-GB" kern="1200" err="1">
                <a:latin typeface="+mn-lt"/>
                <a:ea typeface="+mn-ea"/>
                <a:cs typeface="+mn-cs"/>
              </a:rPr>
              <a:t>Consistant</a:t>
            </a:r>
            <a:r>
              <a:rPr lang="en-GB" kern="1200">
                <a:latin typeface="+mn-lt"/>
                <a:ea typeface="+mn-ea"/>
                <a:cs typeface="+mn-cs"/>
              </a:rPr>
              <a:t> growth in revenue per session with the growing session count indicates increased conversion rate</a:t>
            </a:r>
            <a:endParaRPr lang="en-GB"/>
          </a:p>
        </p:txBody>
      </p:sp>
    </p:spTree>
    <p:extLst>
      <p:ext uri="{BB962C8B-B14F-4D97-AF65-F5344CB8AC3E}">
        <p14:creationId xmlns:p14="http://schemas.microsoft.com/office/powerpoint/2010/main" val="1083737525"/>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547ED10-5FA7-27B4-8A7C-09A343B236C4}"/>
              </a:ext>
            </a:extLst>
          </p:cNvPr>
          <p:cNvSpPr txBox="1"/>
          <p:nvPr/>
        </p:nvSpPr>
        <p:spPr>
          <a:xfrm>
            <a:off x="838200" y="556995"/>
            <a:ext cx="10515600" cy="113369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000" b="1" kern="1200">
                <a:latin typeface="Calibri"/>
                <a:ea typeface="+mj-ea"/>
                <a:cs typeface="Calibri"/>
              </a:rPr>
              <a:t>Insights</a:t>
            </a:r>
            <a:r>
              <a:rPr lang="en-US" sz="4000" kern="1200">
                <a:latin typeface="Calibri"/>
                <a:ea typeface="+mj-ea"/>
                <a:cs typeface="Calibri"/>
              </a:rPr>
              <a:t>​</a:t>
            </a:r>
          </a:p>
        </p:txBody>
      </p:sp>
      <p:graphicFrame>
        <p:nvGraphicFramePr>
          <p:cNvPr id="5" name="Content Placeholder 2">
            <a:extLst>
              <a:ext uri="{FF2B5EF4-FFF2-40B4-BE49-F238E27FC236}">
                <a16:creationId xmlns:a16="http://schemas.microsoft.com/office/drawing/2014/main" id="{A0D6078D-C750-5663-123B-5DC2C510D950}"/>
              </a:ext>
            </a:extLst>
          </p:cNvPr>
          <p:cNvGraphicFramePr>
            <a:graphicFrameLocks noGrp="1"/>
          </p:cNvGraphicFramePr>
          <p:nvPr>
            <p:ph idx="1"/>
            <p:extLst>
              <p:ext uri="{D42A27DB-BD31-4B8C-83A1-F6EECF244321}">
                <p14:modId xmlns:p14="http://schemas.microsoft.com/office/powerpoint/2010/main" val="2742387753"/>
              </p:ext>
            </p:extLst>
          </p:nvPr>
        </p:nvGraphicFramePr>
        <p:xfrm>
          <a:off x="838200" y="1546225"/>
          <a:ext cx="10515600" cy="4630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1" name="Frame 90">
            <a:extLst>
              <a:ext uri="{FF2B5EF4-FFF2-40B4-BE49-F238E27FC236}">
                <a16:creationId xmlns:a16="http://schemas.microsoft.com/office/drawing/2014/main" id="{4657016F-8214-2AC8-4DEC-B3D0E25F5F3D}"/>
              </a:ext>
            </a:extLst>
          </p:cNvPr>
          <p:cNvSpPr/>
          <p:nvPr/>
        </p:nvSpPr>
        <p:spPr>
          <a:xfrm>
            <a:off x="-581025" y="-438150"/>
            <a:ext cx="13246100" cy="7772400"/>
          </a:xfrm>
          <a:prstGeom prst="frame">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65281402"/>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5FAB89-8AAE-2BD3-CFBD-2134EBF9D0D4}"/>
              </a:ext>
            </a:extLst>
          </p:cNvPr>
          <p:cNvSpPr txBox="1"/>
          <p:nvPr/>
        </p:nvSpPr>
        <p:spPr>
          <a:xfrm>
            <a:off x="838200" y="365125"/>
            <a:ext cx="10515600"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000" b="1" kern="1200">
                <a:latin typeface="Calibri"/>
                <a:ea typeface="+mj-ea"/>
                <a:cs typeface="Calibri"/>
              </a:rPr>
              <a:t>Recommendations</a:t>
            </a:r>
            <a:endParaRPr lang="en-US" sz="4000" kern="1200">
              <a:latin typeface="Calibri"/>
              <a:ea typeface="+mj-ea"/>
              <a:cs typeface="Calibri"/>
            </a:endParaRPr>
          </a:p>
        </p:txBody>
      </p:sp>
      <p:graphicFrame>
        <p:nvGraphicFramePr>
          <p:cNvPr id="5" name="Content Placeholder 2">
            <a:extLst>
              <a:ext uri="{FF2B5EF4-FFF2-40B4-BE49-F238E27FC236}">
                <a16:creationId xmlns:a16="http://schemas.microsoft.com/office/drawing/2014/main" id="{90BA0C84-7C81-704B-D932-DBB6D3485CB7}"/>
              </a:ext>
            </a:extLst>
          </p:cNvPr>
          <p:cNvGraphicFramePr>
            <a:graphicFrameLocks noGrp="1"/>
          </p:cNvGraphicFramePr>
          <p:nvPr>
            <p:ph idx="1"/>
          </p:nvPr>
        </p:nvGraphicFramePr>
        <p:xfrm>
          <a:off x="838200" y="1929384"/>
          <a:ext cx="10515600"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8" name="Flowchart: Process 17">
            <a:extLst>
              <a:ext uri="{FF2B5EF4-FFF2-40B4-BE49-F238E27FC236}">
                <a16:creationId xmlns:a16="http://schemas.microsoft.com/office/drawing/2014/main" id="{3EFF5960-C902-B0C5-2AD3-5D09E4121BEE}"/>
              </a:ext>
            </a:extLst>
          </p:cNvPr>
          <p:cNvSpPr/>
          <p:nvPr/>
        </p:nvSpPr>
        <p:spPr>
          <a:xfrm>
            <a:off x="-501650" y="-533400"/>
            <a:ext cx="13188950" cy="7626350"/>
          </a:xfrm>
          <a:prstGeom prst="fram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Minus Sign 18">
            <a:extLst>
              <a:ext uri="{FF2B5EF4-FFF2-40B4-BE49-F238E27FC236}">
                <a16:creationId xmlns:a16="http://schemas.microsoft.com/office/drawing/2014/main" id="{5867208B-2557-FB8C-E751-8C31112960C8}"/>
              </a:ext>
            </a:extLst>
          </p:cNvPr>
          <p:cNvSpPr/>
          <p:nvPr/>
        </p:nvSpPr>
        <p:spPr>
          <a:xfrm>
            <a:off x="-225425" y="1504950"/>
            <a:ext cx="12636500" cy="812800"/>
          </a:xfrm>
          <a:prstGeom prst="mathMinus">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562844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3862298-AF85-4572-BED3-52E573EB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7BE265E6-D012-42B3-A7DE-C8FEED40DB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24917" y="3131936"/>
            <a:ext cx="1240640" cy="12406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6EB9A5AE-0A9C-4EB1-9569-A44D89EFC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70306" y="4546924"/>
            <a:ext cx="2369988" cy="2311077"/>
          </a:xfrm>
          <a:custGeom>
            <a:avLst/>
            <a:gdLst>
              <a:gd name="connsiteX0" fmla="*/ 0 w 2369988"/>
              <a:gd name="connsiteY0" fmla="*/ 0 h 2311077"/>
              <a:gd name="connsiteX1" fmla="*/ 1128071 w 2369988"/>
              <a:gd name="connsiteY1" fmla="*/ 0 h 2311077"/>
              <a:gd name="connsiteX2" fmla="*/ 1157716 w 2369988"/>
              <a:gd name="connsiteY2" fmla="*/ 128440 h 2311077"/>
              <a:gd name="connsiteX3" fmla="*/ 2316462 w 2369988"/>
              <a:gd name="connsiteY3" fmla="*/ 2257392 h 2311077"/>
              <a:gd name="connsiteX4" fmla="*/ 2369988 w 2369988"/>
              <a:gd name="connsiteY4" fmla="*/ 2311077 h 2311077"/>
              <a:gd name="connsiteX5" fmla="*/ 957894 w 2369988"/>
              <a:gd name="connsiteY5" fmla="*/ 2311077 h 2311077"/>
              <a:gd name="connsiteX6" fmla="*/ 777804 w 2369988"/>
              <a:gd name="connsiteY6" fmla="*/ 2040997 h 2311077"/>
              <a:gd name="connsiteX7" fmla="*/ 19614 w 2369988"/>
              <a:gd name="connsiteY7" fmla="*/ 109827 h 2311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9988" h="2311077">
                <a:moveTo>
                  <a:pt x="0" y="0"/>
                </a:moveTo>
                <a:lnTo>
                  <a:pt x="1128071" y="0"/>
                </a:lnTo>
                <a:lnTo>
                  <a:pt x="1157716" y="128440"/>
                </a:lnTo>
                <a:cubicBezTo>
                  <a:pt x="1365270" y="935139"/>
                  <a:pt x="1769588" y="1662859"/>
                  <a:pt x="2316462" y="2257392"/>
                </a:cubicBezTo>
                <a:lnTo>
                  <a:pt x="2369988" y="2311077"/>
                </a:lnTo>
                <a:lnTo>
                  <a:pt x="957894" y="2311077"/>
                </a:lnTo>
                <a:lnTo>
                  <a:pt x="777804" y="2040997"/>
                </a:lnTo>
                <a:cubicBezTo>
                  <a:pt x="421651" y="1454849"/>
                  <a:pt x="161627" y="803832"/>
                  <a:pt x="19614" y="109827"/>
                </a:cubicBezTo>
                <a:close/>
              </a:path>
            </a:pathLst>
          </a:custGeom>
          <a:solidFill>
            <a:schemeClr val="tx1">
              <a:lumMod val="50000"/>
              <a:lumOff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 name="Group 4"/>
          <p:cNvGrpSpPr/>
          <p:nvPr/>
        </p:nvGrpSpPr>
        <p:grpSpPr>
          <a:xfrm>
            <a:off x="4185935" y="889001"/>
            <a:ext cx="7166700" cy="5031598"/>
            <a:chOff x="-1550004" y="-9536"/>
            <a:chExt cx="20427420" cy="14948636"/>
          </a:xfrm>
        </p:grpSpPr>
        <p:sp>
          <p:nvSpPr>
            <p:cNvPr id="5" name="TextBox 5"/>
            <p:cNvSpPr txBox="1"/>
            <p:nvPr/>
          </p:nvSpPr>
          <p:spPr>
            <a:xfrm>
              <a:off x="-1547513" y="-9536"/>
              <a:ext cx="20424929" cy="1485883"/>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defTabSz="369020">
                <a:lnSpc>
                  <a:spcPts val="3875"/>
                </a:lnSpc>
                <a:spcBef>
                  <a:spcPct val="0"/>
                </a:spcBef>
                <a:spcAft>
                  <a:spcPts val="418"/>
                </a:spcAft>
              </a:pPr>
              <a:r>
                <a:rPr lang="en-US" sz="3600" b="1" kern="1200">
                  <a:solidFill>
                    <a:srgbClr val="000000"/>
                  </a:solidFill>
                  <a:latin typeface="Calibri Light"/>
                  <a:ea typeface="Calibri Light"/>
                  <a:cs typeface="Times New Roman"/>
                  <a:sym typeface="IBM Plex Sans Bold"/>
                </a:rPr>
                <a:t>Business Context</a:t>
              </a:r>
              <a:endParaRPr lang="en-US" sz="5400" b="1">
                <a:solidFill>
                  <a:srgbClr val="000000"/>
                </a:solidFill>
                <a:latin typeface="Times New Roman"/>
                <a:ea typeface="Calibri Light"/>
                <a:cs typeface="Times New Roman"/>
              </a:endParaRPr>
            </a:p>
          </p:txBody>
        </p:sp>
        <p:sp>
          <p:nvSpPr>
            <p:cNvPr id="6" name="TextBox 6"/>
            <p:cNvSpPr txBox="1"/>
            <p:nvPr/>
          </p:nvSpPr>
          <p:spPr>
            <a:xfrm>
              <a:off x="-1550004" y="2292521"/>
              <a:ext cx="20357339" cy="12646579"/>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just" defTabSz="369020">
                <a:lnSpc>
                  <a:spcPts val="1574"/>
                </a:lnSpc>
                <a:spcAft>
                  <a:spcPts val="418"/>
                </a:spcAft>
              </a:pPr>
              <a:endParaRPr lang="en-US" sz="900" kern="1200">
                <a:latin typeface="Calibri Light"/>
                <a:ea typeface="Calibri Light"/>
                <a:cs typeface="Times New Roman"/>
              </a:endParaRPr>
            </a:p>
            <a:p>
              <a:pPr algn="just" defTabSz="369020">
                <a:lnSpc>
                  <a:spcPts val="1574"/>
                </a:lnSpc>
                <a:spcAft>
                  <a:spcPts val="418"/>
                </a:spcAft>
              </a:pPr>
              <a:r>
                <a:rPr lang="en-US" sz="1800" b="1" kern="1200">
                  <a:solidFill>
                    <a:srgbClr val="000000"/>
                  </a:solidFill>
                  <a:latin typeface="Calibri Light"/>
                  <a:ea typeface="Calibri Light"/>
                  <a:cs typeface="Times New Roman"/>
                  <a:sym typeface="IBM Plex Sans Bold"/>
                </a:rPr>
                <a:t>Overview:</a:t>
              </a:r>
              <a:endParaRPr lang="en-US" sz="1800" b="1" kern="1200">
                <a:solidFill>
                  <a:srgbClr val="000000"/>
                </a:solidFill>
                <a:latin typeface="Calibri Light"/>
                <a:ea typeface="Calibri Light"/>
                <a:cs typeface="Times New Roman"/>
              </a:endParaRPr>
            </a:p>
            <a:p>
              <a:pPr marL="260350" lvl="1" indent="-129540" algn="just" defTabSz="369020">
                <a:lnSpc>
                  <a:spcPts val="1574"/>
                </a:lnSpc>
                <a:spcAft>
                  <a:spcPts val="418"/>
                </a:spcAft>
                <a:buFont typeface="Arial"/>
                <a:buChar char="•"/>
              </a:pPr>
              <a:r>
                <a:rPr lang="en-US" sz="1800" kern="1200">
                  <a:solidFill>
                    <a:srgbClr val="000000"/>
                  </a:solidFill>
                  <a:latin typeface="Calibri Light"/>
                  <a:ea typeface="Calibri Light"/>
                  <a:cs typeface="Times New Roman"/>
                  <a:sym typeface="IBM Plex Sans"/>
                </a:rPr>
                <a:t>The newly launched e-commerce retail start-up sells stuffed animal toys.</a:t>
              </a:r>
              <a:endParaRPr lang="en-US" sz="1800" kern="1200">
                <a:solidFill>
                  <a:srgbClr val="000000"/>
                </a:solidFill>
                <a:latin typeface="Calibri Light"/>
                <a:ea typeface="Calibri Light"/>
                <a:cs typeface="Times New Roman"/>
              </a:endParaRPr>
            </a:p>
            <a:p>
              <a:pPr marL="260350" lvl="1" indent="-129540" algn="just" defTabSz="369020">
                <a:lnSpc>
                  <a:spcPts val="1574"/>
                </a:lnSpc>
                <a:spcAft>
                  <a:spcPts val="418"/>
                </a:spcAft>
                <a:buFont typeface="Arial"/>
                <a:buChar char="•"/>
              </a:pPr>
              <a:r>
                <a:rPr lang="en-US" sz="1800" kern="1200">
                  <a:solidFill>
                    <a:srgbClr val="000000"/>
                  </a:solidFill>
                  <a:latin typeface="Calibri Light"/>
                  <a:ea typeface="Calibri Light"/>
                  <a:cs typeface="Times New Roman"/>
                  <a:sym typeface="IBM Plex Sans"/>
                </a:rPr>
                <a:t>The company is planning to secure the next round of funding.</a:t>
              </a:r>
              <a:endParaRPr lang="en-US" sz="1800" kern="1200">
                <a:solidFill>
                  <a:srgbClr val="000000"/>
                </a:solidFill>
                <a:latin typeface="Calibri Light"/>
                <a:ea typeface="Calibri Light"/>
                <a:cs typeface="Times New Roman"/>
              </a:endParaRPr>
            </a:p>
            <a:p>
              <a:pPr marL="260350" lvl="1" indent="-129540" algn="just" defTabSz="369020">
                <a:lnSpc>
                  <a:spcPts val="1574"/>
                </a:lnSpc>
                <a:spcAft>
                  <a:spcPts val="418"/>
                </a:spcAft>
                <a:buFont typeface="Arial"/>
                <a:buChar char="•"/>
              </a:pPr>
              <a:r>
                <a:rPr lang="en-US" sz="1800" kern="1200">
                  <a:solidFill>
                    <a:srgbClr val="000000"/>
                  </a:solidFill>
                  <a:latin typeface="Calibri Light"/>
                  <a:ea typeface="Calibri Light"/>
                  <a:cs typeface="Times New Roman"/>
                  <a:sym typeface="IBM Plex Sans"/>
                </a:rPr>
                <a:t>The CEO of the company needs to deliver a compelling business pitch to investors.</a:t>
              </a:r>
              <a:endParaRPr lang="en-US" sz="1800" kern="1200">
                <a:solidFill>
                  <a:srgbClr val="000000"/>
                </a:solidFill>
                <a:latin typeface="Calibri Light"/>
                <a:ea typeface="Calibri Light"/>
                <a:cs typeface="Times New Roman"/>
              </a:endParaRPr>
            </a:p>
            <a:p>
              <a:pPr algn="just" defTabSz="369020">
                <a:lnSpc>
                  <a:spcPts val="1574"/>
                </a:lnSpc>
                <a:spcAft>
                  <a:spcPts val="418"/>
                </a:spcAft>
              </a:pPr>
              <a:endParaRPr lang="en-US" sz="1800" kern="1200">
                <a:solidFill>
                  <a:srgbClr val="000000"/>
                </a:solidFill>
                <a:latin typeface="Calibri Light"/>
                <a:ea typeface="Calibri Light"/>
                <a:cs typeface="Times New Roman"/>
              </a:endParaRPr>
            </a:p>
            <a:p>
              <a:pPr algn="just" defTabSz="369020">
                <a:lnSpc>
                  <a:spcPts val="1574"/>
                </a:lnSpc>
                <a:spcAft>
                  <a:spcPts val="418"/>
                </a:spcAft>
              </a:pPr>
              <a:r>
                <a:rPr lang="en-US" sz="1800" b="1" kern="1200">
                  <a:solidFill>
                    <a:srgbClr val="000000"/>
                  </a:solidFill>
                  <a:latin typeface="Calibri Light"/>
                  <a:ea typeface="Calibri Light"/>
                  <a:cs typeface="Times New Roman"/>
                  <a:sym typeface="IBM Plex Sans Bold"/>
                </a:rPr>
                <a:t>Objectives:</a:t>
              </a:r>
              <a:endParaRPr lang="en-US" sz="1800" b="1" kern="1200">
                <a:solidFill>
                  <a:srgbClr val="000000"/>
                </a:solidFill>
                <a:latin typeface="Calibri Light"/>
                <a:ea typeface="Calibri Light"/>
                <a:cs typeface="Times New Roman"/>
              </a:endParaRPr>
            </a:p>
            <a:p>
              <a:pPr marL="260350" lvl="1" indent="-129540" algn="just" defTabSz="369020">
                <a:lnSpc>
                  <a:spcPts val="1574"/>
                </a:lnSpc>
                <a:spcAft>
                  <a:spcPts val="418"/>
                </a:spcAft>
                <a:buFont typeface="Arial"/>
                <a:buChar char="•"/>
              </a:pPr>
              <a:r>
                <a:rPr lang="en-US" sz="1800" kern="1200">
                  <a:solidFill>
                    <a:srgbClr val="000000"/>
                  </a:solidFill>
                  <a:latin typeface="Calibri Light"/>
                  <a:ea typeface="Calibri Light"/>
                  <a:cs typeface="Times New Roman"/>
                  <a:sym typeface="IBM Plex Sans"/>
                </a:rPr>
                <a:t>Create dashboards for different stakeholders to track business metrics and KPIs regularly.</a:t>
              </a:r>
              <a:endParaRPr lang="en-US" sz="1800" kern="1200">
                <a:solidFill>
                  <a:srgbClr val="000000"/>
                </a:solidFill>
                <a:latin typeface="Calibri Light"/>
                <a:ea typeface="Calibri Light"/>
                <a:cs typeface="Times New Roman"/>
              </a:endParaRPr>
            </a:p>
            <a:p>
              <a:pPr marL="260350" lvl="1" indent="-129540" algn="just" defTabSz="369020">
                <a:lnSpc>
                  <a:spcPts val="1574"/>
                </a:lnSpc>
                <a:spcAft>
                  <a:spcPts val="418"/>
                </a:spcAft>
                <a:buFont typeface="Arial"/>
                <a:buChar char="•"/>
              </a:pPr>
              <a:r>
                <a:rPr lang="en-US" sz="1800" kern="1200">
                  <a:solidFill>
                    <a:srgbClr val="000000"/>
                  </a:solidFill>
                  <a:latin typeface="Calibri Light"/>
                  <a:ea typeface="Calibri Light"/>
                  <a:cs typeface="Times New Roman"/>
                  <a:sym typeface="IBM Plex Sans"/>
                </a:rPr>
                <a:t>Enable data-driven decision-making for stakeholders.</a:t>
              </a:r>
              <a:endParaRPr lang="en-US" sz="1800" kern="1200">
                <a:solidFill>
                  <a:srgbClr val="000000"/>
                </a:solidFill>
                <a:latin typeface="Calibri Light"/>
                <a:ea typeface="Calibri Light"/>
                <a:cs typeface="Times New Roman"/>
              </a:endParaRPr>
            </a:p>
            <a:p>
              <a:pPr marL="260350" lvl="1" indent="-129540" algn="just" defTabSz="369020">
                <a:lnSpc>
                  <a:spcPts val="1574"/>
                </a:lnSpc>
                <a:spcAft>
                  <a:spcPts val="418"/>
                </a:spcAft>
                <a:buFont typeface="Arial"/>
                <a:buChar char="•"/>
              </a:pPr>
              <a:r>
                <a:rPr lang="en-US" sz="1800" kern="1200">
                  <a:solidFill>
                    <a:srgbClr val="000000"/>
                  </a:solidFill>
                  <a:latin typeface="Calibri Light"/>
                  <a:ea typeface="Calibri Light"/>
                  <a:cs typeface="Times New Roman"/>
                  <a:sym typeface="IBM Plex Sans"/>
                </a:rPr>
                <a:t>Provide detailed analysis of company performance and new product analysis.</a:t>
              </a:r>
              <a:endParaRPr lang="en-US" sz="1800" kern="1200">
                <a:solidFill>
                  <a:srgbClr val="000000"/>
                </a:solidFill>
                <a:latin typeface="Calibri Light"/>
                <a:ea typeface="Calibri Light"/>
                <a:cs typeface="Times New Roman"/>
              </a:endParaRPr>
            </a:p>
            <a:p>
              <a:pPr marL="260350" lvl="1" indent="-129540" algn="just" defTabSz="369020">
                <a:lnSpc>
                  <a:spcPts val="1574"/>
                </a:lnSpc>
                <a:spcAft>
                  <a:spcPts val="418"/>
                </a:spcAft>
                <a:buFont typeface="Arial"/>
                <a:buChar char="•"/>
              </a:pPr>
              <a:r>
                <a:rPr lang="en-US" sz="1800" kern="1200">
                  <a:solidFill>
                    <a:srgbClr val="000000"/>
                  </a:solidFill>
                  <a:latin typeface="Calibri Light"/>
                  <a:ea typeface="Calibri Light"/>
                  <a:cs typeface="Times New Roman"/>
                  <a:sym typeface="IBM Plex Sans"/>
                </a:rPr>
                <a:t>Deliver a captivating business pitch by showcasing traffic analysis, website performance, progress of new products, and relevant insights and reports.</a:t>
              </a:r>
              <a:endParaRPr lang="en-US" sz="1800" kern="1200">
                <a:solidFill>
                  <a:srgbClr val="000000"/>
                </a:solidFill>
                <a:latin typeface="Times New Roman"/>
                <a:ea typeface="Calibri Light"/>
                <a:cs typeface="Times New Roman"/>
              </a:endParaRPr>
            </a:p>
            <a:p>
              <a:pPr algn="just" defTabSz="369020">
                <a:lnSpc>
                  <a:spcPts val="1574"/>
                </a:lnSpc>
                <a:spcAft>
                  <a:spcPts val="418"/>
                </a:spcAft>
              </a:pPr>
              <a:endParaRPr lang="en-US" sz="1800" kern="1200">
                <a:solidFill>
                  <a:srgbClr val="000000"/>
                </a:solidFill>
                <a:latin typeface="Times New Roman"/>
                <a:ea typeface="+mn-ea"/>
                <a:cs typeface="Times New Roman"/>
              </a:endParaRPr>
            </a:p>
            <a:p>
              <a:pPr algn="just">
                <a:lnSpc>
                  <a:spcPts val="2600"/>
                </a:lnSpc>
                <a:spcAft>
                  <a:spcPts val="600"/>
                </a:spcAft>
              </a:pPr>
              <a:endParaRPr lang="en-US" sz="3600">
                <a:solidFill>
                  <a:srgbClr val="000000"/>
                </a:solidFill>
                <a:latin typeface="Times New Roman"/>
                <a:ea typeface="IBM Plex Sans"/>
                <a:cs typeface="IBM Plex Sans"/>
              </a:endParaRPr>
            </a:p>
          </p:txBody>
        </p:sp>
      </p:grpSp>
    </p:spTree>
    <p:extLst>
      <p:ext uri="{BB962C8B-B14F-4D97-AF65-F5344CB8AC3E}">
        <p14:creationId xmlns:p14="http://schemas.microsoft.com/office/powerpoint/2010/main" val="188087926"/>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CBBDAA-1B8E-B3DE-3B66-DDDA04BE3F04}"/>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4000" b="1" kern="1200">
                <a:latin typeface="Calibri"/>
                <a:cs typeface="Calibri"/>
              </a:rPr>
              <a:t>Portfolio Expansion Analysis</a:t>
            </a:r>
            <a:endParaRPr lang="en-US" sz="4000" kern="1200">
              <a:latin typeface="Calibri"/>
              <a:cs typeface="Calibri"/>
            </a:endParaRPr>
          </a:p>
        </p:txBody>
      </p:sp>
      <p:sp>
        <p:nvSpPr>
          <p:cNvPr id="40"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5">
            <a:extLst>
              <a:ext uri="{FF2B5EF4-FFF2-40B4-BE49-F238E27FC236}">
                <a16:creationId xmlns:a16="http://schemas.microsoft.com/office/drawing/2014/main" id="{1F1DE748-2124-4038-196D-032C783D7FF0}"/>
              </a:ext>
            </a:extLst>
          </p:cNvPr>
          <p:cNvGraphicFramePr>
            <a:graphicFrameLocks/>
          </p:cNvGraphicFramePr>
          <p:nvPr>
            <p:extLst>
              <p:ext uri="{D42A27DB-BD31-4B8C-83A1-F6EECF244321}">
                <p14:modId xmlns:p14="http://schemas.microsoft.com/office/powerpoint/2010/main" val="1435390665"/>
              </p:ext>
            </p:extLst>
          </p:nvPr>
        </p:nvGraphicFramePr>
        <p:xfrm>
          <a:off x="5393257" y="3122327"/>
          <a:ext cx="6440426" cy="1878745"/>
        </p:xfrm>
        <a:graphic>
          <a:graphicData uri="http://schemas.openxmlformats.org/drawingml/2006/table">
            <a:tbl>
              <a:tblPr firstRow="1" bandRow="1">
                <a:tableStyleId>{5C22544A-7EE6-4342-B048-85BDC9FD1C3A}</a:tableStyleId>
              </a:tblPr>
              <a:tblGrid>
                <a:gridCol w="858933">
                  <a:extLst>
                    <a:ext uri="{9D8B030D-6E8A-4147-A177-3AD203B41FA5}">
                      <a16:colId xmlns:a16="http://schemas.microsoft.com/office/drawing/2014/main" val="324579190"/>
                    </a:ext>
                  </a:extLst>
                </a:gridCol>
                <a:gridCol w="877378">
                  <a:extLst>
                    <a:ext uri="{9D8B030D-6E8A-4147-A177-3AD203B41FA5}">
                      <a16:colId xmlns:a16="http://schemas.microsoft.com/office/drawing/2014/main" val="386239498"/>
                    </a:ext>
                  </a:extLst>
                </a:gridCol>
                <a:gridCol w="723680">
                  <a:extLst>
                    <a:ext uri="{9D8B030D-6E8A-4147-A177-3AD203B41FA5}">
                      <a16:colId xmlns:a16="http://schemas.microsoft.com/office/drawing/2014/main" val="3219194714"/>
                    </a:ext>
                  </a:extLst>
                </a:gridCol>
                <a:gridCol w="1163868">
                  <a:extLst>
                    <a:ext uri="{9D8B030D-6E8A-4147-A177-3AD203B41FA5}">
                      <a16:colId xmlns:a16="http://schemas.microsoft.com/office/drawing/2014/main" val="1651906729"/>
                    </a:ext>
                  </a:extLst>
                </a:gridCol>
                <a:gridCol w="885984">
                  <a:extLst>
                    <a:ext uri="{9D8B030D-6E8A-4147-A177-3AD203B41FA5}">
                      <a16:colId xmlns:a16="http://schemas.microsoft.com/office/drawing/2014/main" val="2332500254"/>
                    </a:ext>
                  </a:extLst>
                </a:gridCol>
                <a:gridCol w="989268">
                  <a:extLst>
                    <a:ext uri="{9D8B030D-6E8A-4147-A177-3AD203B41FA5}">
                      <a16:colId xmlns:a16="http://schemas.microsoft.com/office/drawing/2014/main" val="2153669161"/>
                    </a:ext>
                  </a:extLst>
                </a:gridCol>
                <a:gridCol w="941315">
                  <a:extLst>
                    <a:ext uri="{9D8B030D-6E8A-4147-A177-3AD203B41FA5}">
                      <a16:colId xmlns:a16="http://schemas.microsoft.com/office/drawing/2014/main" val="1410156069"/>
                    </a:ext>
                  </a:extLst>
                </a:gridCol>
              </a:tblGrid>
              <a:tr h="775765">
                <a:tc>
                  <a:txBody>
                    <a:bodyPr/>
                    <a:lstStyle/>
                    <a:p>
                      <a:pPr lvl="0">
                        <a:buNone/>
                      </a:pPr>
                      <a:r>
                        <a:rPr lang="en-GB" sz="1500" b="0" i="0" u="none" strike="noStrike" noProof="0">
                          <a:solidFill>
                            <a:schemeClr val="bg1"/>
                          </a:solidFill>
                          <a:latin typeface="Aptos"/>
                        </a:rPr>
                        <a:t>period</a:t>
                      </a:r>
                      <a:endParaRPr lang="en-US" sz="1500">
                        <a:solidFill>
                          <a:schemeClr val="bg1"/>
                        </a:solidFill>
                      </a:endParaRPr>
                    </a:p>
                  </a:txBody>
                  <a:tcPr marL="74611" marR="74611" marT="37306" marB="37306"/>
                </a:tc>
                <a:tc>
                  <a:txBody>
                    <a:bodyPr/>
                    <a:lstStyle/>
                    <a:p>
                      <a:pPr lvl="0">
                        <a:buNone/>
                      </a:pPr>
                      <a:r>
                        <a:rPr lang="en-GB" sz="1500" b="0" i="0" u="none" strike="noStrike" noProof="0">
                          <a:solidFill>
                            <a:schemeClr val="bg1"/>
                          </a:solidFill>
                          <a:latin typeface="Aptos"/>
                        </a:rPr>
                        <a:t>Session count</a:t>
                      </a:r>
                      <a:endParaRPr lang="en-US" sz="1500">
                        <a:solidFill>
                          <a:schemeClr val="bg1"/>
                        </a:solidFill>
                      </a:endParaRPr>
                    </a:p>
                  </a:txBody>
                  <a:tcPr marL="74611" marR="74611" marT="37306" marB="37306"/>
                </a:tc>
                <a:tc>
                  <a:txBody>
                    <a:bodyPr/>
                    <a:lstStyle/>
                    <a:p>
                      <a:pPr lvl="0">
                        <a:buNone/>
                      </a:pPr>
                      <a:r>
                        <a:rPr lang="en-GB" sz="1500" b="0" i="0" u="none" strike="noStrike" noProof="0">
                          <a:solidFill>
                            <a:schemeClr val="bg1"/>
                          </a:solidFill>
                          <a:latin typeface="Aptos"/>
                        </a:rPr>
                        <a:t>Order count</a:t>
                      </a:r>
                      <a:endParaRPr lang="en-US" sz="1500">
                        <a:solidFill>
                          <a:schemeClr val="bg1"/>
                        </a:solidFill>
                      </a:endParaRPr>
                    </a:p>
                  </a:txBody>
                  <a:tcPr marL="74611" marR="74611" marT="37306" marB="37306"/>
                </a:tc>
                <a:tc>
                  <a:txBody>
                    <a:bodyPr/>
                    <a:lstStyle/>
                    <a:p>
                      <a:pPr lvl="0">
                        <a:buNone/>
                      </a:pPr>
                      <a:r>
                        <a:rPr lang="en-GB" sz="1500" b="0" i="0" u="none" strike="noStrike" noProof="0">
                          <a:solidFill>
                            <a:schemeClr val="bg1"/>
                          </a:solidFill>
                          <a:latin typeface="Aptos"/>
                        </a:rPr>
                        <a:t>Conversion rate</a:t>
                      </a:r>
                      <a:endParaRPr lang="en-US" sz="1500">
                        <a:solidFill>
                          <a:schemeClr val="bg1"/>
                        </a:solidFill>
                      </a:endParaRPr>
                    </a:p>
                  </a:txBody>
                  <a:tcPr marL="74611" marR="74611" marT="37306" marB="37306"/>
                </a:tc>
                <a:tc>
                  <a:txBody>
                    <a:bodyPr/>
                    <a:lstStyle/>
                    <a:p>
                      <a:pPr lvl="0">
                        <a:buNone/>
                      </a:pPr>
                      <a:r>
                        <a:rPr lang="en-GB" sz="1500" b="0" i="0" u="none" strike="noStrike" noProof="0">
                          <a:solidFill>
                            <a:schemeClr val="bg1"/>
                          </a:solidFill>
                          <a:latin typeface="Aptos"/>
                        </a:rPr>
                        <a:t>Average order value</a:t>
                      </a:r>
                      <a:endParaRPr lang="en-US" sz="1500">
                        <a:solidFill>
                          <a:schemeClr val="bg1"/>
                        </a:solidFill>
                      </a:endParaRPr>
                    </a:p>
                  </a:txBody>
                  <a:tcPr marL="74611" marR="74611" marT="37306" marB="37306"/>
                </a:tc>
                <a:tc>
                  <a:txBody>
                    <a:bodyPr/>
                    <a:lstStyle/>
                    <a:p>
                      <a:pPr lvl="0">
                        <a:buNone/>
                      </a:pPr>
                      <a:r>
                        <a:rPr lang="en-GB" sz="1500" b="0" i="0" u="none" strike="noStrike" noProof="0">
                          <a:solidFill>
                            <a:schemeClr val="bg1"/>
                          </a:solidFill>
                          <a:latin typeface="Aptos"/>
                        </a:rPr>
                        <a:t>Products per order</a:t>
                      </a:r>
                      <a:endParaRPr lang="en-US" sz="1500">
                        <a:solidFill>
                          <a:schemeClr val="bg1"/>
                        </a:solidFill>
                      </a:endParaRPr>
                    </a:p>
                  </a:txBody>
                  <a:tcPr marL="74611" marR="74611" marT="37306" marB="37306"/>
                </a:tc>
                <a:tc>
                  <a:txBody>
                    <a:bodyPr/>
                    <a:lstStyle/>
                    <a:p>
                      <a:pPr lvl="0">
                        <a:buNone/>
                      </a:pPr>
                      <a:r>
                        <a:rPr lang="en-GB" sz="1500" b="0" i="0" u="none" strike="noStrike" noProof="0">
                          <a:solidFill>
                            <a:schemeClr val="bg1"/>
                          </a:solidFill>
                          <a:latin typeface="Aptos"/>
                        </a:rPr>
                        <a:t>Revenue per session</a:t>
                      </a:r>
                      <a:endParaRPr lang="en-US" sz="1500">
                        <a:solidFill>
                          <a:schemeClr val="bg1"/>
                        </a:solidFill>
                      </a:endParaRPr>
                    </a:p>
                  </a:txBody>
                  <a:tcPr marL="74611" marR="74611" marT="37306" marB="37306"/>
                </a:tc>
                <a:extLst>
                  <a:ext uri="{0D108BD9-81ED-4DB2-BD59-A6C34878D82A}">
                    <a16:rowId xmlns:a16="http://schemas.microsoft.com/office/drawing/2014/main" val="2863480167"/>
                  </a:ext>
                </a:extLst>
              </a:tr>
              <a:tr h="551490">
                <a:tc>
                  <a:txBody>
                    <a:bodyPr/>
                    <a:lstStyle/>
                    <a:p>
                      <a:r>
                        <a:rPr lang="en-GB" sz="1500"/>
                        <a:t>Pre-launch </a:t>
                      </a:r>
                    </a:p>
                  </a:txBody>
                  <a:tcPr marL="74611" marR="74611" marT="37306" marB="37306"/>
                </a:tc>
                <a:tc>
                  <a:txBody>
                    <a:bodyPr/>
                    <a:lstStyle/>
                    <a:p>
                      <a:pPr lvl="0" algn="r">
                        <a:lnSpc>
                          <a:spcPct val="100000"/>
                        </a:lnSpc>
                        <a:spcBef>
                          <a:spcPts val="0"/>
                        </a:spcBef>
                        <a:spcAft>
                          <a:spcPts val="0"/>
                        </a:spcAft>
                        <a:buNone/>
                      </a:pPr>
                      <a:r>
                        <a:rPr lang="en-GB" sz="1500" b="0" i="0" u="none" strike="noStrike" noProof="0">
                          <a:solidFill>
                            <a:srgbClr val="000000"/>
                          </a:solidFill>
                          <a:latin typeface="Aptos"/>
                        </a:rPr>
                        <a:t>16774</a:t>
                      </a:r>
                    </a:p>
                  </a:txBody>
                  <a:tcPr marL="74611" marR="74611" marT="37306" marB="37306"/>
                </a:tc>
                <a:tc>
                  <a:txBody>
                    <a:bodyPr/>
                    <a:lstStyle/>
                    <a:p>
                      <a:r>
                        <a:rPr lang="en-GB" sz="1500"/>
                        <a:t>1014</a:t>
                      </a:r>
                    </a:p>
                  </a:txBody>
                  <a:tcPr marL="74611" marR="74611" marT="37306" marB="37306"/>
                </a:tc>
                <a:tc>
                  <a:txBody>
                    <a:bodyPr/>
                    <a:lstStyle/>
                    <a:p>
                      <a:pPr lvl="0">
                        <a:buNone/>
                      </a:pPr>
                      <a:r>
                        <a:rPr lang="en-GB" sz="1500" b="0" i="0" u="none" strike="noStrike" noProof="0">
                          <a:solidFill>
                            <a:srgbClr val="000000"/>
                          </a:solidFill>
                          <a:latin typeface="Aptos"/>
                        </a:rPr>
                        <a:t>6.05</a:t>
                      </a:r>
                    </a:p>
                  </a:txBody>
                  <a:tcPr marL="74611" marR="74611" marT="37306" marB="37306"/>
                </a:tc>
                <a:tc>
                  <a:txBody>
                    <a:bodyPr/>
                    <a:lstStyle/>
                    <a:p>
                      <a:r>
                        <a:rPr lang="en-GB" sz="1500"/>
                        <a:t>54.20</a:t>
                      </a:r>
                    </a:p>
                  </a:txBody>
                  <a:tcPr marL="74611" marR="74611" marT="37306" marB="37306"/>
                </a:tc>
                <a:tc>
                  <a:txBody>
                    <a:bodyPr/>
                    <a:lstStyle/>
                    <a:p>
                      <a:r>
                        <a:rPr lang="en-GB" sz="1500"/>
                        <a:t>1.04</a:t>
                      </a:r>
                    </a:p>
                  </a:txBody>
                  <a:tcPr marL="74611" marR="74611" marT="37306" marB="37306"/>
                </a:tc>
                <a:tc>
                  <a:txBody>
                    <a:bodyPr/>
                    <a:lstStyle/>
                    <a:p>
                      <a:r>
                        <a:rPr lang="en-GB" sz="1500"/>
                        <a:t>3.27</a:t>
                      </a:r>
                    </a:p>
                  </a:txBody>
                  <a:tcPr marL="74611" marR="74611" marT="37306" marB="37306"/>
                </a:tc>
                <a:extLst>
                  <a:ext uri="{0D108BD9-81ED-4DB2-BD59-A6C34878D82A}">
                    <a16:rowId xmlns:a16="http://schemas.microsoft.com/office/drawing/2014/main" val="1686665923"/>
                  </a:ext>
                </a:extLst>
              </a:tr>
              <a:tr h="551490">
                <a:tc>
                  <a:txBody>
                    <a:bodyPr/>
                    <a:lstStyle/>
                    <a:p>
                      <a:r>
                        <a:rPr lang="en-GB" sz="1500"/>
                        <a:t>Post-launch</a:t>
                      </a:r>
                      <a:endParaRPr lang="en-GB" sz="1500" err="1"/>
                    </a:p>
                  </a:txBody>
                  <a:tcPr marL="74611" marR="74611" marT="37306" marB="37306"/>
                </a:tc>
                <a:tc>
                  <a:txBody>
                    <a:bodyPr/>
                    <a:lstStyle/>
                    <a:p>
                      <a:pPr lvl="0">
                        <a:buNone/>
                      </a:pPr>
                      <a:r>
                        <a:rPr lang="en-GB" sz="1500" b="0" i="0" u="none" strike="noStrike" noProof="0">
                          <a:solidFill>
                            <a:srgbClr val="000000"/>
                          </a:solidFill>
                          <a:latin typeface="Aptos"/>
                        </a:rPr>
                        <a:t>13383</a:t>
                      </a:r>
                    </a:p>
                  </a:txBody>
                  <a:tcPr marL="74611" marR="74611" marT="37306" marB="37306"/>
                </a:tc>
                <a:tc>
                  <a:txBody>
                    <a:bodyPr/>
                    <a:lstStyle/>
                    <a:p>
                      <a:r>
                        <a:rPr lang="en-GB" sz="1500"/>
                        <a:t>940</a:t>
                      </a:r>
                    </a:p>
                  </a:txBody>
                  <a:tcPr marL="74611" marR="74611" marT="37306" marB="37306"/>
                </a:tc>
                <a:tc>
                  <a:txBody>
                    <a:bodyPr/>
                    <a:lstStyle/>
                    <a:p>
                      <a:r>
                        <a:rPr lang="en-GB" sz="1500"/>
                        <a:t>7.02</a:t>
                      </a:r>
                    </a:p>
                  </a:txBody>
                  <a:tcPr marL="74611" marR="74611" marT="37306" marB="37306"/>
                </a:tc>
                <a:tc>
                  <a:txBody>
                    <a:bodyPr/>
                    <a:lstStyle/>
                    <a:p>
                      <a:r>
                        <a:rPr lang="en-GB" sz="1500"/>
                        <a:t>57.00</a:t>
                      </a:r>
                    </a:p>
                  </a:txBody>
                  <a:tcPr marL="74611" marR="74611" marT="37306" marB="37306"/>
                </a:tc>
                <a:tc>
                  <a:txBody>
                    <a:bodyPr/>
                    <a:lstStyle/>
                    <a:p>
                      <a:r>
                        <a:rPr lang="en-GB" sz="1500"/>
                        <a:t>1.12</a:t>
                      </a:r>
                    </a:p>
                  </a:txBody>
                  <a:tcPr marL="74611" marR="74611" marT="37306" marB="37306"/>
                </a:tc>
                <a:tc>
                  <a:txBody>
                    <a:bodyPr/>
                    <a:lstStyle/>
                    <a:p>
                      <a:r>
                        <a:rPr lang="en-GB" sz="1500"/>
                        <a:t>4.00</a:t>
                      </a:r>
                    </a:p>
                  </a:txBody>
                  <a:tcPr marL="74611" marR="74611" marT="37306" marB="37306"/>
                </a:tc>
                <a:extLst>
                  <a:ext uri="{0D108BD9-81ED-4DB2-BD59-A6C34878D82A}">
                    <a16:rowId xmlns:a16="http://schemas.microsoft.com/office/drawing/2014/main" val="3498202874"/>
                  </a:ext>
                </a:extLst>
              </a:tr>
            </a:tbl>
          </a:graphicData>
        </a:graphic>
      </p:graphicFrame>
      <p:graphicFrame>
        <p:nvGraphicFramePr>
          <p:cNvPr id="33" name="TextBox 8">
            <a:extLst>
              <a:ext uri="{FF2B5EF4-FFF2-40B4-BE49-F238E27FC236}">
                <a16:creationId xmlns:a16="http://schemas.microsoft.com/office/drawing/2014/main" id="{80012F12-0DF8-E0C1-FAA6-75C7003837E2}"/>
              </a:ext>
            </a:extLst>
          </p:cNvPr>
          <p:cNvGraphicFramePr/>
          <p:nvPr>
            <p:extLst>
              <p:ext uri="{D42A27DB-BD31-4B8C-83A1-F6EECF244321}">
                <p14:modId xmlns:p14="http://schemas.microsoft.com/office/powerpoint/2010/main" val="2570555592"/>
              </p:ext>
            </p:extLst>
          </p:nvPr>
        </p:nvGraphicFramePr>
        <p:xfrm>
          <a:off x="838200" y="2391676"/>
          <a:ext cx="4379588" cy="36216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5587696"/>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9C0B66-107A-7635-0F1B-8105D964BA55}"/>
              </a:ext>
            </a:extLst>
          </p:cNvPr>
          <p:cNvSpPr>
            <a:spLocks noGrp="1"/>
          </p:cNvSpPr>
          <p:nvPr>
            <p:ph type="title"/>
          </p:nvPr>
        </p:nvSpPr>
        <p:spPr>
          <a:xfrm>
            <a:off x="841248" y="334644"/>
            <a:ext cx="10509504" cy="1076914"/>
          </a:xfrm>
        </p:spPr>
        <p:txBody>
          <a:bodyPr anchor="ctr">
            <a:normAutofit/>
          </a:bodyPr>
          <a:lstStyle/>
          <a:p>
            <a:r>
              <a:rPr lang="en-US">
                <a:latin typeface="Calibri"/>
                <a:cs typeface="Calibri"/>
              </a:rPr>
              <a:t>Average sessions by day of the week</a:t>
            </a:r>
          </a:p>
        </p:txBody>
      </p:sp>
      <p:sp>
        <p:nvSpPr>
          <p:cNvPr id="13" name="Rectangle 12">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descr="A graph with numbers and a line&#10;&#10;Description automatically generated">
            <a:extLst>
              <a:ext uri="{FF2B5EF4-FFF2-40B4-BE49-F238E27FC236}">
                <a16:creationId xmlns:a16="http://schemas.microsoft.com/office/drawing/2014/main" id="{27B21D03-32C2-122E-FC42-C464372F08A2}"/>
              </a:ext>
            </a:extLst>
          </p:cNvPr>
          <p:cNvPicPr>
            <a:picLocks noChangeAspect="1"/>
          </p:cNvPicPr>
          <p:nvPr/>
        </p:nvPicPr>
        <p:blipFill>
          <a:blip r:embed="rId2"/>
          <a:stretch>
            <a:fillRect/>
          </a:stretch>
        </p:blipFill>
        <p:spPr>
          <a:xfrm>
            <a:off x="4651183" y="2603173"/>
            <a:ext cx="6702998" cy="3246944"/>
          </a:xfrm>
          <a:prstGeom prst="rect">
            <a:avLst/>
          </a:prstGeom>
        </p:spPr>
      </p:pic>
      <p:sp>
        <p:nvSpPr>
          <p:cNvPr id="6" name="TextBox 5">
            <a:extLst>
              <a:ext uri="{FF2B5EF4-FFF2-40B4-BE49-F238E27FC236}">
                <a16:creationId xmlns:a16="http://schemas.microsoft.com/office/drawing/2014/main" id="{FC44A2A9-59D5-66B5-CB06-81FE62E76545}"/>
              </a:ext>
            </a:extLst>
          </p:cNvPr>
          <p:cNvSpPr txBox="1"/>
          <p:nvPr/>
        </p:nvSpPr>
        <p:spPr>
          <a:xfrm>
            <a:off x="838200" y="2834655"/>
            <a:ext cx="359526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57810" indent="-257810" defTabSz="825155">
              <a:spcAft>
                <a:spcPts val="576"/>
              </a:spcAft>
              <a:buFont typeface="Arial"/>
              <a:buChar char="•"/>
            </a:pPr>
            <a:r>
              <a:rPr lang="en-GB" kern="1200">
                <a:latin typeface="Calibri Light"/>
                <a:cs typeface="Times New Roman"/>
              </a:rPr>
              <a:t>Sunday and Saturday are lowest performing weeks both in terms of session visits ad purchases </a:t>
            </a:r>
            <a:endParaRPr lang="en-US">
              <a:latin typeface="Calibri Light"/>
              <a:cs typeface="Times New Roman"/>
            </a:endParaRPr>
          </a:p>
        </p:txBody>
      </p:sp>
      <p:sp>
        <p:nvSpPr>
          <p:cNvPr id="7" name="TextBox 6">
            <a:extLst>
              <a:ext uri="{FF2B5EF4-FFF2-40B4-BE49-F238E27FC236}">
                <a16:creationId xmlns:a16="http://schemas.microsoft.com/office/drawing/2014/main" id="{01E5AC14-8A29-695A-C575-13DE84FC16A3}"/>
              </a:ext>
            </a:extLst>
          </p:cNvPr>
          <p:cNvSpPr txBox="1"/>
          <p:nvPr/>
        </p:nvSpPr>
        <p:spPr>
          <a:xfrm>
            <a:off x="850008" y="2215865"/>
            <a:ext cx="378576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825155">
              <a:spcAft>
                <a:spcPts val="576"/>
              </a:spcAft>
            </a:pPr>
            <a:r>
              <a:rPr lang="en-GB" b="1" kern="1200">
                <a:latin typeface="Calibri Light"/>
                <a:ea typeface="+mn-lt"/>
                <a:cs typeface="Times New Roman"/>
              </a:rPr>
              <a:t>Highest and lowest performing weeks:</a:t>
            </a:r>
            <a:endParaRPr lang="en-US" b="1">
              <a:latin typeface="Calibri Light"/>
              <a:cs typeface="Times New Roman"/>
            </a:endParaRPr>
          </a:p>
        </p:txBody>
      </p:sp>
      <p:sp>
        <p:nvSpPr>
          <p:cNvPr id="8" name="TextBox 7">
            <a:extLst>
              <a:ext uri="{FF2B5EF4-FFF2-40B4-BE49-F238E27FC236}">
                <a16:creationId xmlns:a16="http://schemas.microsoft.com/office/drawing/2014/main" id="{E4019BD2-5E9E-B21D-E7F5-CCD3863C3EAC}"/>
              </a:ext>
            </a:extLst>
          </p:cNvPr>
          <p:cNvSpPr txBox="1"/>
          <p:nvPr/>
        </p:nvSpPr>
        <p:spPr>
          <a:xfrm>
            <a:off x="853740" y="4228808"/>
            <a:ext cx="358604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825155">
              <a:spcAft>
                <a:spcPts val="576"/>
              </a:spcAft>
            </a:pPr>
            <a:r>
              <a:rPr lang="en-GB" b="1">
                <a:latin typeface="Calibri Light"/>
                <a:ea typeface="+mn-lt"/>
                <a:cs typeface="Times New Roman"/>
              </a:rPr>
              <a:t>Possible reason for low website visits on weekends:</a:t>
            </a:r>
          </a:p>
        </p:txBody>
      </p:sp>
      <p:sp>
        <p:nvSpPr>
          <p:cNvPr id="10" name="TextBox 9">
            <a:extLst>
              <a:ext uri="{FF2B5EF4-FFF2-40B4-BE49-F238E27FC236}">
                <a16:creationId xmlns:a16="http://schemas.microsoft.com/office/drawing/2014/main" id="{D8587B6B-84D5-205E-E22F-2257EA8116E0}"/>
              </a:ext>
            </a:extLst>
          </p:cNvPr>
          <p:cNvSpPr txBox="1"/>
          <p:nvPr/>
        </p:nvSpPr>
        <p:spPr>
          <a:xfrm>
            <a:off x="876997" y="4956499"/>
            <a:ext cx="357682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57810" indent="-257810" defTabSz="825155">
              <a:spcAft>
                <a:spcPts val="576"/>
              </a:spcAft>
              <a:buFont typeface="Arial"/>
              <a:buChar char="•"/>
            </a:pPr>
            <a:r>
              <a:rPr lang="en-GB">
                <a:latin typeface="Calibri Light"/>
                <a:cs typeface="Times New Roman"/>
              </a:rPr>
              <a:t>In countries like USA most people would like to spend the time going outside during weekends </a:t>
            </a:r>
            <a:endParaRPr lang="en-US">
              <a:latin typeface="Calibri Light"/>
              <a:cs typeface="Times New Roman"/>
            </a:endParaRPr>
          </a:p>
        </p:txBody>
      </p:sp>
    </p:spTree>
    <p:extLst>
      <p:ext uri="{BB962C8B-B14F-4D97-AF65-F5344CB8AC3E}">
        <p14:creationId xmlns:p14="http://schemas.microsoft.com/office/powerpoint/2010/main" val="3459298073"/>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6DEA38-95CC-5ED5-5694-32D37AA744C5}"/>
              </a:ext>
            </a:extLst>
          </p:cNvPr>
          <p:cNvSpPr>
            <a:spLocks noGrp="1"/>
          </p:cNvSpPr>
          <p:nvPr>
            <p:ph type="title"/>
          </p:nvPr>
        </p:nvSpPr>
        <p:spPr>
          <a:xfrm>
            <a:off x="841248" y="334644"/>
            <a:ext cx="10509504" cy="1076914"/>
          </a:xfrm>
        </p:spPr>
        <p:txBody>
          <a:bodyPr anchor="ctr">
            <a:normAutofit/>
          </a:bodyPr>
          <a:lstStyle/>
          <a:p>
            <a:r>
              <a:rPr lang="en-GB" sz="4000">
                <a:latin typeface="Calibri"/>
                <a:cs typeface="Calibri"/>
              </a:rPr>
              <a:t>Cross Selling </a:t>
            </a:r>
          </a:p>
        </p:txBody>
      </p:sp>
      <p:sp>
        <p:nvSpPr>
          <p:cNvPr id="20" name="Rectangle 1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Content Placeholder 7" descr="A graph with numbers and a bar chart&#10;&#10;Description automatically generated">
            <a:extLst>
              <a:ext uri="{FF2B5EF4-FFF2-40B4-BE49-F238E27FC236}">
                <a16:creationId xmlns:a16="http://schemas.microsoft.com/office/drawing/2014/main" id="{386553AC-B8FD-CF8E-60B3-B7573EFC3109}"/>
              </a:ext>
            </a:extLst>
          </p:cNvPr>
          <p:cNvPicPr>
            <a:picLocks noChangeAspect="1"/>
          </p:cNvPicPr>
          <p:nvPr/>
        </p:nvPicPr>
        <p:blipFill>
          <a:blip r:embed="rId2"/>
          <a:stretch>
            <a:fillRect/>
          </a:stretch>
        </p:blipFill>
        <p:spPr>
          <a:xfrm>
            <a:off x="5977161" y="1737360"/>
            <a:ext cx="5124871" cy="2157504"/>
          </a:xfrm>
          <a:prstGeom prst="rect">
            <a:avLst/>
          </a:prstGeom>
        </p:spPr>
      </p:pic>
      <p:pic>
        <p:nvPicPr>
          <p:cNvPr id="9" name="Picture 8" descr="A screenshot of a graph&#10;&#10;Description automatically generated">
            <a:extLst>
              <a:ext uri="{FF2B5EF4-FFF2-40B4-BE49-F238E27FC236}">
                <a16:creationId xmlns:a16="http://schemas.microsoft.com/office/drawing/2014/main" id="{40C4B1B0-2BEF-B63F-B59F-65D0934F2A9A}"/>
              </a:ext>
            </a:extLst>
          </p:cNvPr>
          <p:cNvPicPr>
            <a:picLocks noChangeAspect="1"/>
          </p:cNvPicPr>
          <p:nvPr/>
        </p:nvPicPr>
        <p:blipFill>
          <a:blip r:embed="rId3"/>
          <a:stretch>
            <a:fillRect/>
          </a:stretch>
        </p:blipFill>
        <p:spPr>
          <a:xfrm>
            <a:off x="5984314" y="3835571"/>
            <a:ext cx="4083827" cy="1630574"/>
          </a:xfrm>
          <a:prstGeom prst="rect">
            <a:avLst/>
          </a:prstGeom>
        </p:spPr>
      </p:pic>
      <p:sp>
        <p:nvSpPr>
          <p:cNvPr id="11" name="TextBox 10">
            <a:extLst>
              <a:ext uri="{FF2B5EF4-FFF2-40B4-BE49-F238E27FC236}">
                <a16:creationId xmlns:a16="http://schemas.microsoft.com/office/drawing/2014/main" id="{699A7E2E-D868-D4C3-F729-CC6E27CD7C3B}"/>
              </a:ext>
            </a:extLst>
          </p:cNvPr>
          <p:cNvSpPr txBox="1"/>
          <p:nvPr/>
        </p:nvSpPr>
        <p:spPr>
          <a:xfrm>
            <a:off x="1080825" y="1802291"/>
            <a:ext cx="3509579" cy="5306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698419">
              <a:spcAft>
                <a:spcPts val="684"/>
              </a:spcAft>
            </a:pPr>
            <a:r>
              <a:rPr lang="en-GB" sz="1368" kern="1200">
                <a:solidFill>
                  <a:schemeClr val="tx1"/>
                </a:solidFill>
                <a:latin typeface="Times New Roman"/>
                <a:ea typeface="+mn-lt"/>
                <a:cs typeface="Times New Roman"/>
              </a:rPr>
              <a:t>Most frequently cross </a:t>
            </a:r>
            <a:r>
              <a:rPr lang="en-GB" sz="1368" kern="1200" err="1">
                <a:solidFill>
                  <a:schemeClr val="tx1"/>
                </a:solidFill>
                <a:latin typeface="Times New Roman"/>
                <a:ea typeface="+mn-lt"/>
                <a:cs typeface="Times New Roman"/>
              </a:rPr>
              <a:t>selled</a:t>
            </a:r>
            <a:r>
              <a:rPr lang="en-GB" sz="1368" kern="1200">
                <a:solidFill>
                  <a:schemeClr val="tx1"/>
                </a:solidFill>
                <a:latin typeface="Times New Roman"/>
                <a:ea typeface="+mn-lt"/>
                <a:cs typeface="Times New Roman"/>
              </a:rPr>
              <a:t> product with other products:</a:t>
            </a:r>
            <a:endParaRPr lang="en-US">
              <a:latin typeface="Times New Roman"/>
              <a:cs typeface="Times New Roman"/>
            </a:endParaRPr>
          </a:p>
        </p:txBody>
      </p:sp>
      <p:sp>
        <p:nvSpPr>
          <p:cNvPr id="13" name="TextBox 12">
            <a:extLst>
              <a:ext uri="{FF2B5EF4-FFF2-40B4-BE49-F238E27FC236}">
                <a16:creationId xmlns:a16="http://schemas.microsoft.com/office/drawing/2014/main" id="{BF32B119-6320-4916-EE55-DB57644580B1}"/>
              </a:ext>
            </a:extLst>
          </p:cNvPr>
          <p:cNvSpPr txBox="1"/>
          <p:nvPr/>
        </p:nvSpPr>
        <p:spPr>
          <a:xfrm>
            <a:off x="1080825" y="2299152"/>
            <a:ext cx="3517464" cy="5133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698419">
              <a:spcAft>
                <a:spcPts val="684"/>
              </a:spcAft>
            </a:pPr>
            <a:r>
              <a:rPr lang="en-GB" sz="1368" kern="1200">
                <a:solidFill>
                  <a:schemeClr val="tx1"/>
                </a:solidFill>
                <a:latin typeface="Times New Roman"/>
                <a:ea typeface="+mn-lt"/>
                <a:cs typeface="Times New Roman"/>
              </a:rPr>
              <a:t>Product 4 stands out as most frequently bought secondary product with other 3 products</a:t>
            </a:r>
            <a:endParaRPr lang="en-GB">
              <a:latin typeface="Times New Roman"/>
              <a:cs typeface="Times New Roman"/>
            </a:endParaRPr>
          </a:p>
        </p:txBody>
      </p:sp>
      <p:sp>
        <p:nvSpPr>
          <p:cNvPr id="15" name="TextBox 14">
            <a:extLst>
              <a:ext uri="{FF2B5EF4-FFF2-40B4-BE49-F238E27FC236}">
                <a16:creationId xmlns:a16="http://schemas.microsoft.com/office/drawing/2014/main" id="{2BB89BF0-3275-828F-9E58-CAE0EC45A2D0}"/>
              </a:ext>
            </a:extLst>
          </p:cNvPr>
          <p:cNvSpPr txBox="1"/>
          <p:nvPr/>
        </p:nvSpPr>
        <p:spPr>
          <a:xfrm>
            <a:off x="1080825" y="3363856"/>
            <a:ext cx="3667311" cy="5306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698419">
              <a:spcAft>
                <a:spcPts val="684"/>
              </a:spcAft>
            </a:pPr>
            <a:r>
              <a:rPr lang="en-GB" sz="1368" kern="1200">
                <a:solidFill>
                  <a:schemeClr val="tx1"/>
                </a:solidFill>
                <a:latin typeface="Times New Roman"/>
                <a:ea typeface="+mn-ea"/>
                <a:cs typeface="Times New Roman"/>
              </a:rPr>
              <a:t>In the matrix out of every 1000 product 1 purchases product 4 was cross sold 206.87 times</a:t>
            </a:r>
            <a:endParaRPr lang="en-GB">
              <a:latin typeface="Times New Roman"/>
              <a:cs typeface="Times New Roman"/>
            </a:endParaRPr>
          </a:p>
        </p:txBody>
      </p:sp>
      <p:sp>
        <p:nvSpPr>
          <p:cNvPr id="16" name="TextBox 15">
            <a:extLst>
              <a:ext uri="{FF2B5EF4-FFF2-40B4-BE49-F238E27FC236}">
                <a16:creationId xmlns:a16="http://schemas.microsoft.com/office/drawing/2014/main" id="{DD0B99DE-E81A-9C8E-C136-09A333EF2591}"/>
              </a:ext>
            </a:extLst>
          </p:cNvPr>
          <p:cNvSpPr txBox="1"/>
          <p:nvPr/>
        </p:nvSpPr>
        <p:spPr>
          <a:xfrm>
            <a:off x="1080825" y="3971130"/>
            <a:ext cx="3667311" cy="5306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698419">
              <a:spcAft>
                <a:spcPts val="684"/>
              </a:spcAft>
            </a:pPr>
            <a:r>
              <a:rPr lang="en-GB" sz="1368" kern="1200">
                <a:solidFill>
                  <a:schemeClr val="tx1"/>
                </a:solidFill>
                <a:latin typeface="Times New Roman"/>
                <a:ea typeface="+mn-ea"/>
                <a:cs typeface="Times New Roman"/>
              </a:rPr>
              <a:t>Similarly product 4 shows high rate of cross selling capacity with product 2 and 3 as well</a:t>
            </a:r>
            <a:endParaRPr lang="en-GB">
              <a:latin typeface="Times New Roman"/>
              <a:cs typeface="Times New Roman"/>
            </a:endParaRPr>
          </a:p>
        </p:txBody>
      </p:sp>
      <p:sp>
        <p:nvSpPr>
          <p:cNvPr id="17" name="TextBox 16">
            <a:extLst>
              <a:ext uri="{FF2B5EF4-FFF2-40B4-BE49-F238E27FC236}">
                <a16:creationId xmlns:a16="http://schemas.microsoft.com/office/drawing/2014/main" id="{BC37A89F-0CC5-6DB8-E967-3FE528FF80D2}"/>
              </a:ext>
            </a:extLst>
          </p:cNvPr>
          <p:cNvSpPr txBox="1"/>
          <p:nvPr/>
        </p:nvSpPr>
        <p:spPr>
          <a:xfrm>
            <a:off x="1080824" y="4680933"/>
            <a:ext cx="3667311" cy="13553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698419">
              <a:spcAft>
                <a:spcPts val="684"/>
              </a:spcAft>
            </a:pPr>
            <a:r>
              <a:rPr lang="en-GB" sz="1368" kern="1200">
                <a:solidFill>
                  <a:schemeClr val="tx1"/>
                </a:solidFill>
                <a:latin typeface="Times New Roman"/>
                <a:ea typeface="+mn-ea"/>
                <a:cs typeface="Times New Roman"/>
              </a:rPr>
              <a:t>Suggestions: </a:t>
            </a:r>
            <a:br>
              <a:rPr lang="en-GB" sz="1368" kern="1200">
                <a:solidFill>
                  <a:schemeClr val="tx1"/>
                </a:solidFill>
                <a:latin typeface="Times New Roman"/>
                <a:ea typeface="+mn-ea"/>
                <a:cs typeface="Times New Roman"/>
              </a:rPr>
            </a:br>
            <a:r>
              <a:rPr lang="en-GB" sz="1368" kern="1200">
                <a:solidFill>
                  <a:schemeClr val="tx1"/>
                </a:solidFill>
                <a:latin typeface="Times New Roman"/>
                <a:ea typeface="+mn-ea"/>
                <a:cs typeface="Times New Roman"/>
              </a:rPr>
              <a:t>through our website after a product was bought we can suggest most frequently bought products and give some discounts in that way more people would show interest in purchasing other products</a:t>
            </a:r>
            <a:endParaRPr lang="en-GB">
              <a:latin typeface="Times New Roman"/>
              <a:cs typeface="Times New Roman"/>
            </a:endParaRPr>
          </a:p>
        </p:txBody>
      </p:sp>
    </p:spTree>
    <p:extLst>
      <p:ext uri="{BB962C8B-B14F-4D97-AF65-F5344CB8AC3E}">
        <p14:creationId xmlns:p14="http://schemas.microsoft.com/office/powerpoint/2010/main" val="3630515598"/>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C1F4F1-398F-C84A-6745-6F9F821E6EDC}"/>
              </a:ext>
            </a:extLst>
          </p:cNvPr>
          <p:cNvSpPr>
            <a:spLocks noGrp="1"/>
          </p:cNvSpPr>
          <p:nvPr>
            <p:ph type="title"/>
          </p:nvPr>
        </p:nvSpPr>
        <p:spPr>
          <a:xfrm>
            <a:off x="841248" y="334644"/>
            <a:ext cx="10509504" cy="1076914"/>
          </a:xfrm>
        </p:spPr>
        <p:txBody>
          <a:bodyPr anchor="ctr">
            <a:normAutofit/>
          </a:bodyPr>
          <a:lstStyle/>
          <a:p>
            <a:r>
              <a:rPr lang="en-GB" sz="4000">
                <a:latin typeface="Calibri"/>
                <a:cs typeface="Times New Roman"/>
              </a:rPr>
              <a:t>New product performance</a:t>
            </a:r>
          </a:p>
        </p:txBody>
      </p:sp>
      <p:sp>
        <p:nvSpPr>
          <p:cNvPr id="12" name="Rectangle 11">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descr="A graph with blue squares&#10;&#10;Description automatically generated">
            <a:extLst>
              <a:ext uri="{FF2B5EF4-FFF2-40B4-BE49-F238E27FC236}">
                <a16:creationId xmlns:a16="http://schemas.microsoft.com/office/drawing/2014/main" id="{F13CAEA2-D1C1-9972-BD31-7827F6C44C08}"/>
              </a:ext>
            </a:extLst>
          </p:cNvPr>
          <p:cNvPicPr>
            <a:picLocks noChangeAspect="1"/>
          </p:cNvPicPr>
          <p:nvPr/>
        </p:nvPicPr>
        <p:blipFill>
          <a:blip r:embed="rId2"/>
          <a:stretch>
            <a:fillRect/>
          </a:stretch>
        </p:blipFill>
        <p:spPr>
          <a:xfrm>
            <a:off x="6513052" y="1737360"/>
            <a:ext cx="4304722" cy="2106171"/>
          </a:xfrm>
          <a:prstGeom prst="rect">
            <a:avLst/>
          </a:prstGeom>
        </p:spPr>
      </p:pic>
      <p:pic>
        <p:nvPicPr>
          <p:cNvPr id="6" name="Picture 5" descr="A screenshot of a graph&#10;&#10;Description automatically generated">
            <a:extLst>
              <a:ext uri="{FF2B5EF4-FFF2-40B4-BE49-F238E27FC236}">
                <a16:creationId xmlns:a16="http://schemas.microsoft.com/office/drawing/2014/main" id="{E32AA81B-26EB-0E6D-CB9D-75129520513B}"/>
              </a:ext>
            </a:extLst>
          </p:cNvPr>
          <p:cNvPicPr>
            <a:picLocks noChangeAspect="1"/>
          </p:cNvPicPr>
          <p:nvPr/>
        </p:nvPicPr>
        <p:blipFill>
          <a:blip r:embed="rId3"/>
          <a:stretch>
            <a:fillRect/>
          </a:stretch>
        </p:blipFill>
        <p:spPr>
          <a:xfrm>
            <a:off x="6511583" y="3981507"/>
            <a:ext cx="4300144" cy="2291277"/>
          </a:xfrm>
          <a:prstGeom prst="rect">
            <a:avLst/>
          </a:prstGeom>
        </p:spPr>
      </p:pic>
      <p:sp>
        <p:nvSpPr>
          <p:cNvPr id="7" name="TextBox 6">
            <a:extLst>
              <a:ext uri="{FF2B5EF4-FFF2-40B4-BE49-F238E27FC236}">
                <a16:creationId xmlns:a16="http://schemas.microsoft.com/office/drawing/2014/main" id="{CA46EF4A-8221-7748-7621-B46E8FD8AC68}"/>
              </a:ext>
            </a:extLst>
          </p:cNvPr>
          <p:cNvSpPr txBox="1"/>
          <p:nvPr/>
        </p:nvSpPr>
        <p:spPr>
          <a:xfrm>
            <a:off x="1365084" y="1738790"/>
            <a:ext cx="353039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99917">
              <a:spcAft>
                <a:spcPts val="648"/>
              </a:spcAft>
            </a:pPr>
            <a:r>
              <a:rPr lang="en-GB" kern="1200">
                <a:latin typeface="Calibri Light"/>
                <a:cs typeface="Times New Roman"/>
              </a:rPr>
              <a:t>These graphs represent new product performance with in first 3 months in sales volume and revenue</a:t>
            </a:r>
            <a:endParaRPr lang="en-GB">
              <a:latin typeface="Calibri Light"/>
              <a:cs typeface="Times New Roman"/>
            </a:endParaRPr>
          </a:p>
        </p:txBody>
      </p:sp>
      <p:sp>
        <p:nvSpPr>
          <p:cNvPr id="8" name="TextBox 7">
            <a:extLst>
              <a:ext uri="{FF2B5EF4-FFF2-40B4-BE49-F238E27FC236}">
                <a16:creationId xmlns:a16="http://schemas.microsoft.com/office/drawing/2014/main" id="{0DCF59E4-A17A-3CE1-2668-791A0A3D16B4}"/>
              </a:ext>
            </a:extLst>
          </p:cNvPr>
          <p:cNvSpPr txBox="1"/>
          <p:nvPr/>
        </p:nvSpPr>
        <p:spPr>
          <a:xfrm>
            <a:off x="1365083" y="3043549"/>
            <a:ext cx="353039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99917">
              <a:spcAft>
                <a:spcPts val="648"/>
              </a:spcAft>
            </a:pPr>
            <a:r>
              <a:rPr lang="en-GB" kern="1200">
                <a:latin typeface="Calibri Light"/>
                <a:cs typeface="Times New Roman"/>
              </a:rPr>
              <a:t>Product 4 being the most easily cross selling product we can see huge no of sales volume for product 4 compared to other 3</a:t>
            </a:r>
            <a:endParaRPr lang="en-GB">
              <a:latin typeface="Calibri Light"/>
              <a:cs typeface="Times New Roman"/>
            </a:endParaRPr>
          </a:p>
        </p:txBody>
      </p:sp>
      <p:sp>
        <p:nvSpPr>
          <p:cNvPr id="9" name="TextBox 8">
            <a:extLst>
              <a:ext uri="{FF2B5EF4-FFF2-40B4-BE49-F238E27FC236}">
                <a16:creationId xmlns:a16="http://schemas.microsoft.com/office/drawing/2014/main" id="{4439967F-9A0B-FD32-D592-86FA6B460F3F}"/>
              </a:ext>
            </a:extLst>
          </p:cNvPr>
          <p:cNvSpPr txBox="1"/>
          <p:nvPr/>
        </p:nvSpPr>
        <p:spPr>
          <a:xfrm>
            <a:off x="1365082" y="4624914"/>
            <a:ext cx="353039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99917">
              <a:spcAft>
                <a:spcPts val="648"/>
              </a:spcAft>
            </a:pPr>
            <a:r>
              <a:rPr lang="en-GB" kern="1200">
                <a:latin typeface="Calibri Light"/>
                <a:cs typeface="Times New Roman"/>
              </a:rPr>
              <a:t>When we come to the revenue generated, product 4 lags behind product 3 due to the product cost</a:t>
            </a:r>
            <a:endParaRPr lang="en-GB">
              <a:latin typeface="Calibri Light"/>
              <a:cs typeface="Times New Roman"/>
            </a:endParaRPr>
          </a:p>
        </p:txBody>
      </p:sp>
    </p:spTree>
    <p:extLst>
      <p:ext uri="{BB962C8B-B14F-4D97-AF65-F5344CB8AC3E}">
        <p14:creationId xmlns:p14="http://schemas.microsoft.com/office/powerpoint/2010/main" val="3214335302"/>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CB838C-EBAC-93D4-187A-4FAA1203CE33}"/>
              </a:ext>
            </a:extLst>
          </p:cNvPr>
          <p:cNvSpPr>
            <a:spLocks noGrp="1"/>
          </p:cNvSpPr>
          <p:nvPr>
            <p:ph type="title"/>
          </p:nvPr>
        </p:nvSpPr>
        <p:spPr>
          <a:xfrm>
            <a:off x="635000" y="640823"/>
            <a:ext cx="3418659" cy="5583148"/>
          </a:xfrm>
        </p:spPr>
        <p:txBody>
          <a:bodyPr vert="horz" lIns="91440" tIns="45720" rIns="91440" bIns="45720" rtlCol="0" anchor="ctr">
            <a:normAutofit/>
          </a:bodyPr>
          <a:lstStyle/>
          <a:p>
            <a:r>
              <a:rPr lang="en-US" sz="5400" b="1"/>
              <a:t>Finding</a:t>
            </a:r>
            <a:r>
              <a:rPr lang="en-US" sz="5400" b="1" kern="1200">
                <a:latin typeface="+mj-lt"/>
                <a:ea typeface="+mj-ea"/>
                <a:cs typeface="+mj-cs"/>
              </a:rPr>
              <a:t> Top Traffic Sources</a:t>
            </a:r>
            <a:endParaRPr lang="en-US" sz="5400" kern="1200">
              <a:latin typeface="+mj-lt"/>
              <a:ea typeface="+mj-ea"/>
              <a:cs typeface="+mj-cs"/>
            </a:endParaRPr>
          </a:p>
        </p:txBody>
      </p:sp>
      <p:sp>
        <p:nvSpPr>
          <p:cNvPr id="18"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screenshot of a computer&#10;&#10;Description automatically generated">
            <a:extLst>
              <a:ext uri="{FF2B5EF4-FFF2-40B4-BE49-F238E27FC236}">
                <a16:creationId xmlns:a16="http://schemas.microsoft.com/office/drawing/2014/main" id="{1448A972-5811-C2F9-27D4-88EB4BDC1E08}"/>
              </a:ext>
            </a:extLst>
          </p:cNvPr>
          <p:cNvPicPr>
            <a:picLocks noChangeAspect="1"/>
          </p:cNvPicPr>
          <p:nvPr/>
        </p:nvPicPr>
        <p:blipFill>
          <a:blip r:embed="rId2"/>
          <a:stretch>
            <a:fillRect/>
          </a:stretch>
        </p:blipFill>
        <p:spPr>
          <a:xfrm>
            <a:off x="4648018" y="704478"/>
            <a:ext cx="6900512" cy="3664893"/>
          </a:xfrm>
          <a:prstGeom prst="rect">
            <a:avLst/>
          </a:prstGeom>
        </p:spPr>
      </p:pic>
      <p:sp>
        <p:nvSpPr>
          <p:cNvPr id="10" name="TextBox 9">
            <a:extLst>
              <a:ext uri="{FF2B5EF4-FFF2-40B4-BE49-F238E27FC236}">
                <a16:creationId xmlns:a16="http://schemas.microsoft.com/office/drawing/2014/main" id="{FDB6BD43-4E67-DB24-6940-5C6F91BA051F}"/>
              </a:ext>
            </a:extLst>
          </p:cNvPr>
          <p:cNvSpPr txBox="1"/>
          <p:nvPr/>
        </p:nvSpPr>
        <p:spPr>
          <a:xfrm>
            <a:off x="4654188" y="4604260"/>
            <a:ext cx="6877120" cy="6452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905256">
              <a:spcAft>
                <a:spcPts val="600"/>
              </a:spcAft>
            </a:pPr>
            <a:r>
              <a:rPr lang="en-US" b="1">
                <a:latin typeface="Calibri Light"/>
                <a:cs typeface="Times New Roman"/>
              </a:rPr>
              <a:t>Insights: </a:t>
            </a:r>
            <a:r>
              <a:rPr lang="en-US" err="1">
                <a:latin typeface="Calibri Light"/>
                <a:cs typeface="Times New Roman"/>
              </a:rPr>
              <a:t>Gsearch</a:t>
            </a:r>
            <a:r>
              <a:rPr lang="en-US">
                <a:latin typeface="Calibri Light"/>
                <a:cs typeface="Times New Roman"/>
              </a:rPr>
              <a:t> is the dominant traffic source, indicating strong performance of non-branded Google search campaigns.</a:t>
            </a:r>
          </a:p>
        </p:txBody>
      </p:sp>
      <p:sp>
        <p:nvSpPr>
          <p:cNvPr id="11" name="TextBox 10">
            <a:extLst>
              <a:ext uri="{FF2B5EF4-FFF2-40B4-BE49-F238E27FC236}">
                <a16:creationId xmlns:a16="http://schemas.microsoft.com/office/drawing/2014/main" id="{B99F7F43-9CCF-756D-5DC0-7B2B226621B5}"/>
              </a:ext>
            </a:extLst>
          </p:cNvPr>
          <p:cNvSpPr txBox="1"/>
          <p:nvPr/>
        </p:nvSpPr>
        <p:spPr>
          <a:xfrm>
            <a:off x="4679975" y="5468090"/>
            <a:ext cx="6864227" cy="6452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905256">
              <a:spcAft>
                <a:spcPts val="600"/>
              </a:spcAft>
            </a:pPr>
            <a:r>
              <a:rPr lang="en-US" b="1" kern="1200">
                <a:latin typeface="Calibri Light"/>
                <a:cs typeface="Times New Roman"/>
              </a:rPr>
              <a:t>Recommendations: </a:t>
            </a:r>
            <a:r>
              <a:rPr lang="en-US" kern="1200">
                <a:latin typeface="Calibri Light"/>
                <a:cs typeface="Times New Roman"/>
              </a:rPr>
              <a:t> Given the success of non-branded Google search traffic, continue to invest in and optimize these campaigns.</a:t>
            </a:r>
            <a:endParaRPr lang="en-US">
              <a:latin typeface="Calibri Light"/>
              <a:cs typeface="Times New Roman"/>
            </a:endParaRPr>
          </a:p>
        </p:txBody>
      </p:sp>
    </p:spTree>
    <p:extLst>
      <p:ext uri="{BB962C8B-B14F-4D97-AF65-F5344CB8AC3E}">
        <p14:creationId xmlns:p14="http://schemas.microsoft.com/office/powerpoint/2010/main" val="3833056903"/>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CB838C-EBAC-93D4-187A-4FAA1203CE33}"/>
              </a:ext>
            </a:extLst>
          </p:cNvPr>
          <p:cNvSpPr>
            <a:spLocks noGrp="1"/>
          </p:cNvSpPr>
          <p:nvPr>
            <p:ph type="title"/>
          </p:nvPr>
        </p:nvSpPr>
        <p:spPr>
          <a:xfrm>
            <a:off x="635000" y="640823"/>
            <a:ext cx="3418659" cy="5583148"/>
          </a:xfrm>
        </p:spPr>
        <p:txBody>
          <a:bodyPr vert="horz" lIns="91440" tIns="45720" rIns="91440" bIns="45720" rtlCol="0" anchor="ctr">
            <a:normAutofit/>
          </a:bodyPr>
          <a:lstStyle/>
          <a:p>
            <a:r>
              <a:rPr lang="en-US" sz="5400" b="1" err="1">
                <a:ea typeface="+mj-lt"/>
                <a:cs typeface="+mj-lt"/>
              </a:rPr>
              <a:t>Gsearch</a:t>
            </a:r>
            <a:r>
              <a:rPr lang="en-US" sz="5400" b="1">
                <a:ea typeface="+mj-lt"/>
                <a:cs typeface="+mj-lt"/>
              </a:rPr>
              <a:t>, Nonbrand Conversion Rate </a:t>
            </a:r>
            <a:endParaRPr lang="en-US" sz="5400">
              <a:ea typeface="+mj-ea"/>
              <a:cs typeface="+mj-cs"/>
            </a:endParaRPr>
          </a:p>
        </p:txBody>
      </p:sp>
      <p:sp>
        <p:nvSpPr>
          <p:cNvPr id="18"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Content Placeholder 14">
            <a:extLst>
              <a:ext uri="{FF2B5EF4-FFF2-40B4-BE49-F238E27FC236}">
                <a16:creationId xmlns:a16="http://schemas.microsoft.com/office/drawing/2014/main" id="{316B676E-9DA8-FAA2-C14A-B178DFE6445B}"/>
              </a:ext>
            </a:extLst>
          </p:cNvPr>
          <p:cNvGraphicFramePr>
            <a:graphicFrameLocks/>
          </p:cNvGraphicFramePr>
          <p:nvPr>
            <p:extLst>
              <p:ext uri="{D42A27DB-BD31-4B8C-83A1-F6EECF244321}">
                <p14:modId xmlns:p14="http://schemas.microsoft.com/office/powerpoint/2010/main" val="3220450156"/>
              </p:ext>
            </p:extLst>
          </p:nvPr>
        </p:nvGraphicFramePr>
        <p:xfrm>
          <a:off x="4648018" y="1290010"/>
          <a:ext cx="7140402" cy="1707651"/>
        </p:xfrm>
        <a:graphic>
          <a:graphicData uri="http://schemas.openxmlformats.org/drawingml/2006/table">
            <a:tbl>
              <a:tblPr firstRow="1" bandRow="1">
                <a:noFill/>
                <a:tableStyleId>{00A15C55-8517-42AA-B614-E9B94910E393}</a:tableStyleId>
              </a:tblPr>
              <a:tblGrid>
                <a:gridCol w="3505362">
                  <a:extLst>
                    <a:ext uri="{9D8B030D-6E8A-4147-A177-3AD203B41FA5}">
                      <a16:colId xmlns:a16="http://schemas.microsoft.com/office/drawing/2014/main" val="4194100663"/>
                    </a:ext>
                  </a:extLst>
                </a:gridCol>
                <a:gridCol w="3635040">
                  <a:extLst>
                    <a:ext uri="{9D8B030D-6E8A-4147-A177-3AD203B41FA5}">
                      <a16:colId xmlns:a16="http://schemas.microsoft.com/office/drawing/2014/main" val="382876050"/>
                    </a:ext>
                  </a:extLst>
                </a:gridCol>
              </a:tblGrid>
              <a:tr h="569217">
                <a:tc>
                  <a:txBody>
                    <a:bodyPr/>
                    <a:lstStyle/>
                    <a:p>
                      <a:pPr lvl="0">
                        <a:buNone/>
                      </a:pPr>
                      <a:r>
                        <a:rPr lang="en-GB" sz="1500" u="none" strike="noStrike" cap="none" spc="0" noProof="0">
                          <a:solidFill>
                            <a:schemeClr val="tx1"/>
                          </a:solidFill>
                        </a:rPr>
                        <a:t>Total Sessions</a:t>
                      </a:r>
                      <a:endParaRPr lang="en-US" sz="1500" cap="none" spc="0" err="1">
                        <a:solidFill>
                          <a:schemeClr val="tx1"/>
                        </a:solidFill>
                      </a:endParaRPr>
                    </a:p>
                  </a:txBody>
                  <a:tcPr marL="83887" marR="83887" marT="41944" marB="83887">
                    <a:lnL w="12700" cmpd="sng">
                      <a:noFill/>
                      <a:prstDash val="solid"/>
                    </a:lnL>
                    <a:lnR w="12700" cmpd="sng">
                      <a:noFill/>
                      <a:prstDash val="solid"/>
                    </a:lnR>
                    <a:lnT w="38100" cmpd="sng">
                      <a:noFill/>
                    </a:lnT>
                    <a:lnB w="12700" cmpd="sng">
                      <a:noFill/>
                      <a:prstDash val="solid"/>
                    </a:lnB>
                    <a:solidFill>
                      <a:schemeClr val="bg1">
                        <a:lumMod val="95000"/>
                      </a:schemeClr>
                    </a:solidFill>
                  </a:tcPr>
                </a:tc>
                <a:tc>
                  <a:txBody>
                    <a:bodyPr/>
                    <a:lstStyle/>
                    <a:p>
                      <a:r>
                        <a:rPr lang="en-GB" sz="1500" b="0" cap="none" spc="0">
                          <a:solidFill>
                            <a:schemeClr val="tx1"/>
                          </a:solidFill>
                        </a:rPr>
                        <a:t>3613</a:t>
                      </a:r>
                    </a:p>
                  </a:txBody>
                  <a:tcPr marL="83887" marR="83887" marT="41944" marB="83887">
                    <a:lnL w="12700" cmpd="sng">
                      <a:noFill/>
                      <a:prstDash val="solid"/>
                    </a:lnL>
                    <a:lnR w="12700" cmpd="sng">
                      <a:noFill/>
                      <a:prstDash val="solid"/>
                    </a:lnR>
                    <a:lnT w="38100" cmpd="sng">
                      <a:noFill/>
                    </a:lnT>
                    <a:lnB w="12700" cmpd="sng">
                      <a:noFill/>
                      <a:prstDash val="solid"/>
                    </a:lnB>
                    <a:solidFill>
                      <a:schemeClr val="bg1">
                        <a:lumMod val="95000"/>
                      </a:schemeClr>
                    </a:solidFill>
                  </a:tcPr>
                </a:tc>
                <a:extLst>
                  <a:ext uri="{0D108BD9-81ED-4DB2-BD59-A6C34878D82A}">
                    <a16:rowId xmlns:a16="http://schemas.microsoft.com/office/drawing/2014/main" val="1068635840"/>
                  </a:ext>
                </a:extLst>
              </a:tr>
              <a:tr h="569217">
                <a:tc>
                  <a:txBody>
                    <a:bodyPr/>
                    <a:lstStyle/>
                    <a:p>
                      <a:pPr lvl="0">
                        <a:buNone/>
                      </a:pPr>
                      <a:r>
                        <a:rPr lang="en-GB" sz="1500" b="1" u="none" strike="noStrike" cap="none" spc="0" noProof="0">
                          <a:solidFill>
                            <a:schemeClr val="tx1"/>
                          </a:solidFill>
                        </a:rPr>
                        <a:t>Total Orders</a:t>
                      </a:r>
                      <a:endParaRPr lang="en-US" sz="1500" b="1" cap="none" spc="0">
                        <a:solidFill>
                          <a:schemeClr val="tx1"/>
                        </a:solidFill>
                      </a:endParaRPr>
                    </a:p>
                  </a:txBody>
                  <a:tcPr marL="83887" marR="83887" marT="41944" marB="83887">
                    <a:lnL w="12700"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r>
                        <a:rPr lang="en-GB" sz="1500" cap="none" spc="0">
                          <a:solidFill>
                            <a:schemeClr val="tx1"/>
                          </a:solidFill>
                        </a:rPr>
                        <a:t>107</a:t>
                      </a:r>
                    </a:p>
                  </a:txBody>
                  <a:tcPr marL="83887" marR="83887" marT="41944" marB="83887">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802755092"/>
                  </a:ext>
                </a:extLst>
              </a:tr>
              <a:tr h="569217">
                <a:tc>
                  <a:txBody>
                    <a:bodyPr/>
                    <a:lstStyle/>
                    <a:p>
                      <a:pPr lvl="0">
                        <a:buNone/>
                      </a:pPr>
                      <a:r>
                        <a:rPr lang="en-GB" sz="1500" b="1" u="none" strike="noStrike" cap="none" spc="0" noProof="0">
                          <a:solidFill>
                            <a:schemeClr val="tx1"/>
                          </a:solidFill>
                        </a:rPr>
                        <a:t>CVR</a:t>
                      </a:r>
                      <a:endParaRPr lang="en-US" sz="1500" b="1" cap="none" spc="0" err="1">
                        <a:solidFill>
                          <a:schemeClr val="tx1"/>
                        </a:solidFill>
                      </a:endParaRPr>
                    </a:p>
                  </a:txBody>
                  <a:tcPr marL="83887" marR="83887" marT="41944" marB="83887">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GB" sz="1500" cap="none" spc="0">
                          <a:solidFill>
                            <a:schemeClr val="tx1"/>
                          </a:solidFill>
                        </a:rPr>
                        <a:t>2.96%</a:t>
                      </a:r>
                    </a:p>
                  </a:txBody>
                  <a:tcPr marL="83887" marR="83887" marT="41944" marB="83887">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4275313737"/>
                  </a:ext>
                </a:extLst>
              </a:tr>
            </a:tbl>
          </a:graphicData>
        </a:graphic>
      </p:graphicFrame>
      <p:sp>
        <p:nvSpPr>
          <p:cNvPr id="6" name="TextBox 5">
            <a:extLst>
              <a:ext uri="{FF2B5EF4-FFF2-40B4-BE49-F238E27FC236}">
                <a16:creationId xmlns:a16="http://schemas.microsoft.com/office/drawing/2014/main" id="{AF27B692-634C-E2F5-988A-70F69FACB5B2}"/>
              </a:ext>
            </a:extLst>
          </p:cNvPr>
          <p:cNvSpPr txBox="1"/>
          <p:nvPr/>
        </p:nvSpPr>
        <p:spPr>
          <a:xfrm>
            <a:off x="4648158" y="4367771"/>
            <a:ext cx="643288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877824">
              <a:spcAft>
                <a:spcPts val="600"/>
              </a:spcAft>
            </a:pPr>
            <a:r>
              <a:rPr lang="en-US" b="1" kern="1200">
                <a:latin typeface="+mn-lt"/>
                <a:ea typeface="+mn-ea"/>
                <a:cs typeface="+mn-cs"/>
              </a:rPr>
              <a:t>Recommendations</a:t>
            </a:r>
            <a:r>
              <a:rPr lang="en-US" kern="1200">
                <a:latin typeface="+mn-lt"/>
                <a:ea typeface="+mn-ea"/>
                <a:cs typeface="+mn-cs"/>
              </a:rPr>
              <a:t> : Since the CVR is less than 4% threshold, we have to reduce the bid to optimize spending efficiency. Redirect budget to higher-performing campaigns or other marketing initiatives.</a:t>
            </a:r>
            <a:endParaRPr lang="en-US"/>
          </a:p>
        </p:txBody>
      </p:sp>
      <p:sp>
        <p:nvSpPr>
          <p:cNvPr id="7" name="TextBox 6">
            <a:extLst>
              <a:ext uri="{FF2B5EF4-FFF2-40B4-BE49-F238E27FC236}">
                <a16:creationId xmlns:a16="http://schemas.microsoft.com/office/drawing/2014/main" id="{E5CBDB49-1D15-6D04-E019-17AA186A0BCD}"/>
              </a:ext>
            </a:extLst>
          </p:cNvPr>
          <p:cNvSpPr txBox="1"/>
          <p:nvPr/>
        </p:nvSpPr>
        <p:spPr>
          <a:xfrm>
            <a:off x="4648158" y="3182043"/>
            <a:ext cx="633303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877824">
              <a:spcAft>
                <a:spcPts val="600"/>
              </a:spcAft>
            </a:pPr>
            <a:r>
              <a:rPr lang="en-US" b="1" kern="1200">
                <a:latin typeface="+mn-lt"/>
                <a:ea typeface="+mn-ea"/>
                <a:cs typeface="+mn-cs"/>
              </a:rPr>
              <a:t>Insight: </a:t>
            </a:r>
            <a:r>
              <a:rPr lang="en-US" kern="1200">
                <a:latin typeface="+mn-lt"/>
                <a:ea typeface="+mn-ea"/>
                <a:cs typeface="+mn-cs"/>
              </a:rPr>
              <a:t> This CVR is below the 4% threshold, indicating that the effectiveness of converting non-branded Google search traffic into orders is suboptimal.</a:t>
            </a:r>
            <a:endParaRPr lang="en-US"/>
          </a:p>
        </p:txBody>
      </p:sp>
    </p:spTree>
    <p:extLst>
      <p:ext uri="{BB962C8B-B14F-4D97-AF65-F5344CB8AC3E}">
        <p14:creationId xmlns:p14="http://schemas.microsoft.com/office/powerpoint/2010/main" val="2051226410"/>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A5594-88CA-35C6-3350-15088C8D453B}"/>
              </a:ext>
            </a:extLst>
          </p:cNvPr>
          <p:cNvSpPr>
            <a:spLocks noGrp="1"/>
          </p:cNvSpPr>
          <p:nvPr>
            <p:ph type="title"/>
          </p:nvPr>
        </p:nvSpPr>
        <p:spPr>
          <a:xfrm>
            <a:off x="838200" y="129012"/>
            <a:ext cx="10515600" cy="1325563"/>
          </a:xfrm>
        </p:spPr>
        <p:txBody>
          <a:bodyPr>
            <a:normAutofit/>
          </a:bodyPr>
          <a:lstStyle/>
          <a:p>
            <a:r>
              <a:rPr lang="en-US" sz="4000" dirty="0">
                <a:latin typeface="Calibri"/>
                <a:ea typeface="+mj-lt"/>
                <a:cs typeface="+mj-lt"/>
              </a:rPr>
              <a:t>Traffic Source Trending </a:t>
            </a:r>
            <a:br>
              <a:rPr lang="en-US" sz="5400" b="1" dirty="0">
                <a:ea typeface="+mj-lt"/>
                <a:cs typeface="+mj-lt"/>
              </a:rPr>
            </a:br>
            <a:r>
              <a:rPr lang="en-US" sz="3600" dirty="0">
                <a:ea typeface="+mj-lt"/>
                <a:cs typeface="+mj-lt"/>
              </a:rPr>
              <a:t>For </a:t>
            </a:r>
            <a:r>
              <a:rPr lang="en-US" sz="3600" err="1">
                <a:ea typeface="+mj-lt"/>
                <a:cs typeface="+mj-lt"/>
              </a:rPr>
              <a:t>gsearch</a:t>
            </a:r>
            <a:r>
              <a:rPr lang="en-US" sz="3600" dirty="0">
                <a:ea typeface="+mj-lt"/>
                <a:cs typeface="+mj-lt"/>
              </a:rPr>
              <a:t> nonbrand</a:t>
            </a:r>
            <a:endParaRPr lang="en-US" sz="3600" dirty="0"/>
          </a:p>
        </p:txBody>
      </p:sp>
      <p:pic>
        <p:nvPicPr>
          <p:cNvPr id="180" name="Content Placeholder 179" descr="A graph with blue lines and numbers&#10;&#10;Description automatically generated">
            <a:extLst>
              <a:ext uri="{FF2B5EF4-FFF2-40B4-BE49-F238E27FC236}">
                <a16:creationId xmlns:a16="http://schemas.microsoft.com/office/drawing/2014/main" id="{F6720D53-B082-E0DD-CF39-04DB150E1927}"/>
              </a:ext>
            </a:extLst>
          </p:cNvPr>
          <p:cNvPicPr>
            <a:picLocks noGrp="1" noChangeAspect="1"/>
          </p:cNvPicPr>
          <p:nvPr>
            <p:ph idx="1"/>
          </p:nvPr>
        </p:nvPicPr>
        <p:blipFill>
          <a:blip r:embed="rId2"/>
          <a:stretch>
            <a:fillRect/>
          </a:stretch>
        </p:blipFill>
        <p:spPr>
          <a:xfrm>
            <a:off x="4169423" y="1275083"/>
            <a:ext cx="8020945" cy="4835310"/>
          </a:xfrm>
        </p:spPr>
      </p:pic>
      <p:graphicFrame>
        <p:nvGraphicFramePr>
          <p:cNvPr id="7" name="TextBox 4">
            <a:extLst>
              <a:ext uri="{FF2B5EF4-FFF2-40B4-BE49-F238E27FC236}">
                <a16:creationId xmlns:a16="http://schemas.microsoft.com/office/drawing/2014/main" id="{B6B46AF4-B1E4-1EAB-A352-ADEB05B31949}"/>
              </a:ext>
            </a:extLst>
          </p:cNvPr>
          <p:cNvGraphicFramePr/>
          <p:nvPr>
            <p:extLst>
              <p:ext uri="{D42A27DB-BD31-4B8C-83A1-F6EECF244321}">
                <p14:modId xmlns:p14="http://schemas.microsoft.com/office/powerpoint/2010/main" val="448982064"/>
              </p:ext>
            </p:extLst>
          </p:nvPr>
        </p:nvGraphicFramePr>
        <p:xfrm>
          <a:off x="372920" y="1458938"/>
          <a:ext cx="3565988" cy="48502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26908154"/>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A5594-88CA-35C6-3350-15088C8D453B}"/>
              </a:ext>
            </a:extLst>
          </p:cNvPr>
          <p:cNvSpPr>
            <a:spLocks noGrp="1"/>
          </p:cNvSpPr>
          <p:nvPr>
            <p:ph type="title"/>
          </p:nvPr>
        </p:nvSpPr>
        <p:spPr>
          <a:xfrm>
            <a:off x="838200" y="129012"/>
            <a:ext cx="10515600" cy="1325563"/>
          </a:xfrm>
        </p:spPr>
        <p:txBody>
          <a:bodyPr>
            <a:normAutofit/>
          </a:bodyPr>
          <a:lstStyle/>
          <a:p>
            <a:r>
              <a:rPr lang="en-US" sz="4000" dirty="0">
                <a:latin typeface="Calibri"/>
                <a:ea typeface="+mj-lt"/>
                <a:cs typeface="+mj-lt"/>
              </a:rPr>
              <a:t>Traffic Conversion By Device Type </a:t>
            </a:r>
            <a:br>
              <a:rPr lang="en-US" sz="5400" b="1" dirty="0">
                <a:ea typeface="+mj-lt"/>
                <a:cs typeface="+mj-lt"/>
              </a:rPr>
            </a:br>
            <a:r>
              <a:rPr lang="en-US" sz="3600" dirty="0">
                <a:ea typeface="+mj-lt"/>
                <a:cs typeface="+mj-lt"/>
              </a:rPr>
              <a:t>For </a:t>
            </a:r>
            <a:r>
              <a:rPr lang="en-US" sz="3600" dirty="0" err="1">
                <a:ea typeface="+mj-lt"/>
                <a:cs typeface="+mj-lt"/>
              </a:rPr>
              <a:t>gsearch</a:t>
            </a:r>
            <a:r>
              <a:rPr lang="en-US" sz="3600" dirty="0">
                <a:ea typeface="+mj-lt"/>
                <a:cs typeface="+mj-lt"/>
              </a:rPr>
              <a:t> nonbrand</a:t>
            </a:r>
            <a:endParaRPr lang="en-US" sz="3600" dirty="0"/>
          </a:p>
        </p:txBody>
      </p:sp>
      <p:pic>
        <p:nvPicPr>
          <p:cNvPr id="21" name="Content Placeholder 20" descr="A screenshot of a graph&#10;&#10;Description automatically generated">
            <a:extLst>
              <a:ext uri="{FF2B5EF4-FFF2-40B4-BE49-F238E27FC236}">
                <a16:creationId xmlns:a16="http://schemas.microsoft.com/office/drawing/2014/main" id="{7B951A0F-0E8F-B028-C084-0A2AB61B2F87}"/>
              </a:ext>
            </a:extLst>
          </p:cNvPr>
          <p:cNvPicPr>
            <a:picLocks noGrp="1" noChangeAspect="1"/>
          </p:cNvPicPr>
          <p:nvPr>
            <p:ph idx="1"/>
          </p:nvPr>
        </p:nvPicPr>
        <p:blipFill>
          <a:blip r:embed="rId2"/>
          <a:stretch>
            <a:fillRect/>
          </a:stretch>
        </p:blipFill>
        <p:spPr>
          <a:xfrm>
            <a:off x="5065117" y="1949335"/>
            <a:ext cx="7122051" cy="4231849"/>
          </a:xfrm>
        </p:spPr>
      </p:pic>
      <p:graphicFrame>
        <p:nvGraphicFramePr>
          <p:cNvPr id="7" name="TextBox 4">
            <a:extLst>
              <a:ext uri="{FF2B5EF4-FFF2-40B4-BE49-F238E27FC236}">
                <a16:creationId xmlns:a16="http://schemas.microsoft.com/office/drawing/2014/main" id="{B6B46AF4-B1E4-1EAB-A352-ADEB05B31949}"/>
              </a:ext>
            </a:extLst>
          </p:cNvPr>
          <p:cNvGraphicFramePr/>
          <p:nvPr>
            <p:extLst>
              <p:ext uri="{D42A27DB-BD31-4B8C-83A1-F6EECF244321}">
                <p14:modId xmlns:p14="http://schemas.microsoft.com/office/powerpoint/2010/main" val="1751018105"/>
              </p:ext>
            </p:extLst>
          </p:nvPr>
        </p:nvGraphicFramePr>
        <p:xfrm>
          <a:off x="372920" y="1458938"/>
          <a:ext cx="4382416" cy="48502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4" name="Minus Sign 23">
            <a:extLst>
              <a:ext uri="{FF2B5EF4-FFF2-40B4-BE49-F238E27FC236}">
                <a16:creationId xmlns:a16="http://schemas.microsoft.com/office/drawing/2014/main" id="{8A733743-B349-2489-EE64-2710C27ABF45}"/>
              </a:ext>
            </a:extLst>
          </p:cNvPr>
          <p:cNvSpPr/>
          <p:nvPr/>
        </p:nvSpPr>
        <p:spPr>
          <a:xfrm>
            <a:off x="-859" y="1315479"/>
            <a:ext cx="12064999" cy="793749"/>
          </a:xfrm>
          <a:prstGeom prst="mathMinus">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2122985"/>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A5594-88CA-35C6-3350-15088C8D453B}"/>
              </a:ext>
            </a:extLst>
          </p:cNvPr>
          <p:cNvSpPr>
            <a:spLocks noGrp="1"/>
          </p:cNvSpPr>
          <p:nvPr>
            <p:ph type="title"/>
          </p:nvPr>
        </p:nvSpPr>
        <p:spPr>
          <a:xfrm>
            <a:off x="838200" y="129012"/>
            <a:ext cx="10515600" cy="1325563"/>
          </a:xfrm>
        </p:spPr>
        <p:txBody>
          <a:bodyPr>
            <a:normAutofit fontScale="90000"/>
          </a:bodyPr>
          <a:lstStyle/>
          <a:p>
            <a:r>
              <a:rPr lang="en-US" sz="5400" dirty="0">
                <a:ea typeface="+mj-lt"/>
                <a:cs typeface="+mj-lt"/>
              </a:rPr>
              <a:t>Traffic Source Segment Trending </a:t>
            </a:r>
            <a:br>
              <a:rPr lang="en-US" sz="5400" b="1" dirty="0">
                <a:ea typeface="+mj-lt"/>
                <a:cs typeface="+mj-lt"/>
              </a:rPr>
            </a:br>
            <a:r>
              <a:rPr lang="en-US" sz="4700" dirty="0">
                <a:ea typeface="+mj-lt"/>
                <a:cs typeface="+mj-lt"/>
              </a:rPr>
              <a:t>For </a:t>
            </a:r>
            <a:r>
              <a:rPr lang="en-US" sz="4700" err="1">
                <a:ea typeface="+mj-lt"/>
                <a:cs typeface="+mj-lt"/>
              </a:rPr>
              <a:t>gsearch</a:t>
            </a:r>
            <a:r>
              <a:rPr lang="en-US" sz="4700" dirty="0">
                <a:ea typeface="+mj-lt"/>
                <a:cs typeface="+mj-lt"/>
              </a:rPr>
              <a:t> nonbrand</a:t>
            </a:r>
            <a:endParaRPr lang="en-US" dirty="0">
              <a:cs typeface="Calibri Light" panose="020F0302020204030204"/>
            </a:endParaRPr>
          </a:p>
        </p:txBody>
      </p:sp>
      <p:pic>
        <p:nvPicPr>
          <p:cNvPr id="22" name="Content Placeholder 21" descr="A graph with blue lines and numbers&#10;&#10;Description automatically generated">
            <a:extLst>
              <a:ext uri="{FF2B5EF4-FFF2-40B4-BE49-F238E27FC236}">
                <a16:creationId xmlns:a16="http://schemas.microsoft.com/office/drawing/2014/main" id="{EDA3A096-DF18-E20E-940E-D1C27DA49433}"/>
              </a:ext>
            </a:extLst>
          </p:cNvPr>
          <p:cNvPicPr>
            <a:picLocks noGrp="1" noChangeAspect="1"/>
          </p:cNvPicPr>
          <p:nvPr>
            <p:ph idx="1"/>
          </p:nvPr>
        </p:nvPicPr>
        <p:blipFill>
          <a:blip r:embed="rId2"/>
          <a:stretch>
            <a:fillRect/>
          </a:stretch>
        </p:blipFill>
        <p:spPr>
          <a:xfrm>
            <a:off x="5356065" y="2074350"/>
            <a:ext cx="6968695" cy="3783645"/>
          </a:xfrm>
        </p:spPr>
      </p:pic>
      <p:graphicFrame>
        <p:nvGraphicFramePr>
          <p:cNvPr id="7" name="TextBox 4">
            <a:extLst>
              <a:ext uri="{FF2B5EF4-FFF2-40B4-BE49-F238E27FC236}">
                <a16:creationId xmlns:a16="http://schemas.microsoft.com/office/drawing/2014/main" id="{B6B46AF4-B1E4-1EAB-A352-ADEB05B31949}"/>
              </a:ext>
            </a:extLst>
          </p:cNvPr>
          <p:cNvGraphicFramePr/>
          <p:nvPr>
            <p:extLst>
              <p:ext uri="{D42A27DB-BD31-4B8C-83A1-F6EECF244321}">
                <p14:modId xmlns:p14="http://schemas.microsoft.com/office/powerpoint/2010/main" val="3155054080"/>
              </p:ext>
            </p:extLst>
          </p:nvPr>
        </p:nvGraphicFramePr>
        <p:xfrm>
          <a:off x="475893" y="1510424"/>
          <a:ext cx="4876686" cy="49223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6171255"/>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B65D88C-A615-6805-CF51-A03E94215084}"/>
              </a:ext>
            </a:extLst>
          </p:cNvPr>
          <p:cNvSpPr txBox="1"/>
          <p:nvPr/>
        </p:nvSpPr>
        <p:spPr>
          <a:xfrm>
            <a:off x="838200" y="365125"/>
            <a:ext cx="10515600"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000" kern="1200" dirty="0">
                <a:latin typeface="Calibri"/>
                <a:ea typeface="+mj-ea"/>
                <a:cs typeface="Calibri"/>
              </a:rPr>
              <a:t>TRAFFIC  ANALYSIS</a:t>
            </a:r>
          </a:p>
          <a:p>
            <a:pPr>
              <a:lnSpc>
                <a:spcPct val="90000"/>
              </a:lnSpc>
              <a:spcBef>
                <a:spcPct val="0"/>
              </a:spcBef>
              <a:spcAft>
                <a:spcPts val="600"/>
              </a:spcAft>
            </a:pPr>
            <a:r>
              <a:rPr lang="en-US" sz="3600" kern="1200" dirty="0">
                <a:latin typeface="+mj-lt"/>
                <a:ea typeface="+mj-ea"/>
                <a:cs typeface="+mj-cs"/>
              </a:rPr>
              <a:t>(RECOMMENDATION)</a:t>
            </a:r>
            <a:endParaRPr lang="en-US" sz="3600" kern="1200">
              <a:latin typeface="+mj-lt"/>
              <a:ea typeface="+mj-ea"/>
              <a:cs typeface="Calibri Light"/>
            </a:endParaRP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AC0DC58-19B7-42E5-4735-2A331B81C995}"/>
              </a:ext>
            </a:extLst>
          </p:cNvPr>
          <p:cNvSpPr txBox="1"/>
          <p:nvPr/>
        </p:nvSpPr>
        <p:spPr>
          <a:xfrm>
            <a:off x="838200" y="1929384"/>
            <a:ext cx="10515600" cy="459486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r>
              <a:rPr lang="en-US" b="1"/>
              <a:t>Optimize Bids:</a:t>
            </a:r>
            <a:r>
              <a:rPr lang="en-US"/>
              <a:t> Given the decline in traffic post-bid changes, it is crucial to carefully monitor and adjust bids to maintain traffic levels.</a:t>
            </a:r>
            <a:endParaRPr lang="en-US">
              <a:cs typeface="Calibri"/>
            </a:endParaRPr>
          </a:p>
          <a:p>
            <a:pPr indent="-228600">
              <a:lnSpc>
                <a:spcPct val="90000"/>
              </a:lnSpc>
              <a:spcAft>
                <a:spcPts val="600"/>
              </a:spcAft>
              <a:buFont typeface="Arial" panose="020B0604020202020204" pitchFamily="34" charset="0"/>
              <a:buChar char="•"/>
            </a:pPr>
            <a:endParaRPr lang="en-US">
              <a:cs typeface="Calibri"/>
            </a:endParaRPr>
          </a:p>
          <a:p>
            <a:pPr indent="-228600">
              <a:lnSpc>
                <a:spcPct val="90000"/>
              </a:lnSpc>
              <a:spcAft>
                <a:spcPts val="600"/>
              </a:spcAft>
              <a:buFont typeface="Arial" panose="020B0604020202020204" pitchFamily="34" charset="0"/>
              <a:buChar char="•"/>
            </a:pPr>
            <a:r>
              <a:rPr lang="en-US" b="1"/>
              <a:t>Focus on Desktop:</a:t>
            </a:r>
            <a:r>
              <a:rPr lang="en-US"/>
              <a:t> Increase bids for desktop traffic to leverage its higher conversion rate.</a:t>
            </a:r>
            <a:endParaRPr lang="en-US">
              <a:cs typeface="Calibri"/>
            </a:endParaRPr>
          </a:p>
          <a:p>
            <a:pPr indent="-228600">
              <a:lnSpc>
                <a:spcPct val="90000"/>
              </a:lnSpc>
              <a:spcAft>
                <a:spcPts val="600"/>
              </a:spcAft>
              <a:buFont typeface="Arial" panose="020B0604020202020204" pitchFamily="34" charset="0"/>
              <a:buChar char="•"/>
            </a:pPr>
            <a:endParaRPr lang="en-US">
              <a:cs typeface="Calibri"/>
            </a:endParaRPr>
          </a:p>
          <a:p>
            <a:pPr indent="-228600">
              <a:lnSpc>
                <a:spcPct val="90000"/>
              </a:lnSpc>
              <a:spcAft>
                <a:spcPts val="600"/>
              </a:spcAft>
              <a:buFont typeface="Arial" panose="020B0604020202020204" pitchFamily="34" charset="0"/>
              <a:buChar char="•"/>
            </a:pPr>
            <a:r>
              <a:rPr lang="en-US" b="1"/>
              <a:t>Improve Mobile Traffic :</a:t>
            </a:r>
            <a:r>
              <a:rPr lang="en-US"/>
              <a:t> </a:t>
            </a:r>
            <a:endParaRPr lang="en-US">
              <a:cs typeface="Calibri"/>
            </a:endParaRPr>
          </a:p>
          <a:p>
            <a:pPr indent="-228600">
              <a:lnSpc>
                <a:spcPct val="90000"/>
              </a:lnSpc>
              <a:spcAft>
                <a:spcPts val="600"/>
              </a:spcAft>
              <a:buFont typeface="Arial" panose="020B0604020202020204" pitchFamily="34" charset="0"/>
              <a:buChar char="•"/>
            </a:pPr>
            <a:endParaRPr lang="en-US">
              <a:cs typeface="Calibri"/>
            </a:endParaRPr>
          </a:p>
          <a:p>
            <a:pPr lvl="1" indent="-228600">
              <a:lnSpc>
                <a:spcPct val="90000"/>
              </a:lnSpc>
              <a:spcAft>
                <a:spcPts val="600"/>
              </a:spcAft>
              <a:buFont typeface="Arial" panose="020B0604020202020204" pitchFamily="34" charset="0"/>
              <a:buChar char="•"/>
            </a:pPr>
            <a:r>
              <a:rPr lang="en-US" b="1"/>
              <a:t>Mobile-Friendly Design:</a:t>
            </a:r>
            <a:r>
              <a:rPr lang="en-US"/>
              <a:t> Our website and app need to be fully responsive and optimized for mobile devices</a:t>
            </a:r>
            <a:endParaRPr lang="en-US">
              <a:cs typeface="Calibri"/>
            </a:endParaRPr>
          </a:p>
          <a:p>
            <a:pPr lvl="1" indent="-228600">
              <a:lnSpc>
                <a:spcPct val="90000"/>
              </a:lnSpc>
              <a:spcAft>
                <a:spcPts val="600"/>
              </a:spcAft>
              <a:buFont typeface="Arial" panose="020B0604020202020204" pitchFamily="34" charset="0"/>
              <a:buChar char="•"/>
            </a:pPr>
            <a:endParaRPr lang="en-US">
              <a:cs typeface="Calibri"/>
            </a:endParaRPr>
          </a:p>
          <a:p>
            <a:pPr lvl="1" indent="-228600">
              <a:lnSpc>
                <a:spcPct val="90000"/>
              </a:lnSpc>
              <a:spcAft>
                <a:spcPts val="600"/>
              </a:spcAft>
              <a:buFont typeface="Arial" panose="020B0604020202020204" pitchFamily="34" charset="0"/>
              <a:buChar char="•"/>
            </a:pPr>
            <a:r>
              <a:rPr lang="en-US" b="1"/>
              <a:t>Social Media Ads:</a:t>
            </a:r>
            <a:r>
              <a:rPr lang="en-US"/>
              <a:t> We need mobile-specific ads on platforms like Instagram, Facebook, and TikTok, which have high mobile user engagement.</a:t>
            </a:r>
            <a:endParaRPr lang="en-US">
              <a:cs typeface="Calibri"/>
            </a:endParaRPr>
          </a:p>
          <a:p>
            <a:pPr lvl="1" indent="-228600">
              <a:lnSpc>
                <a:spcPct val="90000"/>
              </a:lnSpc>
              <a:spcAft>
                <a:spcPts val="600"/>
              </a:spcAft>
              <a:buFont typeface="Arial" panose="020B0604020202020204" pitchFamily="34" charset="0"/>
              <a:buChar char="•"/>
            </a:pPr>
            <a:endParaRPr lang="en-US">
              <a:cs typeface="Calibri"/>
            </a:endParaRPr>
          </a:p>
          <a:p>
            <a:pPr lvl="1" indent="-228600">
              <a:lnSpc>
                <a:spcPct val="90000"/>
              </a:lnSpc>
              <a:spcAft>
                <a:spcPts val="600"/>
              </a:spcAft>
              <a:buFont typeface="Arial" panose="020B0604020202020204" pitchFamily="34" charset="0"/>
              <a:buChar char="•"/>
            </a:pPr>
            <a:r>
              <a:rPr lang="en-US" b="1"/>
              <a:t>Mobile-Specific Promotions:</a:t>
            </a:r>
            <a:r>
              <a:rPr lang="en-US"/>
              <a:t> Offer exclusive discounts or promotions for mobile users to incentivize mobile purchases.</a:t>
            </a:r>
            <a:endParaRPr lang="en-US">
              <a:cs typeface="Calibri"/>
            </a:endParaRPr>
          </a:p>
          <a:p>
            <a:pPr lvl="1" indent="-228600">
              <a:lnSpc>
                <a:spcPct val="90000"/>
              </a:lnSpc>
              <a:spcAft>
                <a:spcPts val="600"/>
              </a:spcAft>
              <a:buFont typeface="Arial" panose="020B0604020202020204" pitchFamily="34" charset="0"/>
              <a:buChar char="•"/>
            </a:pPr>
            <a:endParaRPr lang="en-US" sz="1700"/>
          </a:p>
        </p:txBody>
      </p:sp>
    </p:spTree>
    <p:extLst>
      <p:ext uri="{BB962C8B-B14F-4D97-AF65-F5344CB8AC3E}">
        <p14:creationId xmlns:p14="http://schemas.microsoft.com/office/powerpoint/2010/main" val="162897290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862298-AF85-4572-BED3-52E573EB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03E485DD-0C12-45BC-A361-28152A03BB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4207" y="0"/>
            <a:ext cx="2472664" cy="6858000"/>
          </a:xfrm>
          <a:custGeom>
            <a:avLst/>
            <a:gdLst>
              <a:gd name="connsiteX0" fmla="*/ 1056708 w 2472664"/>
              <a:gd name="connsiteY0" fmla="*/ 0 h 6858000"/>
              <a:gd name="connsiteX1" fmla="*/ 2472664 w 2472664"/>
              <a:gd name="connsiteY1" fmla="*/ 0 h 6858000"/>
              <a:gd name="connsiteX2" fmla="*/ 2400427 w 2472664"/>
              <a:gd name="connsiteY2" fmla="*/ 75768 h 6858000"/>
              <a:gd name="connsiteX3" fmla="*/ 1104861 w 2472664"/>
              <a:gd name="connsiteY3" fmla="*/ 3429000 h 6858000"/>
              <a:gd name="connsiteX4" fmla="*/ 2400427 w 2472664"/>
              <a:gd name="connsiteY4" fmla="*/ 6782233 h 6858000"/>
              <a:gd name="connsiteX5" fmla="*/ 2472664 w 2472664"/>
              <a:gd name="connsiteY5" fmla="*/ 6858000 h 6858000"/>
              <a:gd name="connsiteX6" fmla="*/ 1056708 w 2472664"/>
              <a:gd name="connsiteY6" fmla="*/ 6858000 h 6858000"/>
              <a:gd name="connsiteX7" fmla="*/ 1040416 w 2472664"/>
              <a:gd name="connsiteY7" fmla="*/ 6835090 h 6858000"/>
              <a:gd name="connsiteX8" fmla="*/ 0 w 2472664"/>
              <a:gd name="connsiteY8" fmla="*/ 3429000 h 6858000"/>
              <a:gd name="connsiteX9" fmla="*/ 1040416 w 2472664"/>
              <a:gd name="connsiteY9" fmla="*/ 2291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2664" h="6858000">
                <a:moveTo>
                  <a:pt x="1056708" y="0"/>
                </a:moveTo>
                <a:lnTo>
                  <a:pt x="2472664" y="0"/>
                </a:lnTo>
                <a:lnTo>
                  <a:pt x="2400427" y="75768"/>
                </a:lnTo>
                <a:cubicBezTo>
                  <a:pt x="1595469" y="961418"/>
                  <a:pt x="1104861" y="2137915"/>
                  <a:pt x="1104861" y="3429000"/>
                </a:cubicBezTo>
                <a:cubicBezTo>
                  <a:pt x="1104861" y="4720086"/>
                  <a:pt x="1595469" y="5896583"/>
                  <a:pt x="2400427" y="6782233"/>
                </a:cubicBezTo>
                <a:lnTo>
                  <a:pt x="2472664" y="6858000"/>
                </a:lnTo>
                <a:lnTo>
                  <a:pt x="1056708" y="6858000"/>
                </a:lnTo>
                <a:lnTo>
                  <a:pt x="1040416" y="6835090"/>
                </a:lnTo>
                <a:cubicBezTo>
                  <a:pt x="383551" y="5862802"/>
                  <a:pt x="0" y="4690693"/>
                  <a:pt x="0" y="3429000"/>
                </a:cubicBezTo>
                <a:cubicBezTo>
                  <a:pt x="0" y="2167308"/>
                  <a:pt x="383551" y="995199"/>
                  <a:pt x="1040416" y="22911"/>
                </a:cubicBezTo>
                <a:close/>
              </a:path>
            </a:pathLst>
          </a:custGeom>
          <a:solidFill>
            <a:schemeClr val="tx1">
              <a:lumMod val="50000"/>
              <a:lumOff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6D6B998F-CA62-4EE6-B7E7-046377D4F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03038" y="1992863"/>
            <a:ext cx="1488962" cy="2872274"/>
          </a:xfrm>
          <a:custGeom>
            <a:avLst/>
            <a:gdLst>
              <a:gd name="connsiteX0" fmla="*/ 1436137 w 1488962"/>
              <a:gd name="connsiteY0" fmla="*/ 0 h 2872274"/>
              <a:gd name="connsiteX1" fmla="*/ 1488962 w 1488962"/>
              <a:gd name="connsiteY1" fmla="*/ 2668 h 2872274"/>
              <a:gd name="connsiteX2" fmla="*/ 1488962 w 1488962"/>
              <a:gd name="connsiteY2" fmla="*/ 2869607 h 2872274"/>
              <a:gd name="connsiteX3" fmla="*/ 1436137 w 1488962"/>
              <a:gd name="connsiteY3" fmla="*/ 2872274 h 2872274"/>
              <a:gd name="connsiteX4" fmla="*/ 0 w 1488962"/>
              <a:gd name="connsiteY4" fmla="*/ 1436137 h 2872274"/>
              <a:gd name="connsiteX5" fmla="*/ 1436137 w 1488962"/>
              <a:gd name="connsiteY5" fmla="*/ 0 h 287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8962" h="2872274">
                <a:moveTo>
                  <a:pt x="1436137" y="0"/>
                </a:moveTo>
                <a:lnTo>
                  <a:pt x="1488962" y="2668"/>
                </a:lnTo>
                <a:lnTo>
                  <a:pt x="1488962" y="2869607"/>
                </a:lnTo>
                <a:lnTo>
                  <a:pt x="1436137" y="2872274"/>
                </a:lnTo>
                <a:cubicBezTo>
                  <a:pt x="642980" y="2872274"/>
                  <a:pt x="0" y="2229294"/>
                  <a:pt x="0" y="1436137"/>
                </a:cubicBezTo>
                <a:cubicBezTo>
                  <a:pt x="0" y="642980"/>
                  <a:pt x="642980" y="0"/>
                  <a:pt x="143613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 name="Group 4"/>
          <p:cNvGrpSpPr/>
          <p:nvPr/>
        </p:nvGrpSpPr>
        <p:grpSpPr>
          <a:xfrm>
            <a:off x="3330575" y="1142705"/>
            <a:ext cx="7048500" cy="3968881"/>
            <a:chOff x="0" y="-2321103"/>
            <a:chExt cx="20363793" cy="11466484"/>
          </a:xfrm>
        </p:grpSpPr>
        <p:sp>
          <p:nvSpPr>
            <p:cNvPr id="5" name="TextBox 5"/>
            <p:cNvSpPr txBox="1"/>
            <p:nvPr/>
          </p:nvSpPr>
          <p:spPr>
            <a:xfrm>
              <a:off x="0" y="-2321103"/>
              <a:ext cx="20363793" cy="1593144"/>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defTabSz="413572">
                <a:lnSpc>
                  <a:spcPts val="4342"/>
                </a:lnSpc>
                <a:spcBef>
                  <a:spcPct val="0"/>
                </a:spcBef>
                <a:spcAft>
                  <a:spcPts val="354"/>
                </a:spcAft>
              </a:pPr>
              <a:r>
                <a:rPr lang="en-US" sz="3600" b="1">
                  <a:latin typeface="Calibri Light"/>
                  <a:ea typeface="Calibri Light"/>
                  <a:cs typeface="Calibri Light"/>
                  <a:sym typeface="IBM Plex Sans Bold"/>
                </a:rPr>
                <a:t>Problem Statement</a:t>
              </a:r>
              <a:endParaRPr lang="en-US" b="1">
                <a:latin typeface="Times New Roman"/>
                <a:ea typeface="Calibri Light"/>
                <a:cs typeface="Times New Roman"/>
              </a:endParaRPr>
            </a:p>
          </p:txBody>
        </p:sp>
        <p:sp>
          <p:nvSpPr>
            <p:cNvPr id="6" name="TextBox 6"/>
            <p:cNvSpPr txBox="1"/>
            <p:nvPr/>
          </p:nvSpPr>
          <p:spPr>
            <a:xfrm>
              <a:off x="0" y="-131901"/>
              <a:ext cx="20354620" cy="9277282"/>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292735" lvl="1" indent="-146050" defTabSz="413572">
                <a:spcAft>
                  <a:spcPts val="354"/>
                </a:spcAft>
                <a:buFont typeface="Arial"/>
                <a:buChar char="•"/>
              </a:pPr>
              <a:r>
                <a:rPr lang="en-US" sz="1800" b="1" kern="1200">
                  <a:solidFill>
                    <a:srgbClr val="000000"/>
                  </a:solidFill>
                  <a:latin typeface="Calibri Light"/>
                  <a:ea typeface="Calibri Light"/>
                  <a:cs typeface="Times New Roman"/>
                  <a:sym typeface="IBM Plex Sans Bold"/>
                </a:rPr>
                <a:t>Primary Challenge: </a:t>
              </a:r>
              <a:endParaRPr lang="en-US" sz="1800" b="1" kern="1200">
                <a:solidFill>
                  <a:srgbClr val="000000"/>
                </a:solidFill>
                <a:latin typeface="Calibri Light"/>
                <a:ea typeface="Calibri Light"/>
                <a:cs typeface="Times New Roman"/>
              </a:endParaRPr>
            </a:p>
            <a:p>
              <a:pPr marL="890270" lvl="3" indent="-194945" defTabSz="413572">
                <a:spcAft>
                  <a:spcPts val="354"/>
                </a:spcAft>
                <a:buFont typeface="Arial"/>
                <a:buChar char="•"/>
              </a:pPr>
              <a:r>
                <a:rPr lang="en-US" sz="1800" kern="1200">
                  <a:solidFill>
                    <a:srgbClr val="000000"/>
                  </a:solidFill>
                  <a:latin typeface="Calibri Light"/>
                  <a:ea typeface="Calibri Light"/>
                  <a:cs typeface="Times New Roman"/>
                  <a:sym typeface="IBM Plex Sans"/>
                </a:rPr>
                <a:t>Creating comprehensive dashboards and detailed analysis to aid in securing funding and improving performance.</a:t>
              </a:r>
              <a:endParaRPr lang="en-US" sz="1800" kern="1200">
                <a:solidFill>
                  <a:srgbClr val="000000"/>
                </a:solidFill>
                <a:latin typeface="Calibri Light"/>
                <a:ea typeface="Calibri Light"/>
                <a:cs typeface="Times New Roman"/>
              </a:endParaRPr>
            </a:p>
            <a:p>
              <a:pPr defTabSz="413572">
                <a:spcAft>
                  <a:spcPts val="354"/>
                </a:spcAft>
              </a:pPr>
              <a:endParaRPr lang="en-US" sz="1800" kern="1200">
                <a:solidFill>
                  <a:srgbClr val="000000"/>
                </a:solidFill>
                <a:latin typeface="Calibri Light"/>
                <a:ea typeface="Calibri Light"/>
                <a:cs typeface="Times New Roman"/>
              </a:endParaRPr>
            </a:p>
            <a:p>
              <a:pPr marL="292735" lvl="1" indent="-146050" defTabSz="413572">
                <a:spcAft>
                  <a:spcPts val="354"/>
                </a:spcAft>
                <a:buFont typeface="Arial"/>
                <a:buChar char="•"/>
              </a:pPr>
              <a:r>
                <a:rPr lang="en-US" sz="1800" b="1" kern="1200">
                  <a:solidFill>
                    <a:srgbClr val="000000"/>
                  </a:solidFill>
                  <a:latin typeface="Calibri Light"/>
                  <a:ea typeface="Calibri Light"/>
                  <a:cs typeface="Times New Roman"/>
                  <a:sym typeface="IBM Plex Sans Bold"/>
                </a:rPr>
                <a:t>Specific Needs:</a:t>
              </a:r>
              <a:endParaRPr lang="en-US" sz="1800" b="1">
                <a:solidFill>
                  <a:srgbClr val="000000"/>
                </a:solidFill>
                <a:latin typeface="Calibri Light"/>
                <a:ea typeface="Calibri Light"/>
                <a:cs typeface="Times New Roman"/>
              </a:endParaRPr>
            </a:p>
            <a:p>
              <a:pPr marL="890270" lvl="3" indent="-194945" defTabSz="413572">
                <a:spcAft>
                  <a:spcPts val="354"/>
                </a:spcAft>
                <a:buFont typeface="Arial"/>
                <a:buChar char="•"/>
              </a:pPr>
              <a:r>
                <a:rPr lang="en-US" sz="1800" kern="1200">
                  <a:solidFill>
                    <a:srgbClr val="000000"/>
                  </a:solidFill>
                  <a:latin typeface="Calibri Light"/>
                  <a:ea typeface="Calibri Light"/>
                  <a:cs typeface="Times New Roman"/>
                  <a:sym typeface="IBM Plex Sans"/>
                </a:rPr>
                <a:t>Company performance Analysis</a:t>
              </a:r>
              <a:endParaRPr lang="en-US" sz="1800" kern="1200">
                <a:solidFill>
                  <a:srgbClr val="000000"/>
                </a:solidFill>
                <a:latin typeface="Calibri Light"/>
                <a:ea typeface="Calibri Light"/>
                <a:cs typeface="Times New Roman"/>
              </a:endParaRPr>
            </a:p>
            <a:p>
              <a:pPr marL="890270" lvl="3" indent="-194945" defTabSz="413572">
                <a:spcAft>
                  <a:spcPts val="354"/>
                </a:spcAft>
                <a:buFont typeface="Arial"/>
                <a:buChar char="•"/>
              </a:pPr>
              <a:r>
                <a:rPr lang="en-US" sz="1800" kern="1200">
                  <a:solidFill>
                    <a:srgbClr val="000000"/>
                  </a:solidFill>
                  <a:latin typeface="Calibri Light"/>
                  <a:ea typeface="Calibri Light"/>
                  <a:cs typeface="Times New Roman"/>
                  <a:sym typeface="IBM Plex Sans"/>
                </a:rPr>
                <a:t>Traffic Analysis &amp; Website Performance </a:t>
              </a:r>
              <a:endParaRPr lang="en-US" sz="1800" kern="1200">
                <a:solidFill>
                  <a:srgbClr val="000000"/>
                </a:solidFill>
                <a:latin typeface="Calibri Light"/>
                <a:ea typeface="Calibri Light"/>
                <a:cs typeface="Times New Roman"/>
              </a:endParaRPr>
            </a:p>
            <a:p>
              <a:pPr marL="890270" lvl="3" indent="-194945" defTabSz="413572">
                <a:spcAft>
                  <a:spcPts val="354"/>
                </a:spcAft>
                <a:buFont typeface="Arial"/>
                <a:buChar char="•"/>
              </a:pPr>
              <a:r>
                <a:rPr lang="en-US" sz="1800" kern="1200">
                  <a:solidFill>
                    <a:srgbClr val="000000"/>
                  </a:solidFill>
                  <a:latin typeface="Calibri Light"/>
                  <a:ea typeface="Calibri Light"/>
                  <a:cs typeface="Times New Roman"/>
                  <a:sym typeface="IBM Plex Sans"/>
                </a:rPr>
                <a:t>Products Insights </a:t>
              </a:r>
              <a:endParaRPr lang="en-US" sz="1800" kern="1200">
                <a:solidFill>
                  <a:srgbClr val="000000"/>
                </a:solidFill>
                <a:latin typeface="Calibri Light"/>
                <a:ea typeface="Calibri Light"/>
                <a:cs typeface="Times New Roman"/>
              </a:endParaRPr>
            </a:p>
            <a:p>
              <a:pPr marL="890270" lvl="3" indent="-194945" defTabSz="413572">
                <a:spcAft>
                  <a:spcPts val="354"/>
                </a:spcAft>
                <a:buFont typeface="Arial"/>
                <a:buChar char="•"/>
              </a:pPr>
              <a:r>
                <a:rPr lang="en-US" sz="1800" kern="1200">
                  <a:solidFill>
                    <a:srgbClr val="000000"/>
                  </a:solidFill>
                  <a:latin typeface="Calibri Light"/>
                  <a:ea typeface="Calibri Light"/>
                  <a:cs typeface="Times New Roman"/>
                  <a:sym typeface="IBM Plex Sans"/>
                </a:rPr>
                <a:t>Reports for Investor Presentations</a:t>
              </a:r>
              <a:endParaRPr lang="en-US" sz="2400" kern="1200">
                <a:solidFill>
                  <a:srgbClr val="000000"/>
                </a:solidFill>
                <a:latin typeface="Times New Roman"/>
                <a:ea typeface="Calibri Light"/>
                <a:cs typeface="Times New Roman"/>
              </a:endParaRPr>
            </a:p>
            <a:p>
              <a:pPr algn="just">
                <a:spcAft>
                  <a:spcPts val="600"/>
                </a:spcAft>
              </a:pPr>
              <a:endParaRPr lang="en-US" sz="2000">
                <a:solidFill>
                  <a:srgbClr val="000000"/>
                </a:solidFill>
                <a:latin typeface="Times New Roman"/>
                <a:ea typeface="IBM Plex Sans"/>
                <a:cs typeface="Times New Roman"/>
              </a:endParaRPr>
            </a:p>
          </p:txBody>
        </p:sp>
      </p:grpSp>
    </p:spTree>
    <p:extLst>
      <p:ext uri="{BB962C8B-B14F-4D97-AF65-F5344CB8AC3E}">
        <p14:creationId xmlns:p14="http://schemas.microsoft.com/office/powerpoint/2010/main" val="3052713185"/>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DA5594-88CA-35C6-3350-15088C8D453B}"/>
              </a:ext>
            </a:extLst>
          </p:cNvPr>
          <p:cNvSpPr>
            <a:spLocks noGrp="1"/>
          </p:cNvSpPr>
          <p:nvPr>
            <p:ph type="title"/>
          </p:nvPr>
        </p:nvSpPr>
        <p:spPr>
          <a:xfrm>
            <a:off x="335661" y="464820"/>
            <a:ext cx="4019931" cy="1539240"/>
          </a:xfrm>
        </p:spPr>
        <p:txBody>
          <a:bodyPr vert="horz" lIns="91440" tIns="45720" rIns="91440" bIns="45720" rtlCol="0" anchor="ctr">
            <a:normAutofit/>
          </a:bodyPr>
          <a:lstStyle/>
          <a:p>
            <a:r>
              <a:rPr lang="en-US" sz="3600" b="1" kern="1200">
                <a:latin typeface="Calibri"/>
                <a:cs typeface="Calibri"/>
              </a:rPr>
              <a:t>Seasonality Analysis</a:t>
            </a:r>
            <a:br>
              <a:rPr lang="en-US" sz="3000" b="1" kern="1200"/>
            </a:br>
            <a:r>
              <a:rPr lang="en-US" sz="3000" kern="1200">
                <a:latin typeface="+mj-lt"/>
                <a:ea typeface="+mj-ea"/>
                <a:cs typeface="+mj-cs"/>
              </a:rPr>
              <a:t>Monthly Trend</a:t>
            </a:r>
          </a:p>
        </p:txBody>
      </p:sp>
      <p:sp>
        <p:nvSpPr>
          <p:cNvPr id="31"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6B34A123-9B73-62D3-9AF9-0D7FC18681CB}"/>
              </a:ext>
            </a:extLst>
          </p:cNvPr>
          <p:cNvSpPr txBox="1"/>
          <p:nvPr/>
        </p:nvSpPr>
        <p:spPr>
          <a:xfrm>
            <a:off x="4641595" y="668020"/>
            <a:ext cx="6894576" cy="146304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a:lnSpc>
                <a:spcPct val="90000"/>
              </a:lnSpc>
              <a:spcAft>
                <a:spcPts val="600"/>
              </a:spcAft>
            </a:pPr>
            <a:r>
              <a:rPr lang="en-US" b="1" dirty="0"/>
              <a:t>Insights:</a:t>
            </a:r>
            <a:endParaRPr lang="en-US" dirty="0">
              <a:cs typeface="Calibri"/>
            </a:endParaRPr>
          </a:p>
          <a:p>
            <a:pPr indent="-228600">
              <a:lnSpc>
                <a:spcPct val="90000"/>
              </a:lnSpc>
              <a:spcAft>
                <a:spcPts val="600"/>
              </a:spcAft>
              <a:buFont typeface="Arial"/>
              <a:buChar char="•"/>
            </a:pPr>
            <a:r>
              <a:rPr lang="en-US" dirty="0"/>
              <a:t>There is a clear upward trend in both number of visitors and orders all year for 2012.</a:t>
            </a:r>
            <a:endParaRPr lang="en-US" dirty="0">
              <a:cs typeface="Calibri"/>
            </a:endParaRPr>
          </a:p>
          <a:p>
            <a:pPr indent="-228600">
              <a:lnSpc>
                <a:spcPct val="90000"/>
              </a:lnSpc>
              <a:spcAft>
                <a:spcPts val="600"/>
              </a:spcAft>
              <a:buFont typeface="Arial" panose="020B0604020202020204" pitchFamily="34" charset="0"/>
              <a:buChar char="•"/>
            </a:pPr>
            <a:r>
              <a:rPr lang="en-US" dirty="0"/>
              <a:t> The highest session counts and order counts occur in around November, possibly indicating a strong holiday  season impact.</a:t>
            </a:r>
            <a:endParaRPr lang="en-US" dirty="0">
              <a:cs typeface="Calibri"/>
            </a:endParaRPr>
          </a:p>
        </p:txBody>
      </p:sp>
      <p:pic>
        <p:nvPicPr>
          <p:cNvPr id="21" name="Content Placeholder 20" descr="A graph with blue and red lines&#10;&#10;Description automatically generated">
            <a:extLst>
              <a:ext uri="{FF2B5EF4-FFF2-40B4-BE49-F238E27FC236}">
                <a16:creationId xmlns:a16="http://schemas.microsoft.com/office/drawing/2014/main" id="{54F3D0D7-4228-BB40-44E1-9F1959162EAD}"/>
              </a:ext>
            </a:extLst>
          </p:cNvPr>
          <p:cNvPicPr>
            <a:picLocks noGrp="1" noChangeAspect="1"/>
          </p:cNvPicPr>
          <p:nvPr>
            <p:ph idx="1"/>
          </p:nvPr>
        </p:nvPicPr>
        <p:blipFill>
          <a:blip r:embed="rId2"/>
          <a:stretch>
            <a:fillRect/>
          </a:stretch>
        </p:blipFill>
        <p:spPr>
          <a:xfrm>
            <a:off x="335661" y="2820579"/>
            <a:ext cx="10917936" cy="3357266"/>
          </a:xfrm>
          <a:prstGeom prst="rect">
            <a:avLst/>
          </a:prstGeom>
        </p:spPr>
      </p:pic>
    </p:spTree>
    <p:extLst>
      <p:ext uri="{BB962C8B-B14F-4D97-AF65-F5344CB8AC3E}">
        <p14:creationId xmlns:p14="http://schemas.microsoft.com/office/powerpoint/2010/main" val="624871188"/>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34">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CDA5594-88CA-35C6-3350-15088C8D453B}"/>
              </a:ext>
            </a:extLst>
          </p:cNvPr>
          <p:cNvSpPr>
            <a:spLocks noGrp="1"/>
          </p:cNvSpPr>
          <p:nvPr>
            <p:ph type="title"/>
          </p:nvPr>
        </p:nvSpPr>
        <p:spPr>
          <a:xfrm>
            <a:off x="846721" y="663022"/>
            <a:ext cx="4103177" cy="1493520"/>
          </a:xfrm>
        </p:spPr>
        <p:txBody>
          <a:bodyPr vert="horz" lIns="91440" tIns="45720" rIns="91440" bIns="45720" rtlCol="0" anchor="ctr">
            <a:normAutofit/>
          </a:bodyPr>
          <a:lstStyle/>
          <a:p>
            <a:r>
              <a:rPr lang="en-US" sz="3600" b="1" kern="1200">
                <a:latin typeface="Calibri"/>
                <a:cs typeface="Calibri"/>
              </a:rPr>
              <a:t>Seasonality Analysis</a:t>
            </a:r>
            <a:br>
              <a:rPr lang="en-US" sz="3200" b="1" kern="1200"/>
            </a:br>
            <a:r>
              <a:rPr lang="en-US" sz="3000" kern="1200">
                <a:latin typeface="+mj-lt"/>
                <a:ea typeface="+mj-ea"/>
                <a:cs typeface="+mj-cs"/>
              </a:rPr>
              <a:t>Weekly Trend</a:t>
            </a:r>
          </a:p>
        </p:txBody>
      </p:sp>
      <p:sp>
        <p:nvSpPr>
          <p:cNvPr id="37" name="Rectangle 36">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9" name="Rectangle 38">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TextBox 27">
            <a:extLst>
              <a:ext uri="{FF2B5EF4-FFF2-40B4-BE49-F238E27FC236}">
                <a16:creationId xmlns:a16="http://schemas.microsoft.com/office/drawing/2014/main" id="{6B34A123-9B73-62D3-9AF9-0D7FC18681CB}"/>
              </a:ext>
            </a:extLst>
          </p:cNvPr>
          <p:cNvSpPr txBox="1"/>
          <p:nvPr/>
        </p:nvSpPr>
        <p:spPr>
          <a:xfrm>
            <a:off x="5351164" y="586822"/>
            <a:ext cx="6002636" cy="164592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a:lnSpc>
                <a:spcPct val="90000"/>
              </a:lnSpc>
              <a:spcAft>
                <a:spcPts val="600"/>
              </a:spcAft>
            </a:pPr>
            <a:r>
              <a:rPr lang="en-US" b="1"/>
              <a:t>Insights:</a:t>
            </a:r>
            <a:endParaRPr lang="en-US">
              <a:cs typeface="Calibri"/>
            </a:endParaRPr>
          </a:p>
          <a:p>
            <a:pPr indent="-228600">
              <a:lnSpc>
                <a:spcPct val="90000"/>
              </a:lnSpc>
              <a:spcAft>
                <a:spcPts val="600"/>
              </a:spcAft>
              <a:buFont typeface="Arial"/>
              <a:buChar char="•"/>
            </a:pPr>
            <a:r>
              <a:rPr lang="en-US"/>
              <a:t>There is a significant spike in sessions and orders during the week of November indicating a strong holiday season impact(Black Friday, Cyber Monday, </a:t>
            </a:r>
            <a:r>
              <a:rPr lang="en-US" err="1"/>
              <a:t>etc</a:t>
            </a:r>
            <a:r>
              <a:rPr lang="en-US"/>
              <a:t>)</a:t>
            </a:r>
            <a:endParaRPr lang="en-US">
              <a:cs typeface="Calibri" panose="020F0502020204030204"/>
            </a:endParaRPr>
          </a:p>
          <a:p>
            <a:pPr indent="-228600">
              <a:lnSpc>
                <a:spcPct val="90000"/>
              </a:lnSpc>
              <a:spcAft>
                <a:spcPts val="600"/>
              </a:spcAft>
              <a:buFont typeface="Arial"/>
              <a:buChar char="•"/>
            </a:pPr>
            <a:r>
              <a:rPr lang="en-US"/>
              <a:t>A notable peak in order rate in the last week of December at 6.8%, likely due to Christmas sales.</a:t>
            </a:r>
            <a:endParaRPr lang="en-US">
              <a:cs typeface="Calibri"/>
            </a:endParaRPr>
          </a:p>
        </p:txBody>
      </p:sp>
      <p:pic>
        <p:nvPicPr>
          <p:cNvPr id="5" name="Content Placeholder 4">
            <a:extLst>
              <a:ext uri="{FF2B5EF4-FFF2-40B4-BE49-F238E27FC236}">
                <a16:creationId xmlns:a16="http://schemas.microsoft.com/office/drawing/2014/main" id="{5B62B968-D2E2-2AB4-E5B4-28629B404540}"/>
              </a:ext>
            </a:extLst>
          </p:cNvPr>
          <p:cNvPicPr>
            <a:picLocks noGrp="1" noChangeAspect="1"/>
          </p:cNvPicPr>
          <p:nvPr>
            <p:ph idx="1"/>
          </p:nvPr>
        </p:nvPicPr>
        <p:blipFill>
          <a:blip r:embed="rId2"/>
          <a:stretch>
            <a:fillRect/>
          </a:stretch>
        </p:blipFill>
        <p:spPr>
          <a:xfrm>
            <a:off x="557784" y="2773353"/>
            <a:ext cx="11164824" cy="3405270"/>
          </a:xfrm>
          <a:prstGeom prst="rect">
            <a:avLst/>
          </a:prstGeom>
        </p:spPr>
      </p:pic>
    </p:spTree>
    <p:extLst>
      <p:ext uri="{BB962C8B-B14F-4D97-AF65-F5344CB8AC3E}">
        <p14:creationId xmlns:p14="http://schemas.microsoft.com/office/powerpoint/2010/main" val="1903828579"/>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D99BE06-247C-631F-4D15-CA9FD2348E80}"/>
              </a:ext>
            </a:extLst>
          </p:cNvPr>
          <p:cNvSpPr txBox="1"/>
          <p:nvPr/>
        </p:nvSpPr>
        <p:spPr>
          <a:xfrm>
            <a:off x="838200" y="365125"/>
            <a:ext cx="10515600"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000" b="1">
                <a:latin typeface="Calibri"/>
                <a:ea typeface="+mj-ea"/>
                <a:cs typeface="Calibri"/>
              </a:rPr>
              <a:t>Seasonality</a:t>
            </a:r>
            <a:r>
              <a:rPr lang="en-US" sz="4000" b="1" kern="1200">
                <a:latin typeface="Calibri"/>
                <a:ea typeface="+mj-ea"/>
                <a:cs typeface="Calibri"/>
              </a:rPr>
              <a:t> </a:t>
            </a:r>
            <a:r>
              <a:rPr lang="en-US" sz="4000" b="1">
                <a:latin typeface="Calibri"/>
                <a:ea typeface="+mj-ea"/>
                <a:cs typeface="Calibri"/>
              </a:rPr>
              <a:t>Analysis</a:t>
            </a:r>
            <a:r>
              <a:rPr lang="en-US" sz="4000" b="1" kern="1200">
                <a:latin typeface="Calibri"/>
                <a:ea typeface="+mj-ea"/>
                <a:cs typeface="Calibri"/>
              </a:rPr>
              <a:t> </a:t>
            </a:r>
            <a:r>
              <a:rPr lang="en-US" sz="3600" kern="1200">
                <a:latin typeface="+mj-lt"/>
                <a:ea typeface="+mj-ea"/>
                <a:cs typeface="+mj-cs"/>
              </a:rPr>
              <a:t>(</a:t>
            </a:r>
            <a:r>
              <a:rPr lang="en-US" sz="3600">
                <a:latin typeface="+mj-lt"/>
                <a:ea typeface="+mj-ea"/>
                <a:cs typeface="+mj-cs"/>
              </a:rPr>
              <a:t>Recommendations</a:t>
            </a:r>
            <a:r>
              <a:rPr lang="en-US" sz="3600" kern="1200">
                <a:latin typeface="+mj-lt"/>
                <a:ea typeface="+mj-ea"/>
                <a:cs typeface="+mj-cs"/>
              </a:rPr>
              <a:t>)</a:t>
            </a:r>
            <a:endParaRPr lang="en-US" sz="3600" kern="1200">
              <a:latin typeface="+mj-lt"/>
              <a:ea typeface="+mj-ea"/>
              <a:cs typeface="Calibri Light"/>
            </a:endParaRPr>
          </a:p>
        </p:txBody>
      </p:sp>
      <p:sp>
        <p:nvSpPr>
          <p:cNvPr id="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5659A86-8E04-FDBE-8C57-38B67E518ED2}"/>
              </a:ext>
            </a:extLst>
          </p:cNvPr>
          <p:cNvSpPr txBox="1"/>
          <p:nvPr/>
        </p:nvSpPr>
        <p:spPr>
          <a:xfrm>
            <a:off x="838200" y="1929384"/>
            <a:ext cx="10515600" cy="425196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57150" indent="-228600">
              <a:lnSpc>
                <a:spcPct val="90000"/>
              </a:lnSpc>
              <a:spcAft>
                <a:spcPts val="600"/>
              </a:spcAft>
              <a:buFont typeface="Arial" panose="020B0604020202020204" pitchFamily="34" charset="0"/>
              <a:buChar char="•"/>
            </a:pPr>
            <a:r>
              <a:rPr lang="en-US" b="1"/>
              <a:t> Leverage Peak Periods:</a:t>
            </a:r>
            <a:r>
              <a:rPr lang="en-US"/>
              <a:t> Focus on intensive marketing and promotional efforts during peak periods (October to December) holiday season to capitalize on high seasonal demand.</a:t>
            </a:r>
            <a:endParaRPr lang="en-US">
              <a:cs typeface="Calibri"/>
            </a:endParaRPr>
          </a:p>
          <a:p>
            <a:pPr indent="-228600">
              <a:lnSpc>
                <a:spcPct val="90000"/>
              </a:lnSpc>
              <a:spcAft>
                <a:spcPts val="600"/>
              </a:spcAft>
              <a:buFont typeface="Arial" panose="020B0604020202020204" pitchFamily="34" charset="0"/>
              <a:buChar char="•"/>
            </a:pPr>
            <a:endParaRPr lang="en-US">
              <a:cs typeface="Calibri"/>
            </a:endParaRPr>
          </a:p>
          <a:p>
            <a:pPr marL="57150" indent="-228600">
              <a:lnSpc>
                <a:spcPct val="90000"/>
              </a:lnSpc>
              <a:spcAft>
                <a:spcPts val="600"/>
              </a:spcAft>
              <a:buFont typeface="Arial" panose="020B0604020202020204" pitchFamily="34" charset="0"/>
              <a:buChar char="•"/>
            </a:pPr>
            <a:r>
              <a:rPr lang="en-US"/>
              <a:t> </a:t>
            </a:r>
            <a:r>
              <a:rPr lang="en-US" b="1"/>
              <a:t>Resource Allocation:</a:t>
            </a:r>
            <a:r>
              <a:rPr lang="en-US"/>
              <a:t> Allocate more resources, including staffing and inventory, during the high-traffic months (October to December) to ensure smooth operations and excellent customer service. </a:t>
            </a:r>
            <a:endParaRPr lang="en-US">
              <a:cs typeface="Calibri"/>
            </a:endParaRPr>
          </a:p>
          <a:p>
            <a:pPr indent="-228600">
              <a:lnSpc>
                <a:spcPct val="90000"/>
              </a:lnSpc>
              <a:spcAft>
                <a:spcPts val="600"/>
              </a:spcAft>
              <a:buFont typeface="Arial" panose="020B0604020202020204" pitchFamily="34" charset="0"/>
              <a:buChar char="•"/>
            </a:pPr>
            <a:endParaRPr lang="en-US">
              <a:cs typeface="Calibri"/>
            </a:endParaRPr>
          </a:p>
          <a:p>
            <a:pPr marL="57150" indent="-228600">
              <a:lnSpc>
                <a:spcPct val="90000"/>
              </a:lnSpc>
              <a:spcAft>
                <a:spcPts val="600"/>
              </a:spcAft>
              <a:buFont typeface="Arial" panose="020B0604020202020204" pitchFamily="34" charset="0"/>
              <a:buChar char="•"/>
            </a:pPr>
            <a:r>
              <a:rPr lang="en-US" b="1"/>
              <a:t>Conversion Rate Optimization:</a:t>
            </a:r>
            <a:r>
              <a:rPr lang="en-US"/>
              <a:t> Improve the user experience on the website, such as offering personalized recommendations, simplifying the checkout process, and ensuring fast loading times to improve conversion rates during other months.</a:t>
            </a:r>
            <a:endParaRPr lang="en-US">
              <a:cs typeface="Calibri"/>
            </a:endParaRPr>
          </a:p>
        </p:txBody>
      </p:sp>
    </p:spTree>
    <p:extLst>
      <p:ext uri="{BB962C8B-B14F-4D97-AF65-F5344CB8AC3E}">
        <p14:creationId xmlns:p14="http://schemas.microsoft.com/office/powerpoint/2010/main" val="1350530635"/>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6" name="Rectangle 45">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CDA5594-88CA-35C6-3350-15088C8D453B}"/>
              </a:ext>
            </a:extLst>
          </p:cNvPr>
          <p:cNvSpPr>
            <a:spLocks noGrp="1"/>
          </p:cNvSpPr>
          <p:nvPr>
            <p:ph type="title"/>
          </p:nvPr>
        </p:nvSpPr>
        <p:spPr>
          <a:xfrm>
            <a:off x="651510" y="529672"/>
            <a:ext cx="4057650" cy="1703070"/>
          </a:xfrm>
        </p:spPr>
        <p:txBody>
          <a:bodyPr vert="horz" lIns="91440" tIns="45720" rIns="91440" bIns="45720" rtlCol="0" anchor="ctr">
            <a:normAutofit/>
          </a:bodyPr>
          <a:lstStyle/>
          <a:p>
            <a:r>
              <a:rPr lang="en-US" sz="3600" b="1">
                <a:latin typeface="Calibri"/>
                <a:cs typeface="Calibri"/>
              </a:rPr>
              <a:t>Business Patterns Analysis</a:t>
            </a:r>
          </a:p>
        </p:txBody>
      </p:sp>
      <p:sp>
        <p:nvSpPr>
          <p:cNvPr id="48" name="Rectangle 47">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0" name="Rectangle 49">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TextBox 27">
            <a:extLst>
              <a:ext uri="{FF2B5EF4-FFF2-40B4-BE49-F238E27FC236}">
                <a16:creationId xmlns:a16="http://schemas.microsoft.com/office/drawing/2014/main" id="{6B34A123-9B73-62D3-9AF9-0D7FC18681CB}"/>
              </a:ext>
            </a:extLst>
          </p:cNvPr>
          <p:cNvSpPr txBox="1"/>
          <p:nvPr/>
        </p:nvSpPr>
        <p:spPr>
          <a:xfrm>
            <a:off x="4970706" y="361397"/>
            <a:ext cx="6754442" cy="231902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a:lnSpc>
                <a:spcPct val="90000"/>
              </a:lnSpc>
              <a:spcAft>
                <a:spcPts val="600"/>
              </a:spcAft>
            </a:pPr>
            <a:r>
              <a:rPr lang="en-US" b="1">
                <a:latin typeface="Calibri Light"/>
                <a:cs typeface="Calibri Light"/>
              </a:rPr>
              <a:t>Insights:</a:t>
            </a:r>
            <a:endParaRPr lang="en-US">
              <a:latin typeface="Calibri Light"/>
              <a:cs typeface="Calibri Light"/>
            </a:endParaRPr>
          </a:p>
          <a:p>
            <a:pPr marL="285750" indent="-228600">
              <a:lnSpc>
                <a:spcPct val="90000"/>
              </a:lnSpc>
              <a:spcAft>
                <a:spcPts val="600"/>
              </a:spcAft>
              <a:buFont typeface="Arial" panose="020B0604020202020204" pitchFamily="34" charset="0"/>
              <a:buChar char="•"/>
            </a:pPr>
            <a:r>
              <a:rPr lang="en-US">
                <a:latin typeface="Calibri Light"/>
                <a:cs typeface="Calibri Light"/>
              </a:rPr>
              <a:t>Weekdays generally see higher session counts compared to weekends. Monday to Thursday have higher traffic than Friday to Sunday.</a:t>
            </a:r>
          </a:p>
          <a:p>
            <a:pPr marL="285750" indent="-228600">
              <a:lnSpc>
                <a:spcPct val="90000"/>
              </a:lnSpc>
              <a:spcAft>
                <a:spcPts val="600"/>
              </a:spcAft>
              <a:buFont typeface="Arial" panose="020B0604020202020204" pitchFamily="34" charset="0"/>
              <a:buChar char="•"/>
            </a:pPr>
            <a:r>
              <a:rPr lang="en-US">
                <a:latin typeface="Calibri Light"/>
                <a:cs typeface="Calibri Light"/>
              </a:rPr>
              <a:t>Within the day, session volume is significant especially between 8 AM and 5 PM . This indicates peak user activity during mid-day within the day.</a:t>
            </a:r>
          </a:p>
          <a:p>
            <a:pPr indent="-228600">
              <a:lnSpc>
                <a:spcPct val="90000"/>
              </a:lnSpc>
              <a:spcAft>
                <a:spcPts val="600"/>
              </a:spcAft>
              <a:buFont typeface="Arial" panose="020B0604020202020204" pitchFamily="34" charset="0"/>
              <a:buChar char="•"/>
            </a:pPr>
            <a:endParaRPr lang="en-US" sz="1600">
              <a:cs typeface="Calibri"/>
            </a:endParaRPr>
          </a:p>
        </p:txBody>
      </p:sp>
      <p:pic>
        <p:nvPicPr>
          <p:cNvPr id="7" name="Picture 6" descr="A graph with blue lines and numbers&#10;&#10;Description automatically generated">
            <a:extLst>
              <a:ext uri="{FF2B5EF4-FFF2-40B4-BE49-F238E27FC236}">
                <a16:creationId xmlns:a16="http://schemas.microsoft.com/office/drawing/2014/main" id="{0382B31A-07B6-9615-37FC-434EB569FDBB}"/>
              </a:ext>
            </a:extLst>
          </p:cNvPr>
          <p:cNvPicPr>
            <a:picLocks noChangeAspect="1"/>
          </p:cNvPicPr>
          <p:nvPr/>
        </p:nvPicPr>
        <p:blipFill>
          <a:blip r:embed="rId2"/>
          <a:srcRect l="237" t="3817" r="-109" b="4198"/>
          <a:stretch/>
        </p:blipFill>
        <p:spPr>
          <a:xfrm>
            <a:off x="52958" y="3033489"/>
            <a:ext cx="6091109" cy="3237630"/>
          </a:xfrm>
          <a:prstGeom prst="rect">
            <a:avLst/>
          </a:prstGeom>
        </p:spPr>
      </p:pic>
      <p:pic>
        <p:nvPicPr>
          <p:cNvPr id="6" name="Content Placeholder 5" descr="A graph with a line&#10;&#10;Description automatically generated">
            <a:extLst>
              <a:ext uri="{FF2B5EF4-FFF2-40B4-BE49-F238E27FC236}">
                <a16:creationId xmlns:a16="http://schemas.microsoft.com/office/drawing/2014/main" id="{3E465B03-A27E-59CA-AAFB-30BD8EC6B26B}"/>
              </a:ext>
            </a:extLst>
          </p:cNvPr>
          <p:cNvPicPr>
            <a:picLocks noGrp="1" noChangeAspect="1"/>
          </p:cNvPicPr>
          <p:nvPr>
            <p:ph idx="1"/>
          </p:nvPr>
        </p:nvPicPr>
        <p:blipFill>
          <a:blip r:embed="rId3"/>
          <a:srcRect l="866" r="4532"/>
          <a:stretch/>
        </p:blipFill>
        <p:spPr>
          <a:xfrm>
            <a:off x="6026618" y="2796063"/>
            <a:ext cx="6162055" cy="3706131"/>
          </a:xfrm>
          <a:prstGeom prst="rect">
            <a:avLst/>
          </a:prstGeom>
        </p:spPr>
      </p:pic>
      <p:sp>
        <p:nvSpPr>
          <p:cNvPr id="4" name="Minus Sign 3">
            <a:extLst>
              <a:ext uri="{FF2B5EF4-FFF2-40B4-BE49-F238E27FC236}">
                <a16:creationId xmlns:a16="http://schemas.microsoft.com/office/drawing/2014/main" id="{E032C18F-F55E-12AE-FEF1-6459B361598B}"/>
              </a:ext>
            </a:extLst>
          </p:cNvPr>
          <p:cNvSpPr/>
          <p:nvPr/>
        </p:nvSpPr>
        <p:spPr>
          <a:xfrm rot="5400000">
            <a:off x="3578225" y="1108075"/>
            <a:ext cx="1746250" cy="514350"/>
          </a:xfrm>
          <a:prstGeom prst="mathMinus">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9368116"/>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D99BE06-247C-631F-4D15-CA9FD2348E80}"/>
              </a:ext>
            </a:extLst>
          </p:cNvPr>
          <p:cNvSpPr txBox="1"/>
          <p:nvPr/>
        </p:nvSpPr>
        <p:spPr>
          <a:xfrm>
            <a:off x="371348" y="1018540"/>
            <a:ext cx="5353460" cy="444093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000" b="1" kern="1200" dirty="0">
                <a:latin typeface="Calibri"/>
                <a:ea typeface="+mj-ea"/>
                <a:cs typeface="Times New Roman"/>
              </a:rPr>
              <a:t>Business Patterns Analysis</a:t>
            </a:r>
            <a:r>
              <a:rPr lang="en-US" sz="2800" b="1" kern="1200" dirty="0">
                <a:latin typeface="Times New Roman"/>
                <a:ea typeface="+mj-ea"/>
                <a:cs typeface="Times New Roman"/>
              </a:rPr>
              <a:t> </a:t>
            </a:r>
            <a:r>
              <a:rPr lang="en-US" sz="3600" dirty="0">
                <a:latin typeface="Calibri Light"/>
                <a:ea typeface="+mj-ea"/>
                <a:cs typeface="Times New Roman"/>
              </a:rPr>
              <a:t>(Recommendations</a:t>
            </a:r>
            <a:r>
              <a:rPr lang="en-US" sz="3600" kern="1200" dirty="0">
                <a:latin typeface="Calibri Light"/>
                <a:ea typeface="+mj-ea"/>
                <a:cs typeface="Times New Roman"/>
              </a:rPr>
              <a:t>)</a:t>
            </a:r>
          </a:p>
        </p:txBody>
      </p:sp>
      <p:sp>
        <p:nvSpPr>
          <p:cNvPr id="1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5659A86-8E04-FDBE-8C57-38B67E518ED2}"/>
              </a:ext>
            </a:extLst>
          </p:cNvPr>
          <p:cNvSpPr txBox="1"/>
          <p:nvPr/>
        </p:nvSpPr>
        <p:spPr>
          <a:xfrm>
            <a:off x="5126418" y="552091"/>
            <a:ext cx="6224335" cy="543153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b="1">
                <a:latin typeface="Calibri Light"/>
                <a:cs typeface="Times New Roman"/>
              </a:rPr>
              <a:t> Resource Allocation:</a:t>
            </a:r>
            <a:r>
              <a:rPr lang="en-US">
                <a:latin typeface="Calibri Light"/>
                <a:cs typeface="Times New Roman"/>
              </a:rPr>
              <a:t> Allocate resources (e.g. staffing levels and operational support) based on these peak times to ensure a smooth user experience and handle increased traffic efficiently.</a:t>
            </a:r>
          </a:p>
          <a:p>
            <a:pPr indent="-228600">
              <a:lnSpc>
                <a:spcPct val="90000"/>
              </a:lnSpc>
              <a:spcAft>
                <a:spcPts val="600"/>
              </a:spcAft>
              <a:buFont typeface="Arial" panose="020B0604020202020204" pitchFamily="34" charset="0"/>
              <a:buChar char="•"/>
            </a:pPr>
            <a:endParaRPr lang="en-US">
              <a:latin typeface="Calibri Light"/>
              <a:cs typeface="Times New Roman"/>
            </a:endParaRPr>
          </a:p>
          <a:p>
            <a:pPr indent="-228600">
              <a:lnSpc>
                <a:spcPct val="90000"/>
              </a:lnSpc>
              <a:spcAft>
                <a:spcPts val="600"/>
              </a:spcAft>
              <a:buFont typeface="Arial" panose="020B0604020202020204" pitchFamily="34" charset="0"/>
              <a:buChar char="•"/>
            </a:pPr>
            <a:r>
              <a:rPr lang="en-US" b="1">
                <a:latin typeface="Calibri Light"/>
                <a:cs typeface="Times New Roman"/>
              </a:rPr>
              <a:t>Address Weekend Traffic: </a:t>
            </a:r>
            <a:r>
              <a:rPr lang="en-US">
                <a:latin typeface="Calibri Light"/>
                <a:cs typeface="Times New Roman"/>
              </a:rPr>
              <a:t>Evaluate the reasons for lower weekend traffic and explore strategies to drive more activity, such as exclusive weekend offers or content</a:t>
            </a:r>
            <a:r>
              <a:rPr lang="en-US" b="1">
                <a:latin typeface="Calibri Light"/>
                <a:cs typeface="Times New Roman"/>
              </a:rPr>
              <a:t>.</a:t>
            </a:r>
          </a:p>
        </p:txBody>
      </p:sp>
    </p:spTree>
    <p:extLst>
      <p:ext uri="{BB962C8B-B14F-4D97-AF65-F5344CB8AC3E}">
        <p14:creationId xmlns:p14="http://schemas.microsoft.com/office/powerpoint/2010/main" val="2119681423"/>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9A320C9-9735-4D13-8279-C1C674841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92544CF4-9B52-4A7B-A4B3-88C72729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7126"/>
            <a:ext cx="11167447" cy="2018806"/>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Rectangle 20">
            <a:extLst>
              <a:ext uri="{FF2B5EF4-FFF2-40B4-BE49-F238E27FC236}">
                <a16:creationId xmlns:a16="http://schemas.microsoft.com/office/drawing/2014/main" id="{E75862C5-5C00-4421-BC7B-9B7B86DBC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21093CB-A0D6-0D6A-D53E-218BB6981032}"/>
              </a:ext>
            </a:extLst>
          </p:cNvPr>
          <p:cNvSpPr txBox="1"/>
          <p:nvPr/>
        </p:nvSpPr>
        <p:spPr>
          <a:xfrm>
            <a:off x="1115568" y="548640"/>
            <a:ext cx="10168128" cy="117957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lnSpcReduction="10000"/>
          </a:bodyPr>
          <a:lstStyle/>
          <a:p>
            <a:pPr>
              <a:lnSpc>
                <a:spcPct val="90000"/>
              </a:lnSpc>
              <a:spcBef>
                <a:spcPct val="0"/>
              </a:spcBef>
              <a:spcAft>
                <a:spcPts val="600"/>
              </a:spcAft>
            </a:pPr>
            <a:r>
              <a:rPr lang="en-US" sz="4000" b="1" dirty="0">
                <a:latin typeface="Times New Roman"/>
                <a:ea typeface="+mj-ea"/>
                <a:cs typeface="Times New Roman"/>
              </a:rPr>
              <a:t>User Analysis</a:t>
            </a:r>
            <a:endParaRPr lang="en-US" sz="4000" b="1" kern="1200" dirty="0">
              <a:latin typeface="Times New Roman"/>
              <a:ea typeface="+mj-ea"/>
              <a:cs typeface="Times New Roman"/>
            </a:endParaRPr>
          </a:p>
          <a:p>
            <a:pPr>
              <a:lnSpc>
                <a:spcPct val="90000"/>
              </a:lnSpc>
              <a:spcBef>
                <a:spcPct val="0"/>
              </a:spcBef>
              <a:spcAft>
                <a:spcPts val="600"/>
              </a:spcAft>
            </a:pPr>
            <a:r>
              <a:rPr lang="en-US" sz="3600" kern="1200" dirty="0">
                <a:latin typeface="Times New Roman"/>
                <a:ea typeface="+mj-ea"/>
                <a:cs typeface="Times New Roman"/>
              </a:rPr>
              <a:t>During Jan 2014 to Nov 2014</a:t>
            </a:r>
          </a:p>
        </p:txBody>
      </p:sp>
      <p:sp>
        <p:nvSpPr>
          <p:cNvPr id="23" name="Rectangle 22">
            <a:extLst>
              <a:ext uri="{FF2B5EF4-FFF2-40B4-BE49-F238E27FC236}">
                <a16:creationId xmlns:a16="http://schemas.microsoft.com/office/drawing/2014/main" id="{089440EF-9BE9-4AE9-8C28-00B02296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TextBox 6">
            <a:extLst>
              <a:ext uri="{FF2B5EF4-FFF2-40B4-BE49-F238E27FC236}">
                <a16:creationId xmlns:a16="http://schemas.microsoft.com/office/drawing/2014/main" id="{1C4250C7-A1DB-BD1A-C074-D5BDCB962ADF}"/>
              </a:ext>
            </a:extLst>
          </p:cNvPr>
          <p:cNvSpPr txBox="1"/>
          <p:nvPr/>
        </p:nvSpPr>
        <p:spPr>
          <a:xfrm>
            <a:off x="1260708" y="2269730"/>
            <a:ext cx="2883903" cy="4702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692658">
              <a:spcAft>
                <a:spcPts val="606"/>
              </a:spcAft>
            </a:pPr>
            <a:r>
              <a:rPr lang="en-US" sz="2400" b="1" kern="1200">
                <a:latin typeface="Times New Roman"/>
                <a:cs typeface="Times New Roman"/>
              </a:rPr>
              <a:t>Repeat Visitors</a:t>
            </a:r>
            <a:endParaRPr lang="en-US" sz="2400" b="1">
              <a:latin typeface="Times New Roman"/>
              <a:cs typeface="Times New Roman"/>
            </a:endParaRPr>
          </a:p>
        </p:txBody>
      </p:sp>
      <p:sp>
        <p:nvSpPr>
          <p:cNvPr id="9" name="TextBox 8">
            <a:extLst>
              <a:ext uri="{FF2B5EF4-FFF2-40B4-BE49-F238E27FC236}">
                <a16:creationId xmlns:a16="http://schemas.microsoft.com/office/drawing/2014/main" id="{5482883C-70D5-477D-1225-39484CE757D7}"/>
              </a:ext>
            </a:extLst>
          </p:cNvPr>
          <p:cNvSpPr txBox="1"/>
          <p:nvPr/>
        </p:nvSpPr>
        <p:spPr>
          <a:xfrm>
            <a:off x="1289592" y="2742489"/>
            <a:ext cx="3348248" cy="11541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692658">
              <a:spcAft>
                <a:spcPts val="606"/>
              </a:spcAft>
            </a:pPr>
            <a:r>
              <a:rPr lang="en-US" sz="1600" b="1" kern="1200">
                <a:latin typeface="Times New Roman"/>
                <a:ea typeface="+mn-lt"/>
                <a:cs typeface="Times New Roman"/>
              </a:rPr>
              <a:t>Insights:</a:t>
            </a:r>
            <a:endParaRPr lang="en-US" sz="1600" kern="1200">
              <a:latin typeface="Times New Roman"/>
              <a:ea typeface="+mn-lt"/>
              <a:cs typeface="Times New Roman"/>
            </a:endParaRPr>
          </a:p>
          <a:p>
            <a:pPr defTabSz="692658">
              <a:spcAft>
                <a:spcPts val="606"/>
              </a:spcAft>
            </a:pPr>
            <a:r>
              <a:rPr lang="en-US" sz="1600" kern="1200">
                <a:latin typeface="Times New Roman"/>
                <a:ea typeface="+mn-lt"/>
                <a:cs typeface="Times New Roman"/>
              </a:rPr>
              <a:t>A significant percentage 15% of visitors return after their first session , indicating strong repeat behavior.</a:t>
            </a:r>
            <a:endParaRPr lang="en-US" sz="1600">
              <a:latin typeface="Times New Roman"/>
              <a:cs typeface="Times New Roman"/>
            </a:endParaRPr>
          </a:p>
        </p:txBody>
      </p:sp>
      <p:sp>
        <p:nvSpPr>
          <p:cNvPr id="11" name="TextBox 10">
            <a:extLst>
              <a:ext uri="{FF2B5EF4-FFF2-40B4-BE49-F238E27FC236}">
                <a16:creationId xmlns:a16="http://schemas.microsoft.com/office/drawing/2014/main" id="{8221A58B-7FEF-3A5C-4C17-4FC9B0A841DC}"/>
              </a:ext>
            </a:extLst>
          </p:cNvPr>
          <p:cNvSpPr txBox="1"/>
          <p:nvPr/>
        </p:nvSpPr>
        <p:spPr>
          <a:xfrm>
            <a:off x="1284827" y="4368677"/>
            <a:ext cx="288390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692658">
              <a:spcAft>
                <a:spcPts val="606"/>
              </a:spcAft>
            </a:pPr>
            <a:r>
              <a:rPr lang="en-US" b="1">
                <a:latin typeface="Times New Roman"/>
                <a:ea typeface="+mn-lt"/>
                <a:cs typeface="Times New Roman"/>
              </a:rPr>
              <a:t>Repeat Behavior</a:t>
            </a:r>
            <a:endParaRPr lang="en-US" b="1">
              <a:latin typeface="Times New Roman"/>
              <a:cs typeface="Times New Roman"/>
            </a:endParaRPr>
          </a:p>
        </p:txBody>
      </p:sp>
      <p:sp>
        <p:nvSpPr>
          <p:cNvPr id="12" name="TextBox 11">
            <a:extLst>
              <a:ext uri="{FF2B5EF4-FFF2-40B4-BE49-F238E27FC236}">
                <a16:creationId xmlns:a16="http://schemas.microsoft.com/office/drawing/2014/main" id="{02EB5238-BED6-367F-5E7D-FB0737E2D0CC}"/>
              </a:ext>
            </a:extLst>
          </p:cNvPr>
          <p:cNvSpPr txBox="1"/>
          <p:nvPr/>
        </p:nvSpPr>
        <p:spPr>
          <a:xfrm>
            <a:off x="1299649" y="4719829"/>
            <a:ext cx="3322848" cy="11541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692658">
              <a:spcAft>
                <a:spcPts val="606"/>
              </a:spcAft>
            </a:pPr>
            <a:r>
              <a:rPr lang="en-US" sz="1600" b="1">
                <a:latin typeface="Times New Roman"/>
                <a:ea typeface="+mn-lt"/>
                <a:cs typeface="Times New Roman"/>
              </a:rPr>
              <a:t>Insights:</a:t>
            </a:r>
          </a:p>
          <a:p>
            <a:pPr defTabSz="692658">
              <a:spcAft>
                <a:spcPts val="606"/>
              </a:spcAft>
            </a:pPr>
            <a:r>
              <a:rPr lang="en-US" sz="1600">
                <a:latin typeface="Times New Roman"/>
                <a:ea typeface="+mn-lt"/>
                <a:cs typeface="Times New Roman"/>
              </a:rPr>
              <a:t>On average, visitors return after 34 days, with a maximum gap of 69 days and a minimum of 1 day.</a:t>
            </a:r>
          </a:p>
        </p:txBody>
      </p:sp>
      <p:pic>
        <p:nvPicPr>
          <p:cNvPr id="2" name="Picture 1" descr="A screenshot of a graph&#10;&#10;Description automatically generated">
            <a:extLst>
              <a:ext uri="{FF2B5EF4-FFF2-40B4-BE49-F238E27FC236}">
                <a16:creationId xmlns:a16="http://schemas.microsoft.com/office/drawing/2014/main" id="{C7C31548-94FF-55C2-3411-0465CE3CFDCB}"/>
              </a:ext>
            </a:extLst>
          </p:cNvPr>
          <p:cNvPicPr>
            <a:picLocks noChangeAspect="1"/>
          </p:cNvPicPr>
          <p:nvPr/>
        </p:nvPicPr>
        <p:blipFill>
          <a:blip r:embed="rId2"/>
          <a:stretch>
            <a:fillRect/>
          </a:stretch>
        </p:blipFill>
        <p:spPr>
          <a:xfrm>
            <a:off x="5160240" y="2402741"/>
            <a:ext cx="5978315" cy="3551382"/>
          </a:xfrm>
          <a:prstGeom prst="rect">
            <a:avLst/>
          </a:prstGeom>
        </p:spPr>
      </p:pic>
    </p:spTree>
    <p:extLst>
      <p:ext uri="{BB962C8B-B14F-4D97-AF65-F5344CB8AC3E}">
        <p14:creationId xmlns:p14="http://schemas.microsoft.com/office/powerpoint/2010/main" val="121328156"/>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ACC6BB2-28F8-4405-829D-0562733BE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Freeform: Shape 27">
            <a:extLst>
              <a:ext uri="{FF2B5EF4-FFF2-40B4-BE49-F238E27FC236}">
                <a16:creationId xmlns:a16="http://schemas.microsoft.com/office/drawing/2014/main" id="{5C2E53F0-AD54-4A55-99A0-EC896CE3C2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889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29">
            <a:extLst>
              <a:ext uri="{FF2B5EF4-FFF2-40B4-BE49-F238E27FC236}">
                <a16:creationId xmlns:a16="http://schemas.microsoft.com/office/drawing/2014/main" id="{D15F19F8-85EE-477A-ACBA-4B6D0697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21093CB-A0D6-0D6A-D53E-218BB6981032}"/>
              </a:ext>
            </a:extLst>
          </p:cNvPr>
          <p:cNvSpPr txBox="1"/>
          <p:nvPr/>
        </p:nvSpPr>
        <p:spPr>
          <a:xfrm>
            <a:off x="838200" y="253397"/>
            <a:ext cx="10515600" cy="127323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000" b="1" dirty="0">
                <a:latin typeface="Times New Roman"/>
                <a:ea typeface="+mj-ea"/>
                <a:cs typeface="Times New Roman"/>
              </a:rPr>
              <a:t>User</a:t>
            </a:r>
            <a:r>
              <a:rPr lang="en-US" sz="4000" b="1" kern="1200" dirty="0">
                <a:latin typeface="Times New Roman"/>
                <a:ea typeface="+mj-ea"/>
                <a:cs typeface="Times New Roman"/>
              </a:rPr>
              <a:t> </a:t>
            </a:r>
            <a:r>
              <a:rPr lang="en-US" sz="4000" b="1" dirty="0">
                <a:latin typeface="Times New Roman"/>
                <a:ea typeface="+mj-ea"/>
                <a:cs typeface="Times New Roman"/>
              </a:rPr>
              <a:t>Analysis</a:t>
            </a:r>
            <a:endParaRPr lang="en-US" sz="4000" b="1" kern="1200" dirty="0">
              <a:latin typeface="Times New Roman"/>
              <a:ea typeface="+mj-ea"/>
              <a:cs typeface="Times New Roman"/>
            </a:endParaRPr>
          </a:p>
          <a:p>
            <a:pPr>
              <a:lnSpc>
                <a:spcPct val="90000"/>
              </a:lnSpc>
              <a:spcBef>
                <a:spcPct val="0"/>
              </a:spcBef>
              <a:spcAft>
                <a:spcPts val="600"/>
              </a:spcAft>
            </a:pPr>
            <a:r>
              <a:rPr lang="en-US" sz="3600" kern="1200" dirty="0">
                <a:latin typeface="Times New Roman"/>
                <a:ea typeface="+mj-ea"/>
                <a:cs typeface="Times New Roman"/>
              </a:rPr>
              <a:t>During Jan 2014 to Nov 2014</a:t>
            </a:r>
          </a:p>
        </p:txBody>
      </p:sp>
      <p:sp>
        <p:nvSpPr>
          <p:cNvPr id="32" name="Rectangle 31">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797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Picture 3">
            <a:extLst>
              <a:ext uri="{FF2B5EF4-FFF2-40B4-BE49-F238E27FC236}">
                <a16:creationId xmlns:a16="http://schemas.microsoft.com/office/drawing/2014/main" id="{5C4B9AE3-B0DD-EF77-2CC2-56C8198FE9A0}"/>
              </a:ext>
            </a:extLst>
          </p:cNvPr>
          <p:cNvPicPr>
            <a:picLocks noChangeAspect="1"/>
          </p:cNvPicPr>
          <p:nvPr/>
        </p:nvPicPr>
        <p:blipFill>
          <a:blip r:embed="rId2"/>
          <a:stretch>
            <a:fillRect/>
          </a:stretch>
        </p:blipFill>
        <p:spPr>
          <a:xfrm>
            <a:off x="5838302" y="1904758"/>
            <a:ext cx="5633722" cy="2311995"/>
          </a:xfrm>
          <a:prstGeom prst="rect">
            <a:avLst/>
          </a:prstGeom>
        </p:spPr>
      </p:pic>
      <p:pic>
        <p:nvPicPr>
          <p:cNvPr id="8" name="Picture 7" descr="A graph with blue squares and a red line&#10;&#10;Description automatically generated">
            <a:extLst>
              <a:ext uri="{FF2B5EF4-FFF2-40B4-BE49-F238E27FC236}">
                <a16:creationId xmlns:a16="http://schemas.microsoft.com/office/drawing/2014/main" id="{38B5939A-30B1-23FA-FF33-44EE73248BDC}"/>
              </a:ext>
            </a:extLst>
          </p:cNvPr>
          <p:cNvPicPr>
            <a:picLocks noChangeAspect="1"/>
          </p:cNvPicPr>
          <p:nvPr/>
        </p:nvPicPr>
        <p:blipFill>
          <a:blip r:embed="rId3"/>
          <a:stretch>
            <a:fillRect/>
          </a:stretch>
        </p:blipFill>
        <p:spPr>
          <a:xfrm>
            <a:off x="5834364" y="4212858"/>
            <a:ext cx="5636592" cy="2388093"/>
          </a:xfrm>
          <a:prstGeom prst="rect">
            <a:avLst/>
          </a:prstGeom>
        </p:spPr>
      </p:pic>
      <p:sp>
        <p:nvSpPr>
          <p:cNvPr id="13" name="TextBox 12">
            <a:extLst>
              <a:ext uri="{FF2B5EF4-FFF2-40B4-BE49-F238E27FC236}">
                <a16:creationId xmlns:a16="http://schemas.microsoft.com/office/drawing/2014/main" id="{84DE3259-1B4B-F3FB-6FD7-3EF199ADBFE2}"/>
              </a:ext>
            </a:extLst>
          </p:cNvPr>
          <p:cNvSpPr txBox="1"/>
          <p:nvPr/>
        </p:nvSpPr>
        <p:spPr>
          <a:xfrm>
            <a:off x="1431175" y="2189267"/>
            <a:ext cx="4349507" cy="3951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49808">
              <a:spcAft>
                <a:spcPts val="600"/>
              </a:spcAft>
            </a:pPr>
            <a:r>
              <a:rPr lang="en-US" sz="1950" b="1">
                <a:latin typeface="Times New Roman"/>
                <a:cs typeface="Times New Roman"/>
              </a:rPr>
              <a:t>News vs Repeat Channel Pattern</a:t>
            </a:r>
          </a:p>
        </p:txBody>
      </p:sp>
      <p:sp>
        <p:nvSpPr>
          <p:cNvPr id="15" name="TextBox 14">
            <a:extLst>
              <a:ext uri="{FF2B5EF4-FFF2-40B4-BE49-F238E27FC236}">
                <a16:creationId xmlns:a16="http://schemas.microsoft.com/office/drawing/2014/main" id="{64A9E80B-2F8D-3CFA-BF17-86E2507CB9B3}"/>
              </a:ext>
            </a:extLst>
          </p:cNvPr>
          <p:cNvSpPr txBox="1"/>
          <p:nvPr/>
        </p:nvSpPr>
        <p:spPr>
          <a:xfrm>
            <a:off x="1433461" y="2712787"/>
            <a:ext cx="3607256" cy="19628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49808">
              <a:spcAft>
                <a:spcPts val="600"/>
              </a:spcAft>
            </a:pPr>
            <a:r>
              <a:rPr lang="en-US" sz="1450" b="1" kern="1200">
                <a:latin typeface="Times New Roman"/>
                <a:ea typeface="+mn-lt"/>
                <a:cs typeface="Times New Roman"/>
              </a:rPr>
              <a:t>Insights:</a:t>
            </a:r>
            <a:endParaRPr lang="en-US" sz="1450" kern="1200">
              <a:latin typeface="Times New Roman"/>
              <a:ea typeface="+mn-lt"/>
              <a:cs typeface="Times New Roman"/>
            </a:endParaRPr>
          </a:p>
          <a:p>
            <a:pPr defTabSz="749808">
              <a:spcAft>
                <a:spcPts val="600"/>
              </a:spcAft>
            </a:pPr>
            <a:r>
              <a:rPr lang="en-US" sz="1450" b="1" kern="1200">
                <a:latin typeface="Times New Roman"/>
                <a:ea typeface="+mn-lt"/>
                <a:cs typeface="Times New Roman"/>
              </a:rPr>
              <a:t>New Visitors:</a:t>
            </a:r>
            <a:r>
              <a:rPr lang="en-US" sz="1450" kern="1200">
                <a:latin typeface="Times New Roman"/>
                <a:ea typeface="+mn-lt"/>
                <a:cs typeface="Times New Roman"/>
              </a:rPr>
              <a:t> Mostly come through paid nonbrand channels.</a:t>
            </a:r>
            <a:endParaRPr lang="en-US" sz="1450" kern="1200">
              <a:latin typeface="Times New Roman"/>
              <a:cs typeface="Times New Roman"/>
            </a:endParaRPr>
          </a:p>
          <a:p>
            <a:pPr defTabSz="749808">
              <a:spcAft>
                <a:spcPts val="600"/>
              </a:spcAft>
            </a:pPr>
            <a:r>
              <a:rPr lang="en-US" sz="1450" b="1" kern="1200">
                <a:latin typeface="Times New Roman"/>
                <a:ea typeface="+mn-lt"/>
                <a:cs typeface="Times New Roman"/>
              </a:rPr>
              <a:t>Repeat Visitors:</a:t>
            </a:r>
            <a:r>
              <a:rPr lang="en-US" sz="1450" kern="1200">
                <a:latin typeface="Times New Roman"/>
                <a:ea typeface="+mn-lt"/>
                <a:cs typeface="Times New Roman"/>
              </a:rPr>
              <a:t> Typically arrive via organic search, direct type-in, and paid brand channels.</a:t>
            </a:r>
            <a:endParaRPr lang="en-US" sz="1450" kern="1200">
              <a:latin typeface="Times New Roman"/>
              <a:cs typeface="Times New Roman"/>
            </a:endParaRPr>
          </a:p>
          <a:p>
            <a:pPr>
              <a:spcAft>
                <a:spcPts val="600"/>
              </a:spcAft>
            </a:pPr>
            <a:endParaRPr lang="en-US">
              <a:latin typeface="Times New Roman"/>
              <a:cs typeface="Times New Roman"/>
            </a:endParaRPr>
          </a:p>
        </p:txBody>
      </p:sp>
      <p:sp>
        <p:nvSpPr>
          <p:cNvPr id="18" name="TextBox 17">
            <a:extLst>
              <a:ext uri="{FF2B5EF4-FFF2-40B4-BE49-F238E27FC236}">
                <a16:creationId xmlns:a16="http://schemas.microsoft.com/office/drawing/2014/main" id="{35DF4F0B-EA8B-C3DF-A0C1-7EDA87782192}"/>
              </a:ext>
            </a:extLst>
          </p:cNvPr>
          <p:cNvSpPr txBox="1"/>
          <p:nvPr/>
        </p:nvSpPr>
        <p:spPr>
          <a:xfrm>
            <a:off x="1431175" y="4477475"/>
            <a:ext cx="4102831" cy="3951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49808">
              <a:spcAft>
                <a:spcPts val="600"/>
              </a:spcAft>
            </a:pPr>
            <a:r>
              <a:rPr lang="en-US" sz="1950" b="1" kern="1200">
                <a:latin typeface="Times New Roman"/>
                <a:cs typeface="Times New Roman"/>
              </a:rPr>
              <a:t>News vs Repeat Performance</a:t>
            </a:r>
            <a:endParaRPr lang="en-US" sz="1950" b="1">
              <a:latin typeface="Times New Roman"/>
              <a:cs typeface="Times New Roman"/>
            </a:endParaRPr>
          </a:p>
        </p:txBody>
      </p:sp>
      <p:sp>
        <p:nvSpPr>
          <p:cNvPr id="21" name="TextBox 20">
            <a:extLst>
              <a:ext uri="{FF2B5EF4-FFF2-40B4-BE49-F238E27FC236}">
                <a16:creationId xmlns:a16="http://schemas.microsoft.com/office/drawing/2014/main" id="{6E9F9CF2-A3EE-FAE4-9540-0A3E1D0738D3}"/>
              </a:ext>
            </a:extLst>
          </p:cNvPr>
          <p:cNvSpPr txBox="1"/>
          <p:nvPr/>
        </p:nvSpPr>
        <p:spPr>
          <a:xfrm>
            <a:off x="1433461" y="4979575"/>
            <a:ext cx="3607256" cy="10777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49808">
              <a:spcAft>
                <a:spcPts val="600"/>
              </a:spcAft>
            </a:pPr>
            <a:r>
              <a:rPr lang="en-US" sz="1450" b="1">
                <a:latin typeface="Times New Roman"/>
                <a:ea typeface="+mn-lt"/>
                <a:cs typeface="Times New Roman"/>
              </a:rPr>
              <a:t>Insights:</a:t>
            </a:r>
          </a:p>
          <a:p>
            <a:pPr defTabSz="749808">
              <a:spcAft>
                <a:spcPts val="600"/>
              </a:spcAft>
            </a:pPr>
            <a:r>
              <a:rPr lang="en-US" sz="1450" b="1">
                <a:latin typeface="Times New Roman"/>
                <a:ea typeface="+mn-lt"/>
                <a:cs typeface="Times New Roman"/>
              </a:rPr>
              <a:t>Repeat Visitors: Exhibit a higher conversion rate and generate more revenue per session compared to new visitors.</a:t>
            </a:r>
          </a:p>
        </p:txBody>
      </p:sp>
    </p:spTree>
    <p:extLst>
      <p:ext uri="{BB962C8B-B14F-4D97-AF65-F5344CB8AC3E}">
        <p14:creationId xmlns:p14="http://schemas.microsoft.com/office/powerpoint/2010/main" val="3422779879"/>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D99BE06-247C-631F-4D15-CA9FD2348E80}"/>
              </a:ext>
            </a:extLst>
          </p:cNvPr>
          <p:cNvSpPr txBox="1"/>
          <p:nvPr/>
        </p:nvSpPr>
        <p:spPr>
          <a:xfrm>
            <a:off x="1115568" y="548640"/>
            <a:ext cx="10168128" cy="117957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r>
              <a:rPr lang="en-US" sz="4000" b="1" dirty="0">
                <a:latin typeface="Times New Roman"/>
                <a:ea typeface="+mj-ea"/>
                <a:cs typeface="Times New Roman"/>
              </a:rPr>
              <a:t>User Analysis</a:t>
            </a:r>
            <a:r>
              <a:rPr lang="en-US" sz="4000" b="1" kern="1200" dirty="0">
                <a:latin typeface="Times New Roman"/>
                <a:ea typeface="+mj-ea"/>
                <a:cs typeface="Times New Roman"/>
              </a:rPr>
              <a:t> (RECOMMENDATION)</a:t>
            </a:r>
            <a:endParaRPr lang="en-US">
              <a:ea typeface="+mj-ea"/>
              <a:cs typeface="Calibri"/>
            </a:endParaRPr>
          </a:p>
        </p:txBody>
      </p:sp>
      <p:sp>
        <p:nvSpPr>
          <p:cNvPr id="17" name="Rectangle 16">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TextBox 5">
            <a:extLst>
              <a:ext uri="{FF2B5EF4-FFF2-40B4-BE49-F238E27FC236}">
                <a16:creationId xmlns:a16="http://schemas.microsoft.com/office/drawing/2014/main" id="{25659A86-8E04-FDBE-8C57-38B67E518ED2}"/>
              </a:ext>
            </a:extLst>
          </p:cNvPr>
          <p:cNvSpPr txBox="1"/>
          <p:nvPr/>
        </p:nvSpPr>
        <p:spPr>
          <a:xfrm>
            <a:off x="553593" y="2167618"/>
            <a:ext cx="11263503" cy="437129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r>
              <a:rPr lang="en-US" b="1">
                <a:latin typeface="Times New Roman"/>
                <a:cs typeface="Times New Roman"/>
              </a:rPr>
              <a:t>Enhance User Retention:</a:t>
            </a:r>
            <a:endParaRPr lang="en-US">
              <a:latin typeface="Times New Roman"/>
              <a:cs typeface="Times New Roman"/>
            </a:endParaRPr>
          </a:p>
          <a:p>
            <a:pPr indent="-228600">
              <a:lnSpc>
                <a:spcPct val="90000"/>
              </a:lnSpc>
              <a:spcAft>
                <a:spcPts val="600"/>
              </a:spcAft>
              <a:buFont typeface="Arial" panose="020B0604020202020204" pitchFamily="34" charset="0"/>
              <a:buChar char="•"/>
            </a:pPr>
            <a:endParaRPr lang="en-US" b="1">
              <a:latin typeface="Times New Roman"/>
              <a:cs typeface="Times New Roman"/>
            </a:endParaRPr>
          </a:p>
          <a:p>
            <a:pPr lvl="1" indent="-228600">
              <a:lnSpc>
                <a:spcPct val="90000"/>
              </a:lnSpc>
              <a:spcAft>
                <a:spcPts val="600"/>
              </a:spcAft>
              <a:buFont typeface="Arial" panose="020B0604020202020204" pitchFamily="34" charset="0"/>
              <a:buChar char="•"/>
            </a:pPr>
            <a:r>
              <a:rPr lang="en-US" b="1">
                <a:latin typeface="Times New Roman"/>
                <a:cs typeface="Times New Roman"/>
              </a:rPr>
              <a:t>Points and Rewards:</a:t>
            </a:r>
            <a:r>
              <a:rPr lang="en-US">
                <a:latin typeface="Times New Roman"/>
                <a:cs typeface="Times New Roman"/>
              </a:rPr>
              <a:t> Implementing a loyalty program where users earn points for every purchase, which can be redeemed for discounts, free products, or other rewards.</a:t>
            </a:r>
          </a:p>
          <a:p>
            <a:pPr lvl="1" indent="-228600">
              <a:lnSpc>
                <a:spcPct val="90000"/>
              </a:lnSpc>
              <a:spcAft>
                <a:spcPts val="600"/>
              </a:spcAft>
              <a:buFont typeface="Arial" panose="020B0604020202020204" pitchFamily="34" charset="0"/>
              <a:buChar char="•"/>
            </a:pPr>
            <a:endParaRPr lang="en-US">
              <a:latin typeface="Times New Roman"/>
              <a:cs typeface="Times New Roman"/>
            </a:endParaRPr>
          </a:p>
          <a:p>
            <a:pPr lvl="1" indent="-228600">
              <a:lnSpc>
                <a:spcPct val="90000"/>
              </a:lnSpc>
              <a:spcAft>
                <a:spcPts val="600"/>
              </a:spcAft>
              <a:buFont typeface="Arial" panose="020B0604020202020204" pitchFamily="34" charset="0"/>
              <a:buChar char="•"/>
            </a:pPr>
            <a:r>
              <a:rPr lang="en-US" b="1">
                <a:latin typeface="Times New Roman"/>
                <a:cs typeface="Times New Roman"/>
              </a:rPr>
              <a:t>Re-Engagement Campaigns:</a:t>
            </a:r>
            <a:r>
              <a:rPr lang="en-US">
                <a:latin typeface="Times New Roman"/>
                <a:cs typeface="Times New Roman"/>
              </a:rPr>
              <a:t> Identifying inactive users and send targeted re-engagement emails with special incentives to bring them back.</a:t>
            </a:r>
          </a:p>
          <a:p>
            <a:pPr lvl="1" indent="-228600">
              <a:lnSpc>
                <a:spcPct val="90000"/>
              </a:lnSpc>
              <a:spcAft>
                <a:spcPts val="600"/>
              </a:spcAft>
              <a:buFont typeface="Arial" panose="020B0604020202020204" pitchFamily="34" charset="0"/>
              <a:buChar char="•"/>
            </a:pPr>
            <a:endParaRPr lang="en-US">
              <a:latin typeface="Times New Roman"/>
              <a:cs typeface="Times New Roman"/>
            </a:endParaRPr>
          </a:p>
          <a:p>
            <a:pPr lvl="1" indent="-228600">
              <a:lnSpc>
                <a:spcPct val="90000"/>
              </a:lnSpc>
              <a:spcAft>
                <a:spcPts val="600"/>
              </a:spcAft>
              <a:buFont typeface="Arial" panose="020B0604020202020204" pitchFamily="34" charset="0"/>
              <a:buChar char="•"/>
            </a:pPr>
            <a:r>
              <a:rPr lang="en-US" b="1">
                <a:latin typeface="Times New Roman"/>
                <a:cs typeface="Times New Roman"/>
              </a:rPr>
              <a:t>Regular Surveys:</a:t>
            </a:r>
            <a:r>
              <a:rPr lang="en-US">
                <a:latin typeface="Times New Roman"/>
                <a:cs typeface="Times New Roman"/>
              </a:rPr>
              <a:t> Conducting regular surveys to gather feedback and understand user needs and preferences.</a:t>
            </a:r>
          </a:p>
          <a:p>
            <a:pPr lvl="1" indent="-228600">
              <a:lnSpc>
                <a:spcPct val="90000"/>
              </a:lnSpc>
              <a:spcAft>
                <a:spcPts val="600"/>
              </a:spcAft>
              <a:buFont typeface="Arial" panose="020B0604020202020204" pitchFamily="34" charset="0"/>
              <a:buChar char="•"/>
            </a:pPr>
            <a:endParaRPr lang="en-US">
              <a:latin typeface="Times New Roman"/>
              <a:cs typeface="Times New Roman"/>
            </a:endParaRPr>
          </a:p>
          <a:p>
            <a:pPr lvl="1" indent="-228600">
              <a:lnSpc>
                <a:spcPct val="90000"/>
              </a:lnSpc>
              <a:spcAft>
                <a:spcPts val="600"/>
              </a:spcAft>
              <a:buFont typeface="Arial" panose="020B0604020202020204" pitchFamily="34" charset="0"/>
              <a:buChar char="•"/>
            </a:pPr>
            <a:r>
              <a:rPr lang="en-US" b="1">
                <a:latin typeface="Times New Roman"/>
                <a:cs typeface="Times New Roman"/>
              </a:rPr>
              <a:t>Act on Feedback:</a:t>
            </a:r>
            <a:r>
              <a:rPr lang="en-US">
                <a:latin typeface="Times New Roman"/>
                <a:cs typeface="Times New Roman"/>
              </a:rPr>
              <a:t> We need to show users that their feedback is valued by implementing changes and improvements based on their suggestions.</a:t>
            </a:r>
          </a:p>
          <a:p>
            <a:pPr lvl="1" indent="-228600">
              <a:lnSpc>
                <a:spcPct val="90000"/>
              </a:lnSpc>
              <a:spcAft>
                <a:spcPts val="600"/>
              </a:spcAft>
              <a:buFont typeface="Arial" panose="020B0604020202020204" pitchFamily="34" charset="0"/>
              <a:buChar char="•"/>
            </a:pPr>
            <a:endParaRPr lang="en-US">
              <a:latin typeface="Times New Roman"/>
              <a:cs typeface="Times New Roman"/>
            </a:endParaRPr>
          </a:p>
          <a:p>
            <a:pPr lvl="1" indent="-228600">
              <a:lnSpc>
                <a:spcPct val="90000"/>
              </a:lnSpc>
              <a:spcAft>
                <a:spcPts val="600"/>
              </a:spcAft>
              <a:buFont typeface="Arial" panose="020B0604020202020204" pitchFamily="34" charset="0"/>
              <a:buChar char="•"/>
            </a:pPr>
            <a:r>
              <a:rPr lang="en-US" b="1">
                <a:latin typeface="Times New Roman"/>
                <a:cs typeface="Times New Roman"/>
              </a:rPr>
              <a:t>Drop-off Points:</a:t>
            </a:r>
            <a:r>
              <a:rPr lang="en-US">
                <a:latin typeface="Times New Roman"/>
                <a:cs typeface="Times New Roman"/>
              </a:rPr>
              <a:t> Analyzing user behavior to streamline the user journey and reduce drop-off points</a:t>
            </a:r>
          </a:p>
          <a:p>
            <a:pPr lvl="1" indent="-228600">
              <a:lnSpc>
                <a:spcPct val="90000"/>
              </a:lnSpc>
              <a:spcAft>
                <a:spcPts val="600"/>
              </a:spcAft>
              <a:buFont typeface="Arial" panose="020B0604020202020204" pitchFamily="34" charset="0"/>
              <a:buChar char="•"/>
            </a:pPr>
            <a:endParaRPr lang="en-US" sz="1400">
              <a:latin typeface="Times New Roman"/>
              <a:cs typeface="Times New Roman"/>
            </a:endParaRPr>
          </a:p>
        </p:txBody>
      </p:sp>
    </p:spTree>
    <p:extLst>
      <p:ext uri="{BB962C8B-B14F-4D97-AF65-F5344CB8AC3E}">
        <p14:creationId xmlns:p14="http://schemas.microsoft.com/office/powerpoint/2010/main" val="1876680661"/>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Rectangle 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 name="Rectangle 6">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2451222-97ED-DF89-E19B-4C6AA645C05C}"/>
              </a:ext>
            </a:extLst>
          </p:cNvPr>
          <p:cNvSpPr>
            <a:spLocks noGrp="1"/>
          </p:cNvSpPr>
          <p:nvPr>
            <p:ph type="title"/>
          </p:nvPr>
        </p:nvSpPr>
        <p:spPr>
          <a:xfrm>
            <a:off x="1115568" y="548640"/>
            <a:ext cx="10168128" cy="1179576"/>
          </a:xfrm>
        </p:spPr>
        <p:txBody>
          <a:bodyPr>
            <a:normAutofit/>
          </a:bodyPr>
          <a:lstStyle/>
          <a:p>
            <a:r>
              <a:rPr lang="en-US">
                <a:latin typeface="Calibri"/>
                <a:cs typeface="Calibri"/>
              </a:rPr>
              <a:t>Channel Portfolio: Paid vs. Free Traffic</a:t>
            </a:r>
          </a:p>
        </p:txBody>
      </p:sp>
      <p:sp>
        <p:nvSpPr>
          <p:cNvPr id="9" name="Rectangle 8">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6C5C2EF-F18B-F443-7110-E55FC53E9945}"/>
              </a:ext>
            </a:extLst>
          </p:cNvPr>
          <p:cNvSpPr>
            <a:spLocks noGrp="1"/>
          </p:cNvSpPr>
          <p:nvPr>
            <p:ph idx="1"/>
          </p:nvPr>
        </p:nvSpPr>
        <p:spPr>
          <a:xfrm>
            <a:off x="1013968" y="2227943"/>
            <a:ext cx="10168128" cy="4228420"/>
          </a:xfrm>
        </p:spPr>
        <p:txBody>
          <a:bodyPr vert="horz" lIns="91440" tIns="45720" rIns="91440" bIns="45720" rtlCol="0" anchor="t">
            <a:noAutofit/>
          </a:bodyPr>
          <a:lstStyle/>
          <a:p>
            <a:pPr marL="0" indent="0">
              <a:buNone/>
            </a:pPr>
            <a:r>
              <a:rPr lang="en-US" sz="1800">
                <a:latin typeface="Calibri Light"/>
                <a:ea typeface="Verdana"/>
                <a:cs typeface="Times New Roman"/>
              </a:rPr>
              <a:t>Channel Portfolio: A collection of marketing channels used to drive traffic to the website. Includes:</a:t>
            </a:r>
          </a:p>
          <a:p>
            <a:pPr marL="0" indent="0">
              <a:buNone/>
            </a:pPr>
            <a:endParaRPr lang="en-US" sz="1800">
              <a:latin typeface="Calibri Light"/>
              <a:ea typeface="Verdana"/>
              <a:cs typeface="Times New Roman"/>
            </a:endParaRPr>
          </a:p>
          <a:p>
            <a:pPr marL="0" indent="0">
              <a:buNone/>
            </a:pPr>
            <a:r>
              <a:rPr lang="en-US" sz="1800">
                <a:latin typeface="Calibri Light"/>
                <a:ea typeface="Verdana"/>
                <a:cs typeface="Times New Roman"/>
              </a:rPr>
              <a:t>Paid Traffic:</a:t>
            </a:r>
            <a:r>
              <a:rPr lang="en-US" sz="1800" b="1">
                <a:latin typeface="Calibri Light"/>
                <a:ea typeface="Verdana"/>
                <a:cs typeface="Times New Roman"/>
              </a:rPr>
              <a:t> </a:t>
            </a:r>
            <a:r>
              <a:rPr lang="en-US" sz="1800">
                <a:latin typeface="Calibri Light"/>
                <a:ea typeface="Verdana"/>
                <a:cs typeface="Times New Roman"/>
              </a:rPr>
              <a:t>Traffic generated from paid advertising campaigns.</a:t>
            </a:r>
          </a:p>
          <a:p>
            <a:pPr lvl="1"/>
            <a:r>
              <a:rPr lang="en-US" sz="1800" err="1">
                <a:latin typeface="Calibri Light"/>
                <a:ea typeface="Verdana"/>
                <a:cs typeface="Times New Roman"/>
              </a:rPr>
              <a:t>gsearch</a:t>
            </a:r>
            <a:r>
              <a:rPr lang="en-US" sz="1800">
                <a:latin typeface="Calibri Light"/>
                <a:ea typeface="Verdana"/>
                <a:cs typeface="Times New Roman"/>
              </a:rPr>
              <a:t>: Traffic originating from Google ads.</a:t>
            </a:r>
          </a:p>
          <a:p>
            <a:pPr lvl="1"/>
            <a:r>
              <a:rPr lang="en-US" sz="1800" err="1">
                <a:latin typeface="Calibri Light"/>
                <a:ea typeface="Verdana"/>
                <a:cs typeface="Times New Roman"/>
              </a:rPr>
              <a:t>bsearch</a:t>
            </a:r>
            <a:r>
              <a:rPr lang="en-US" sz="1800">
                <a:latin typeface="Calibri Light"/>
                <a:ea typeface="Verdana"/>
                <a:cs typeface="Times New Roman"/>
              </a:rPr>
              <a:t>: Traffic originating from Bing ads.</a:t>
            </a:r>
          </a:p>
          <a:p>
            <a:pPr lvl="1"/>
            <a:r>
              <a:rPr lang="en-US" sz="1800" err="1">
                <a:latin typeface="Calibri Light"/>
                <a:ea typeface="Verdana"/>
                <a:cs typeface="Times New Roman"/>
              </a:rPr>
              <a:t>socialbook</a:t>
            </a:r>
            <a:r>
              <a:rPr lang="en-US" sz="1800">
                <a:latin typeface="Calibri Light"/>
                <a:ea typeface="Verdana"/>
                <a:cs typeface="Times New Roman"/>
              </a:rPr>
              <a:t>: Traffic originating from social media platforms.</a:t>
            </a:r>
          </a:p>
          <a:p>
            <a:pPr marL="0" indent="0">
              <a:buNone/>
            </a:pPr>
            <a:endParaRPr lang="en-US" sz="1800">
              <a:latin typeface="Calibri Light"/>
              <a:ea typeface="Verdana"/>
              <a:cs typeface="Times New Roman"/>
            </a:endParaRPr>
          </a:p>
          <a:p>
            <a:pPr marL="0" indent="0">
              <a:buNone/>
            </a:pPr>
            <a:r>
              <a:rPr lang="en-US" sz="1800">
                <a:latin typeface="Calibri Light"/>
                <a:ea typeface="Verdana"/>
                <a:cs typeface="Times New Roman"/>
              </a:rPr>
              <a:t>Free Traffic: Traffic that comes organically without any paid promotions.</a:t>
            </a:r>
            <a:endParaRPr lang="en-US" sz="1800">
              <a:latin typeface="Calibri Light"/>
              <a:cs typeface="Times New Roman"/>
            </a:endParaRPr>
          </a:p>
          <a:p>
            <a:pPr lvl="1"/>
            <a:r>
              <a:rPr lang="en-US" sz="1800">
                <a:latin typeface="Calibri Light"/>
                <a:ea typeface="Verdana"/>
                <a:cs typeface="Times New Roman"/>
              </a:rPr>
              <a:t>Direct Type-In: Traffic from users who type the URL directly into their browser, </a:t>
            </a:r>
            <a:r>
              <a:rPr lang="en-US" sz="1800" err="1">
                <a:latin typeface="Calibri Light"/>
                <a:ea typeface="Verdana"/>
                <a:cs typeface="Times New Roman"/>
              </a:rPr>
              <a:t>i.e</a:t>
            </a:r>
            <a:r>
              <a:rPr lang="en-US" sz="1800">
                <a:latin typeface="Calibri Light"/>
                <a:ea typeface="Verdana"/>
                <a:cs typeface="Times New Roman"/>
              </a:rPr>
              <a:t> </a:t>
            </a:r>
            <a:r>
              <a:rPr lang="en-US" sz="1800">
                <a:latin typeface="Calibri Light"/>
                <a:ea typeface="+mn-lt"/>
                <a:cs typeface="+mn-lt"/>
              </a:rPr>
              <a:t>users type in the website link in the browser's search bar.</a:t>
            </a:r>
          </a:p>
          <a:p>
            <a:pPr lvl="1"/>
            <a:r>
              <a:rPr lang="en-US" sz="1800">
                <a:latin typeface="Calibri Light"/>
                <a:ea typeface="Verdana"/>
                <a:cs typeface="Times New Roman"/>
              </a:rPr>
              <a:t>Organic: Traffic </a:t>
            </a:r>
            <a:r>
              <a:rPr lang="en-US" sz="1800">
                <a:latin typeface="Calibri Light"/>
                <a:ea typeface="+mn-lt"/>
                <a:cs typeface="+mn-lt"/>
              </a:rPr>
              <a:t>that comes from unpaid search engine results pages (SERPs) without paid advertising. It's generated through SEO efforts, meaning the website appears in search results based on its relevance to the search query, not through paid ads.</a:t>
            </a:r>
          </a:p>
          <a:p>
            <a:endParaRPr lang="en-US" sz="1500"/>
          </a:p>
        </p:txBody>
      </p:sp>
    </p:spTree>
    <p:extLst>
      <p:ext uri="{BB962C8B-B14F-4D97-AF65-F5344CB8AC3E}">
        <p14:creationId xmlns:p14="http://schemas.microsoft.com/office/powerpoint/2010/main" val="1853865192"/>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90" name="Rectangle 1089">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92" name="Freeform: Shape 1091">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94" name="Freeform: Shape 1093">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C8DAEB41-633C-AE7C-93D9-DA5504600F22}"/>
              </a:ext>
            </a:extLst>
          </p:cNvPr>
          <p:cNvSpPr txBox="1"/>
          <p:nvPr/>
        </p:nvSpPr>
        <p:spPr>
          <a:xfrm>
            <a:off x="438913" y="859536"/>
            <a:ext cx="4832802" cy="124358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400" b="1">
                <a:latin typeface="+mj-lt"/>
                <a:ea typeface="+mj-ea"/>
                <a:cs typeface="+mj-cs"/>
              </a:rPr>
              <a:t>Insights:</a:t>
            </a:r>
            <a:endParaRPr lang="en-US" sz="3400">
              <a:latin typeface="+mj-lt"/>
              <a:ea typeface="+mj-ea"/>
              <a:cs typeface="+mj-cs"/>
            </a:endParaRPr>
          </a:p>
        </p:txBody>
      </p:sp>
      <p:sp>
        <p:nvSpPr>
          <p:cNvPr id="1096" name="Rectangle 1095">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98" name="Rectangle 1097">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85" name="TextBox 1084">
            <a:extLst>
              <a:ext uri="{FF2B5EF4-FFF2-40B4-BE49-F238E27FC236}">
                <a16:creationId xmlns:a16="http://schemas.microsoft.com/office/drawing/2014/main" id="{A92A92D7-2E68-FFD7-87EE-0F7720C3C6C0}"/>
              </a:ext>
            </a:extLst>
          </p:cNvPr>
          <p:cNvSpPr txBox="1"/>
          <p:nvPr/>
        </p:nvSpPr>
        <p:spPr>
          <a:xfrm>
            <a:off x="311912" y="2195111"/>
            <a:ext cx="6356803" cy="398185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r>
              <a:rPr lang="en-US" sz="1400" b="1" dirty="0"/>
              <a:t>Top Performer: </a:t>
            </a:r>
            <a:r>
              <a:rPr lang="en-US" sz="1400" b="1" dirty="0" err="1"/>
              <a:t>gsearch</a:t>
            </a:r>
            <a:r>
              <a:rPr lang="en-US" sz="1400" dirty="0"/>
              <a:t>​</a:t>
            </a:r>
            <a:endParaRPr lang="en-US" sz="1400" dirty="0">
              <a:cs typeface="Calibri"/>
            </a:endParaRPr>
          </a:p>
          <a:p>
            <a:pPr marL="742950" lvl="1" indent="-228600">
              <a:lnSpc>
                <a:spcPct val="90000"/>
              </a:lnSpc>
              <a:spcAft>
                <a:spcPts val="600"/>
              </a:spcAft>
              <a:buFont typeface="Courier New" panose="020B0604020202020204" pitchFamily="34" charset="0"/>
              <a:buChar char="o"/>
            </a:pPr>
            <a:r>
              <a:rPr lang="en-US" sz="1400" dirty="0"/>
              <a:t>Dominates with 316,035 sessions and 21,333 orders.​</a:t>
            </a:r>
            <a:endParaRPr lang="en-US" sz="1400">
              <a:cs typeface="Calibri"/>
            </a:endParaRPr>
          </a:p>
          <a:p>
            <a:pPr marL="742950" lvl="1" indent="-228600">
              <a:lnSpc>
                <a:spcPct val="90000"/>
              </a:lnSpc>
              <a:spcAft>
                <a:spcPts val="600"/>
              </a:spcAft>
              <a:buFont typeface="Courier New" panose="020B0604020202020204" pitchFamily="34" charset="0"/>
              <a:buChar char="o"/>
            </a:pPr>
            <a:r>
              <a:rPr lang="en-US" sz="1400" dirty="0"/>
              <a:t>Shows steady growth with a peak towards the end of 2014 and 2015.​</a:t>
            </a:r>
            <a:endParaRPr lang="en-US" sz="1400">
              <a:cs typeface="Calibri"/>
            </a:endParaRPr>
          </a:p>
          <a:p>
            <a:pPr marL="742950" lvl="1" indent="-228600">
              <a:lnSpc>
                <a:spcPct val="90000"/>
              </a:lnSpc>
              <a:spcAft>
                <a:spcPts val="600"/>
              </a:spcAft>
              <a:buFont typeface="Courier New" panose="020B0604020202020204" pitchFamily="34" charset="0"/>
              <a:buChar char="o"/>
            </a:pPr>
            <a:r>
              <a:rPr lang="en-US" sz="1400" dirty="0"/>
              <a:t>High engagement with significant contribution from both mobile (31.95%) and desktop (69.03%) sessions.​</a:t>
            </a:r>
            <a:endParaRPr lang="en-US" sz="1400">
              <a:cs typeface="Calibri"/>
            </a:endParaRPr>
          </a:p>
          <a:p>
            <a:pPr marL="742950" lvl="1" indent="-228600">
              <a:lnSpc>
                <a:spcPct val="90000"/>
              </a:lnSpc>
              <a:spcAft>
                <a:spcPts val="600"/>
              </a:spcAft>
              <a:buFont typeface="Courier New" panose="020B0604020202020204" pitchFamily="34" charset="0"/>
              <a:buChar char="o"/>
            </a:pPr>
            <a:r>
              <a:rPr lang="en-US" sz="1400" dirty="0"/>
              <a:t>Revenue: $1.27M​</a:t>
            </a:r>
            <a:endParaRPr lang="en-US" sz="1400" dirty="0">
              <a:cs typeface="Calibri"/>
            </a:endParaRPr>
          </a:p>
          <a:p>
            <a:pPr marL="742950" lvl="1" indent="-228600">
              <a:lnSpc>
                <a:spcPct val="90000"/>
              </a:lnSpc>
              <a:spcAft>
                <a:spcPts val="600"/>
              </a:spcAft>
              <a:buFont typeface="Courier New" panose="020B0604020202020204" pitchFamily="34" charset="0"/>
              <a:buChar char="o"/>
            </a:pPr>
            <a:r>
              <a:rPr lang="en-US" sz="1400" dirty="0"/>
              <a:t>Conversion Rate: 6.65%​</a:t>
            </a:r>
            <a:endParaRPr lang="en-US" sz="1400">
              <a:cs typeface="Calibri"/>
            </a:endParaRPr>
          </a:p>
          <a:p>
            <a:pPr marL="285750" indent="-228600">
              <a:lnSpc>
                <a:spcPct val="90000"/>
              </a:lnSpc>
              <a:spcAft>
                <a:spcPts val="600"/>
              </a:spcAft>
              <a:buFont typeface="Arial" panose="020B0604020202020204" pitchFamily="34" charset="0"/>
              <a:buChar char="•"/>
            </a:pPr>
            <a:r>
              <a:rPr lang="en-US" sz="1400" dirty="0"/>
              <a:t>​</a:t>
            </a:r>
            <a:r>
              <a:rPr lang="en-US" sz="1400" b="1" dirty="0"/>
              <a:t>Mid-Range Performer: </a:t>
            </a:r>
            <a:r>
              <a:rPr lang="en-US" sz="1400" b="1" dirty="0" err="1"/>
              <a:t>bsearch</a:t>
            </a:r>
            <a:r>
              <a:rPr lang="en-US" sz="1400" dirty="0"/>
              <a:t>​</a:t>
            </a:r>
            <a:endParaRPr lang="en-US" sz="1400" dirty="0">
              <a:cs typeface="Calibri"/>
            </a:endParaRPr>
          </a:p>
          <a:p>
            <a:pPr marL="742950" lvl="1" indent="-228600">
              <a:lnSpc>
                <a:spcPct val="90000"/>
              </a:lnSpc>
              <a:spcAft>
                <a:spcPts val="600"/>
              </a:spcAft>
              <a:buFont typeface="Courier New" panose="020B0604020202020204" pitchFamily="34" charset="0"/>
              <a:buChar char="o"/>
            </a:pPr>
            <a:r>
              <a:rPr lang="en-US" sz="1400" dirty="0"/>
              <a:t>62,823 sessions and 4519 orders.​</a:t>
            </a:r>
            <a:endParaRPr lang="en-US" sz="1400" dirty="0">
              <a:cs typeface="Calibri"/>
            </a:endParaRPr>
          </a:p>
          <a:p>
            <a:pPr marL="742950" lvl="1" indent="-228600">
              <a:lnSpc>
                <a:spcPct val="90000"/>
              </a:lnSpc>
              <a:spcAft>
                <a:spcPts val="600"/>
              </a:spcAft>
              <a:buFont typeface="Courier New" panose="020B0604020202020204" pitchFamily="34" charset="0"/>
              <a:buChar char="o"/>
            </a:pPr>
            <a:r>
              <a:rPr lang="en-US" sz="1400" dirty="0"/>
              <a:t>Mobile Sessions: 7514 (13.68%), Desktop Sessions: 47,395 (86.32%).​</a:t>
            </a:r>
            <a:endParaRPr lang="en-US" sz="1400" dirty="0">
              <a:cs typeface="Calibri"/>
            </a:endParaRPr>
          </a:p>
          <a:p>
            <a:pPr marL="742950" lvl="1" indent="-228600">
              <a:lnSpc>
                <a:spcPct val="90000"/>
              </a:lnSpc>
              <a:spcAft>
                <a:spcPts val="600"/>
              </a:spcAft>
              <a:buFont typeface="Courier New" panose="020B0604020202020204" pitchFamily="34" charset="0"/>
              <a:buChar char="o"/>
            </a:pPr>
            <a:r>
              <a:rPr lang="en-US" sz="1400" dirty="0"/>
              <a:t>Revenue: $0.27M​</a:t>
            </a:r>
            <a:endParaRPr lang="en-US" sz="1400">
              <a:cs typeface="Calibri"/>
            </a:endParaRPr>
          </a:p>
          <a:p>
            <a:pPr marL="742950" lvl="1" indent="-228600">
              <a:lnSpc>
                <a:spcPct val="90000"/>
              </a:lnSpc>
              <a:spcAft>
                <a:spcPts val="600"/>
              </a:spcAft>
              <a:buFont typeface="Courier New" panose="020B0604020202020204" pitchFamily="34" charset="0"/>
              <a:buChar char="o"/>
            </a:pPr>
            <a:r>
              <a:rPr lang="en-US" sz="1400" dirty="0"/>
              <a:t>Conversion Rate: 6.95%​</a:t>
            </a:r>
            <a:endParaRPr lang="en-US" sz="1400">
              <a:cs typeface="Calibri"/>
            </a:endParaRPr>
          </a:p>
          <a:p>
            <a:pPr marL="285750" indent="-228600">
              <a:lnSpc>
                <a:spcPct val="90000"/>
              </a:lnSpc>
              <a:spcAft>
                <a:spcPts val="600"/>
              </a:spcAft>
              <a:buFont typeface="Arial" panose="020B0604020202020204" pitchFamily="34" charset="0"/>
              <a:buChar char="•"/>
            </a:pPr>
            <a:r>
              <a:rPr lang="en-US" sz="1400" dirty="0"/>
              <a:t>​</a:t>
            </a:r>
            <a:r>
              <a:rPr lang="en-US" sz="1400" b="1" dirty="0"/>
              <a:t>Low Performer with Potential: </a:t>
            </a:r>
            <a:r>
              <a:rPr lang="en-US" sz="1400" b="1" dirty="0" err="1"/>
              <a:t>socialbook</a:t>
            </a:r>
            <a:r>
              <a:rPr lang="en-US" sz="1400" dirty="0"/>
              <a:t>​</a:t>
            </a:r>
            <a:endParaRPr lang="en-US" sz="1400" dirty="0">
              <a:cs typeface="Calibri"/>
            </a:endParaRPr>
          </a:p>
          <a:p>
            <a:pPr marL="742950" lvl="1" indent="-228600">
              <a:lnSpc>
                <a:spcPct val="90000"/>
              </a:lnSpc>
              <a:spcAft>
                <a:spcPts val="600"/>
              </a:spcAft>
              <a:buFont typeface="Courier New" panose="020B0604020202020204" pitchFamily="34" charset="0"/>
              <a:buChar char="o"/>
            </a:pPr>
            <a:r>
              <a:rPr lang="en-US" sz="1400" dirty="0"/>
              <a:t>Lowest sessions (10,685) and orders (343).​</a:t>
            </a:r>
            <a:endParaRPr lang="en-US" sz="1400">
              <a:cs typeface="Calibri"/>
            </a:endParaRPr>
          </a:p>
          <a:p>
            <a:pPr marL="742950" lvl="1" indent="-228600">
              <a:lnSpc>
                <a:spcPct val="90000"/>
              </a:lnSpc>
              <a:spcAft>
                <a:spcPts val="600"/>
              </a:spcAft>
              <a:buFont typeface="Courier New" panose="020B0604020202020204" pitchFamily="34" charset="0"/>
              <a:buChar char="o"/>
            </a:pPr>
            <a:r>
              <a:rPr lang="en-US" sz="1400" dirty="0"/>
              <a:t>Only present from 2014 to 2015, indicating late entry but potential for growth.​</a:t>
            </a:r>
            <a:endParaRPr lang="en-US" sz="1400">
              <a:cs typeface="Calibri"/>
            </a:endParaRPr>
          </a:p>
        </p:txBody>
      </p:sp>
      <p:pic>
        <p:nvPicPr>
          <p:cNvPr id="3" name="Picture 2">
            <a:extLst>
              <a:ext uri="{FF2B5EF4-FFF2-40B4-BE49-F238E27FC236}">
                <a16:creationId xmlns:a16="http://schemas.microsoft.com/office/drawing/2014/main" id="{20164089-772A-A2FA-DD4E-722F42765699}"/>
              </a:ext>
            </a:extLst>
          </p:cNvPr>
          <p:cNvPicPr>
            <a:picLocks noChangeAspect="1"/>
          </p:cNvPicPr>
          <p:nvPr/>
        </p:nvPicPr>
        <p:blipFill>
          <a:blip r:embed="rId2"/>
          <a:stretch>
            <a:fillRect/>
          </a:stretch>
        </p:blipFill>
        <p:spPr>
          <a:xfrm>
            <a:off x="7324135" y="517600"/>
            <a:ext cx="3722185" cy="2743200"/>
          </a:xfrm>
          <a:prstGeom prst="rect">
            <a:avLst/>
          </a:prstGeom>
        </p:spPr>
      </p:pic>
      <p:pic>
        <p:nvPicPr>
          <p:cNvPr id="5" name="Picture 4">
            <a:extLst>
              <a:ext uri="{FF2B5EF4-FFF2-40B4-BE49-F238E27FC236}">
                <a16:creationId xmlns:a16="http://schemas.microsoft.com/office/drawing/2014/main" id="{96F0EC65-99EE-C01C-EF11-F9D6DD8FE5D7}"/>
              </a:ext>
            </a:extLst>
          </p:cNvPr>
          <p:cNvPicPr>
            <a:picLocks noChangeAspect="1"/>
          </p:cNvPicPr>
          <p:nvPr/>
        </p:nvPicPr>
        <p:blipFill>
          <a:blip r:embed="rId3"/>
          <a:stretch>
            <a:fillRect/>
          </a:stretch>
        </p:blipFill>
        <p:spPr>
          <a:xfrm>
            <a:off x="7174944" y="3429000"/>
            <a:ext cx="4020567" cy="2743200"/>
          </a:xfrm>
          <a:prstGeom prst="rect">
            <a:avLst/>
          </a:prstGeom>
        </p:spPr>
      </p:pic>
    </p:spTree>
    <p:extLst>
      <p:ext uri="{BB962C8B-B14F-4D97-AF65-F5344CB8AC3E}">
        <p14:creationId xmlns:p14="http://schemas.microsoft.com/office/powerpoint/2010/main" val="71160898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17">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Freeform: Shape 19">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10"/>
          <p:cNvSpPr txBox="1"/>
          <p:nvPr/>
        </p:nvSpPr>
        <p:spPr>
          <a:xfrm>
            <a:off x="621792" y="1161288"/>
            <a:ext cx="3602736" cy="4526280"/>
          </a:xfrm>
          <a:prstGeom prst="rect">
            <a:avLst/>
          </a:prstGeom>
        </p:spPr>
        <p:txBody>
          <a:bodyPr vert="horz" lIns="91440" tIns="45720" rIns="91440" bIns="45720" rtlCol="0" anchor="ctr">
            <a:norm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0" lvl="0" indent="0" defTabSz="914400">
              <a:lnSpc>
                <a:spcPct val="90000"/>
              </a:lnSpc>
              <a:spcBef>
                <a:spcPct val="0"/>
              </a:spcBef>
              <a:spcAft>
                <a:spcPts val="600"/>
              </a:spcAft>
            </a:pPr>
            <a:r>
              <a:rPr lang="en-US" sz="4000" b="1" kern="1200">
                <a:latin typeface="+mj-lt"/>
                <a:ea typeface="+mj-ea"/>
                <a:cs typeface="+mj-cs"/>
                <a:sym typeface="IBM Plex Sans Bold"/>
              </a:rPr>
              <a:t>Data Availability</a:t>
            </a:r>
          </a:p>
        </p:txBody>
      </p:sp>
      <p:sp>
        <p:nvSpPr>
          <p:cNvPr id="22" name="Rectangle 21">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Freeform 2"/>
          <p:cNvSpPr/>
          <p:nvPr/>
        </p:nvSpPr>
        <p:spPr>
          <a:xfrm>
            <a:off x="7626907" y="2587985"/>
            <a:ext cx="2303614" cy="2362675"/>
          </a:xfrm>
          <a:custGeom>
            <a:avLst/>
            <a:gdLst/>
            <a:ahLst/>
            <a:cxnLst/>
            <a:rect l="l" t="t" r="r" b="b"/>
            <a:pathLst>
              <a:path w="4480493" h="5375718">
                <a:moveTo>
                  <a:pt x="0" y="0"/>
                </a:moveTo>
                <a:lnTo>
                  <a:pt x="4480492" y="0"/>
                </a:lnTo>
                <a:lnTo>
                  <a:pt x="4480492" y="5375718"/>
                </a:lnTo>
                <a:lnTo>
                  <a:pt x="0" y="5375718"/>
                </a:lnTo>
                <a:lnTo>
                  <a:pt x="0" y="0"/>
                </a:lnTo>
                <a:close/>
              </a:path>
            </a:pathLst>
          </a:custGeom>
          <a:blipFill>
            <a:blip r:embed="rId2"/>
            <a:stretch>
              <a:fillRect t="-1567" r="-22057" b="-1567"/>
            </a:stretch>
          </a:blipFill>
          <a:ln cap="sq">
            <a:noFill/>
            <a:prstDash val="solid"/>
            <a:miter/>
          </a:ln>
        </p:spPr>
      </p:sp>
      <p:sp>
        <p:nvSpPr>
          <p:cNvPr id="3" name="Freeform 3"/>
          <p:cNvSpPr/>
          <p:nvPr/>
        </p:nvSpPr>
        <p:spPr>
          <a:xfrm>
            <a:off x="8015090" y="2995220"/>
            <a:ext cx="265722" cy="200413"/>
          </a:xfrm>
          <a:custGeom>
            <a:avLst/>
            <a:gdLst/>
            <a:ahLst/>
            <a:cxnLst/>
            <a:rect l="l" t="t" r="r" b="b"/>
            <a:pathLst>
              <a:path w="515530" h="446167">
                <a:moveTo>
                  <a:pt x="0" y="0"/>
                </a:moveTo>
                <a:lnTo>
                  <a:pt x="515530" y="0"/>
                </a:lnTo>
                <a:lnTo>
                  <a:pt x="515530" y="446168"/>
                </a:lnTo>
                <a:lnTo>
                  <a:pt x="0" y="44616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5789879" y="2997176"/>
            <a:ext cx="307417" cy="196501"/>
          </a:xfrm>
          <a:custGeom>
            <a:avLst/>
            <a:gdLst/>
            <a:ahLst/>
            <a:cxnLst/>
            <a:rect l="l" t="t" r="r" b="b"/>
            <a:pathLst>
              <a:path w="589451" h="436194">
                <a:moveTo>
                  <a:pt x="0" y="0"/>
                </a:moveTo>
                <a:lnTo>
                  <a:pt x="589452" y="0"/>
                </a:lnTo>
                <a:lnTo>
                  <a:pt x="589452" y="436194"/>
                </a:lnTo>
                <a:lnTo>
                  <a:pt x="0" y="43619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9921469" y="2613385"/>
            <a:ext cx="2190775" cy="1911220"/>
          </a:xfrm>
          <a:custGeom>
            <a:avLst/>
            <a:gdLst/>
            <a:ahLst/>
            <a:cxnLst/>
            <a:rect l="l" t="t" r="r" b="b"/>
            <a:pathLst>
              <a:path w="4257581" h="4354314">
                <a:moveTo>
                  <a:pt x="0" y="0"/>
                </a:moveTo>
                <a:lnTo>
                  <a:pt x="4257581" y="0"/>
                </a:lnTo>
                <a:lnTo>
                  <a:pt x="4257581" y="4354314"/>
                </a:lnTo>
                <a:lnTo>
                  <a:pt x="0" y="4354314"/>
                </a:lnTo>
                <a:lnTo>
                  <a:pt x="0" y="0"/>
                </a:lnTo>
                <a:close/>
              </a:path>
            </a:pathLst>
          </a:custGeom>
          <a:blipFill>
            <a:blip r:embed="rId7"/>
            <a:stretch>
              <a:fillRect t="-2798" r="-10190" b="-2798"/>
            </a:stretch>
          </a:blipFill>
        </p:spPr>
      </p:sp>
      <p:sp>
        <p:nvSpPr>
          <p:cNvPr id="6" name="Freeform 6"/>
          <p:cNvSpPr/>
          <p:nvPr/>
        </p:nvSpPr>
        <p:spPr>
          <a:xfrm>
            <a:off x="4871721" y="2068884"/>
            <a:ext cx="521330" cy="446185"/>
          </a:xfrm>
          <a:custGeom>
            <a:avLst/>
            <a:gdLst/>
            <a:ahLst/>
            <a:cxnLst/>
            <a:rect l="l" t="t" r="r" b="b"/>
            <a:pathLst>
              <a:path w="1005281" h="1007969">
                <a:moveTo>
                  <a:pt x="0" y="0"/>
                </a:moveTo>
                <a:lnTo>
                  <a:pt x="1005281" y="0"/>
                </a:lnTo>
                <a:lnTo>
                  <a:pt x="1005281" y="1007969"/>
                </a:lnTo>
                <a:lnTo>
                  <a:pt x="0" y="100796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Freeform 7"/>
          <p:cNvSpPr/>
          <p:nvPr/>
        </p:nvSpPr>
        <p:spPr>
          <a:xfrm>
            <a:off x="7620760" y="2068884"/>
            <a:ext cx="521330" cy="446185"/>
          </a:xfrm>
          <a:custGeom>
            <a:avLst/>
            <a:gdLst/>
            <a:ahLst/>
            <a:cxnLst/>
            <a:rect l="l" t="t" r="r" b="b"/>
            <a:pathLst>
              <a:path w="1005281" h="1007969">
                <a:moveTo>
                  <a:pt x="0" y="0"/>
                </a:moveTo>
                <a:lnTo>
                  <a:pt x="1005281" y="0"/>
                </a:lnTo>
                <a:lnTo>
                  <a:pt x="1005281" y="1007969"/>
                </a:lnTo>
                <a:lnTo>
                  <a:pt x="0" y="100796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a:off x="9927504" y="2068884"/>
            <a:ext cx="521330" cy="446185"/>
          </a:xfrm>
          <a:custGeom>
            <a:avLst/>
            <a:gdLst/>
            <a:ahLst/>
            <a:cxnLst/>
            <a:rect l="l" t="t" r="r" b="b"/>
            <a:pathLst>
              <a:path w="1005281" h="1007969">
                <a:moveTo>
                  <a:pt x="0" y="0"/>
                </a:moveTo>
                <a:lnTo>
                  <a:pt x="1005281" y="0"/>
                </a:lnTo>
                <a:lnTo>
                  <a:pt x="1005281" y="1007969"/>
                </a:lnTo>
                <a:lnTo>
                  <a:pt x="0" y="100796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a:off x="4871720" y="2613385"/>
            <a:ext cx="2458594" cy="2335224"/>
          </a:xfrm>
          <a:custGeom>
            <a:avLst/>
            <a:gdLst/>
            <a:ahLst/>
            <a:cxnLst/>
            <a:rect l="l" t="t" r="r" b="b"/>
            <a:pathLst>
              <a:path w="4778458" h="5305737">
                <a:moveTo>
                  <a:pt x="0" y="0"/>
                </a:moveTo>
                <a:lnTo>
                  <a:pt x="4778458" y="0"/>
                </a:lnTo>
                <a:lnTo>
                  <a:pt x="4778458" y="5305736"/>
                </a:lnTo>
                <a:lnTo>
                  <a:pt x="0" y="5305736"/>
                </a:lnTo>
                <a:lnTo>
                  <a:pt x="0" y="0"/>
                </a:lnTo>
                <a:close/>
              </a:path>
            </a:pathLst>
          </a:custGeom>
          <a:blipFill>
            <a:blip r:embed="rId10"/>
            <a:stretch>
              <a:fillRect/>
            </a:stretch>
          </a:blipFill>
        </p:spPr>
      </p:sp>
    </p:spTree>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TextBox 1">
            <a:extLst>
              <a:ext uri="{FF2B5EF4-FFF2-40B4-BE49-F238E27FC236}">
                <a16:creationId xmlns:a16="http://schemas.microsoft.com/office/drawing/2014/main" id="{84E5E7B7-BC50-CEC6-CB52-EA15E0FE5FEF}"/>
              </a:ext>
            </a:extLst>
          </p:cNvPr>
          <p:cNvGraphicFramePr/>
          <p:nvPr>
            <p:extLst>
              <p:ext uri="{D42A27DB-BD31-4B8C-83A1-F6EECF244321}">
                <p14:modId xmlns:p14="http://schemas.microsoft.com/office/powerpoint/2010/main" val="2706200519"/>
              </p:ext>
            </p:extLst>
          </p:nvPr>
        </p:nvGraphicFramePr>
        <p:xfrm>
          <a:off x="527648" y="1159653"/>
          <a:ext cx="10980208" cy="51874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5" name="TextBox 124">
            <a:extLst>
              <a:ext uri="{FF2B5EF4-FFF2-40B4-BE49-F238E27FC236}">
                <a16:creationId xmlns:a16="http://schemas.microsoft.com/office/drawing/2014/main" id="{641BDA07-0A5F-2B6E-48A0-7ABA60116127}"/>
              </a:ext>
            </a:extLst>
          </p:cNvPr>
          <p:cNvSpPr txBox="1"/>
          <p:nvPr/>
        </p:nvSpPr>
        <p:spPr>
          <a:xfrm>
            <a:off x="530225" y="841375"/>
            <a:ext cx="82867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dirty="0">
                <a:cs typeface="Calibri"/>
              </a:rPr>
              <a:t>Recommendations</a:t>
            </a:r>
          </a:p>
        </p:txBody>
      </p:sp>
      <p:sp>
        <p:nvSpPr>
          <p:cNvPr id="183" name="Minus Sign 182">
            <a:extLst>
              <a:ext uri="{FF2B5EF4-FFF2-40B4-BE49-F238E27FC236}">
                <a16:creationId xmlns:a16="http://schemas.microsoft.com/office/drawing/2014/main" id="{AB5BC8EB-8FA6-DB80-6D5E-7E42070E3114}"/>
              </a:ext>
            </a:extLst>
          </p:cNvPr>
          <p:cNvSpPr/>
          <p:nvPr/>
        </p:nvSpPr>
        <p:spPr>
          <a:xfrm>
            <a:off x="-1060450" y="1235075"/>
            <a:ext cx="13906500" cy="952500"/>
          </a:xfrm>
          <a:prstGeom prst="mathMinus">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Frame 202">
            <a:extLst>
              <a:ext uri="{FF2B5EF4-FFF2-40B4-BE49-F238E27FC236}">
                <a16:creationId xmlns:a16="http://schemas.microsoft.com/office/drawing/2014/main" id="{A907CD8E-A37E-65CB-CB84-D46ABD04CC66}"/>
              </a:ext>
            </a:extLst>
          </p:cNvPr>
          <p:cNvSpPr/>
          <p:nvPr/>
        </p:nvSpPr>
        <p:spPr>
          <a:xfrm>
            <a:off x="-714375" y="-368300"/>
            <a:ext cx="13449300" cy="7585075"/>
          </a:xfrm>
          <a:prstGeom prst="frame">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92172575"/>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B37692-AE8C-8AE4-7B22-8A863A468D29}"/>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b="1" kern="1200">
                <a:solidFill>
                  <a:schemeClr val="tx1"/>
                </a:solidFill>
                <a:latin typeface="+mj-lt"/>
                <a:ea typeface="+mj-ea"/>
                <a:cs typeface="+mj-cs"/>
              </a:rPr>
              <a:t>Analyzing Channel Portfolio</a:t>
            </a:r>
          </a:p>
        </p:txBody>
      </p:sp>
      <p:sp>
        <p:nvSpPr>
          <p:cNvPr id="3" name="TextBox 2">
            <a:extLst>
              <a:ext uri="{FF2B5EF4-FFF2-40B4-BE49-F238E27FC236}">
                <a16:creationId xmlns:a16="http://schemas.microsoft.com/office/drawing/2014/main" id="{D4D6584F-FF05-6322-9F2F-FE81A736819F}"/>
              </a:ext>
            </a:extLst>
          </p:cNvPr>
          <p:cNvSpPr txBox="1"/>
          <p:nvPr/>
        </p:nvSpPr>
        <p:spPr>
          <a:xfrm>
            <a:off x="638882" y="4631161"/>
            <a:ext cx="3571810" cy="1559327"/>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Bef>
                <a:spcPts val="1000"/>
              </a:spcBef>
            </a:pPr>
            <a:r>
              <a:rPr lang="en-US" sz="2400" kern="1200">
                <a:solidFill>
                  <a:schemeClr val="tx1"/>
                </a:solidFill>
                <a:latin typeface="+mn-lt"/>
                <a:ea typeface="+mn-ea"/>
                <a:cs typeface="+mn-cs"/>
              </a:rPr>
              <a:t>Weekly sessions data for both gsearch and bsearch from august 22nd to november 29th</a:t>
            </a:r>
          </a:p>
        </p:txBody>
      </p:sp>
      <p:sp>
        <p:nvSpPr>
          <p:cNvPr id="1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9DBBAAC3-1AD9-2EBA-4B89-3A97A8539D2F}"/>
              </a:ext>
            </a:extLst>
          </p:cNvPr>
          <p:cNvPicPr>
            <a:picLocks noGrp="1" noChangeAspect="1"/>
          </p:cNvPicPr>
          <p:nvPr>
            <p:ph idx="1"/>
          </p:nvPr>
        </p:nvPicPr>
        <p:blipFill>
          <a:blip r:embed="rId2"/>
          <a:stretch>
            <a:fillRect/>
          </a:stretch>
        </p:blipFill>
        <p:spPr>
          <a:xfrm>
            <a:off x="4235196" y="2282703"/>
            <a:ext cx="7951216" cy="3878062"/>
          </a:xfrm>
          <a:prstGeom prst="rect">
            <a:avLst/>
          </a:prstGeom>
        </p:spPr>
      </p:pic>
    </p:spTree>
    <p:extLst>
      <p:ext uri="{BB962C8B-B14F-4D97-AF65-F5344CB8AC3E}">
        <p14:creationId xmlns:p14="http://schemas.microsoft.com/office/powerpoint/2010/main" val="1143528513"/>
      </p:ext>
    </p:extLst>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3B4CF-3A26-CF67-9225-3833385AED6D}"/>
              </a:ext>
            </a:extLst>
          </p:cNvPr>
          <p:cNvSpPr>
            <a:spLocks noGrp="1"/>
          </p:cNvSpPr>
          <p:nvPr>
            <p:ph type="title"/>
          </p:nvPr>
        </p:nvSpPr>
        <p:spPr>
          <a:xfrm>
            <a:off x="838200" y="365125"/>
            <a:ext cx="10515600" cy="664205"/>
          </a:xfrm>
        </p:spPr>
        <p:txBody>
          <a:bodyPr>
            <a:normAutofit/>
          </a:bodyPr>
          <a:lstStyle/>
          <a:p>
            <a:r>
              <a:rPr lang="en-US" sz="4000" b="1">
                <a:latin typeface="Calibri"/>
                <a:cs typeface="Calibri"/>
              </a:rPr>
              <a:t>Insights</a:t>
            </a:r>
          </a:p>
        </p:txBody>
      </p:sp>
      <p:graphicFrame>
        <p:nvGraphicFramePr>
          <p:cNvPr id="5" name="Content Placeholder 2">
            <a:extLst>
              <a:ext uri="{FF2B5EF4-FFF2-40B4-BE49-F238E27FC236}">
                <a16:creationId xmlns:a16="http://schemas.microsoft.com/office/drawing/2014/main" id="{90CF0939-6111-2000-B281-E59381C153E0}"/>
              </a:ext>
            </a:extLst>
          </p:cNvPr>
          <p:cNvGraphicFramePr>
            <a:graphicFrameLocks noGrp="1"/>
          </p:cNvGraphicFramePr>
          <p:nvPr>
            <p:ph idx="1"/>
            <p:extLst>
              <p:ext uri="{D42A27DB-BD31-4B8C-83A1-F6EECF244321}">
                <p14:modId xmlns:p14="http://schemas.microsoft.com/office/powerpoint/2010/main" val="3260574713"/>
              </p:ext>
            </p:extLst>
          </p:nvPr>
        </p:nvGraphicFramePr>
        <p:xfrm>
          <a:off x="838200" y="1049248"/>
          <a:ext cx="10515600" cy="54440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2323220"/>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3B4CF-3A26-CF67-9225-3833385AED6D}"/>
              </a:ext>
            </a:extLst>
          </p:cNvPr>
          <p:cNvSpPr>
            <a:spLocks noGrp="1"/>
          </p:cNvSpPr>
          <p:nvPr>
            <p:ph type="title"/>
          </p:nvPr>
        </p:nvSpPr>
        <p:spPr>
          <a:xfrm>
            <a:off x="838200" y="503653"/>
            <a:ext cx="10515600" cy="664205"/>
          </a:xfrm>
        </p:spPr>
        <p:txBody>
          <a:bodyPr>
            <a:normAutofit/>
          </a:bodyPr>
          <a:lstStyle/>
          <a:p>
            <a:r>
              <a:rPr lang="en-US" sz="4000" b="1">
                <a:latin typeface="Calibri"/>
                <a:cs typeface="Calibri"/>
              </a:rPr>
              <a:t>Recommendations</a:t>
            </a:r>
          </a:p>
        </p:txBody>
      </p:sp>
      <p:graphicFrame>
        <p:nvGraphicFramePr>
          <p:cNvPr id="5" name="Content Placeholder 2">
            <a:extLst>
              <a:ext uri="{FF2B5EF4-FFF2-40B4-BE49-F238E27FC236}">
                <a16:creationId xmlns:a16="http://schemas.microsoft.com/office/drawing/2014/main" id="{08985FC0-50C9-F8B8-BFC7-784877F2337A}"/>
              </a:ext>
            </a:extLst>
          </p:cNvPr>
          <p:cNvGraphicFramePr>
            <a:graphicFrameLocks noGrp="1"/>
          </p:cNvGraphicFramePr>
          <p:nvPr>
            <p:ph idx="1"/>
            <p:extLst>
              <p:ext uri="{D42A27DB-BD31-4B8C-83A1-F6EECF244321}">
                <p14:modId xmlns:p14="http://schemas.microsoft.com/office/powerpoint/2010/main" val="1737337838"/>
              </p:ext>
            </p:extLst>
          </p:nvPr>
        </p:nvGraphicFramePr>
        <p:xfrm>
          <a:off x="838200" y="833588"/>
          <a:ext cx="10515600" cy="54440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2462337"/>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B37692-AE8C-8AE4-7B22-8A863A468D29}"/>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b="1" kern="1200">
                <a:solidFill>
                  <a:schemeClr val="tx1"/>
                </a:solidFill>
                <a:latin typeface="+mj-lt"/>
                <a:ea typeface="+mj-ea"/>
                <a:cs typeface="+mj-cs"/>
              </a:rPr>
              <a:t>Comparing Channel Characteristics</a:t>
            </a:r>
          </a:p>
        </p:txBody>
      </p:sp>
      <p:sp>
        <p:nvSpPr>
          <p:cNvPr id="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C4EE04C-7E95-A877-3290-2EEC02C0894C}"/>
              </a:ext>
            </a:extLst>
          </p:cNvPr>
          <p:cNvSpPr txBox="1"/>
          <p:nvPr/>
        </p:nvSpPr>
        <p:spPr>
          <a:xfrm>
            <a:off x="630936" y="2807208"/>
            <a:ext cx="3429000" cy="341071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a:t>Mobile sessions data for non-brand campaigns of gsearch and bsearch from august 22nd to november 30th, including details such as utm_source, total sessions, mobile sessions, </a:t>
            </a:r>
          </a:p>
          <a:p>
            <a:pPr indent="-228600">
              <a:lnSpc>
                <a:spcPct val="90000"/>
              </a:lnSpc>
              <a:spcAft>
                <a:spcPts val="600"/>
              </a:spcAft>
              <a:buFont typeface="Arial" panose="020B0604020202020204" pitchFamily="34" charset="0"/>
              <a:buChar char="•"/>
            </a:pPr>
            <a:r>
              <a:rPr lang="en-US" sz="2200"/>
              <a:t>and the percentage of mobile sessions</a:t>
            </a:r>
          </a:p>
        </p:txBody>
      </p:sp>
      <p:pic>
        <p:nvPicPr>
          <p:cNvPr id="4" name="Content Placeholder 3">
            <a:extLst>
              <a:ext uri="{FF2B5EF4-FFF2-40B4-BE49-F238E27FC236}">
                <a16:creationId xmlns:a16="http://schemas.microsoft.com/office/drawing/2014/main" id="{F177BAF5-AF3E-4DAC-FDB8-E4893D94FCE6}"/>
              </a:ext>
            </a:extLst>
          </p:cNvPr>
          <p:cNvPicPr>
            <a:picLocks noGrp="1" noChangeAspect="1"/>
          </p:cNvPicPr>
          <p:nvPr>
            <p:ph idx="1"/>
          </p:nvPr>
        </p:nvPicPr>
        <p:blipFill>
          <a:blip r:embed="rId2"/>
          <a:stretch>
            <a:fillRect/>
          </a:stretch>
        </p:blipFill>
        <p:spPr>
          <a:xfrm>
            <a:off x="4057396" y="700580"/>
            <a:ext cx="7767320" cy="5444140"/>
          </a:xfrm>
          <a:prstGeom prst="rect">
            <a:avLst/>
          </a:prstGeom>
        </p:spPr>
      </p:pic>
    </p:spTree>
    <p:extLst>
      <p:ext uri="{BB962C8B-B14F-4D97-AF65-F5344CB8AC3E}">
        <p14:creationId xmlns:p14="http://schemas.microsoft.com/office/powerpoint/2010/main" val="3934204339"/>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93B4CF-3A26-CF67-9225-3833385AED6D}"/>
              </a:ext>
            </a:extLst>
          </p:cNvPr>
          <p:cNvSpPr>
            <a:spLocks noGrp="1"/>
          </p:cNvSpPr>
          <p:nvPr>
            <p:ph type="title"/>
          </p:nvPr>
        </p:nvSpPr>
        <p:spPr>
          <a:xfrm>
            <a:off x="838200" y="365125"/>
            <a:ext cx="10515600" cy="1325563"/>
          </a:xfrm>
        </p:spPr>
        <p:txBody>
          <a:bodyPr>
            <a:normAutofit/>
          </a:bodyPr>
          <a:lstStyle/>
          <a:p>
            <a:r>
              <a:rPr lang="en-US" sz="5400" b="1">
                <a:latin typeface="Calibri"/>
                <a:cs typeface="Calibri Light"/>
              </a:rPr>
              <a:t>Insights</a:t>
            </a:r>
          </a:p>
        </p:txBody>
      </p:sp>
      <p:sp>
        <p:nvSpPr>
          <p:cNvPr id="2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B629781-AEA8-FA83-8B47-E7E1030DA7B6}"/>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1500" b="1">
                <a:latin typeface="Calibri Light"/>
                <a:cs typeface="Times New Roman"/>
              </a:rPr>
              <a:t>Device Distribution</a:t>
            </a:r>
            <a:r>
              <a:rPr lang="en-US" sz="1500">
                <a:latin typeface="Calibri Light"/>
                <a:cs typeface="Times New Roman"/>
              </a:rPr>
              <a:t>:</a:t>
            </a:r>
            <a:endParaRPr lang="en-US" sz="1500" b="1">
              <a:latin typeface="Calibri Light"/>
              <a:cs typeface="Times New Roman"/>
            </a:endParaRPr>
          </a:p>
          <a:p>
            <a:pPr lvl="1"/>
            <a:r>
              <a:rPr lang="en-US" sz="1500" b="1">
                <a:latin typeface="Calibri Light"/>
                <a:cs typeface="Times New Roman"/>
              </a:rPr>
              <a:t>gsearch Dominance on Mobile</a:t>
            </a:r>
            <a:r>
              <a:rPr lang="en-US" sz="1500">
                <a:latin typeface="Calibri Light"/>
                <a:cs typeface="Times New Roman"/>
              </a:rPr>
              <a:t>: gsearch has a significantly higher percentage of mobile sessions (24.52%) compared to bsearch (8.62%). This indicates a stronger mobile presence for gsearch.</a:t>
            </a:r>
          </a:p>
          <a:p>
            <a:pPr lvl="1"/>
            <a:r>
              <a:rPr lang="en-US" sz="1500" b="1">
                <a:latin typeface="Calibri Light"/>
                <a:cs typeface="Times New Roman"/>
              </a:rPr>
              <a:t>Desktop Preference for bsearch</a:t>
            </a:r>
            <a:r>
              <a:rPr lang="en-US" sz="1500">
                <a:latin typeface="Calibri Light"/>
                <a:cs typeface="Times New Roman"/>
              </a:rPr>
              <a:t>: The lower mobile session percentage for bsearch suggests that its audience predominantly accesses it via desktop, highlighting a device-specific user behavior.</a:t>
            </a:r>
          </a:p>
          <a:p>
            <a:r>
              <a:rPr lang="en-US" sz="1500" b="1">
                <a:latin typeface="Calibri Light"/>
                <a:cs typeface="Times New Roman"/>
              </a:rPr>
              <a:t>Traffic Volume</a:t>
            </a:r>
            <a:r>
              <a:rPr lang="en-US" sz="1500">
                <a:latin typeface="Calibri Light"/>
                <a:cs typeface="Times New Roman"/>
              </a:rPr>
              <a:t>:</a:t>
            </a:r>
          </a:p>
          <a:p>
            <a:pPr lvl="1"/>
            <a:r>
              <a:rPr lang="en-US" sz="1500" b="1">
                <a:latin typeface="Calibri Light"/>
                <a:cs typeface="Times New Roman"/>
              </a:rPr>
              <a:t>Higher Total Sessions for gsearch</a:t>
            </a:r>
            <a:r>
              <a:rPr lang="en-US" sz="1500">
                <a:latin typeface="Calibri Light"/>
                <a:cs typeface="Times New Roman"/>
              </a:rPr>
              <a:t>: gsearch nonbrand campaign has attracted a substantially larger total session volume (20,073) compared to bsearch (6,522). This shows gsearch's broader reach and higher user engagement.</a:t>
            </a:r>
          </a:p>
          <a:p>
            <a:pPr lvl="1"/>
            <a:r>
              <a:rPr lang="en-US" sz="1500" b="1">
                <a:latin typeface="Calibri Light"/>
                <a:cs typeface="Times New Roman"/>
              </a:rPr>
              <a:t>Mobile Session Volume</a:t>
            </a:r>
            <a:r>
              <a:rPr lang="en-US" sz="1500">
                <a:latin typeface="Calibri Light"/>
                <a:cs typeface="Times New Roman"/>
              </a:rPr>
              <a:t>: Despite bsearch’s lower percentage of mobile sessions, it still has a notable volume of mobile users (562 sessions), which presents opportunities for targeted mobile campaigns.</a:t>
            </a:r>
          </a:p>
          <a:p>
            <a:r>
              <a:rPr lang="en-US" sz="1500" b="1">
                <a:latin typeface="Calibri Light"/>
                <a:cs typeface="Times New Roman"/>
              </a:rPr>
              <a:t>User Behavior</a:t>
            </a:r>
            <a:r>
              <a:rPr lang="en-US" sz="1500">
                <a:latin typeface="Calibri Light"/>
                <a:cs typeface="Times New Roman"/>
              </a:rPr>
              <a:t>:</a:t>
            </a:r>
          </a:p>
          <a:p>
            <a:pPr lvl="1"/>
            <a:r>
              <a:rPr lang="en-US" sz="1500" b="1">
                <a:latin typeface="Calibri Light"/>
                <a:cs typeface="Times New Roman"/>
              </a:rPr>
              <a:t>Different User Segments</a:t>
            </a:r>
            <a:r>
              <a:rPr lang="en-US" sz="1500">
                <a:latin typeface="Calibri Light"/>
                <a:cs typeface="Times New Roman"/>
              </a:rPr>
              <a:t>: The distinct mobile vs. desktop split suggests that gsearch and bsearch cater to different user segments. gsearch might be appealing to a more mobile-centric audience, while bsearch is more desktop-oriented.</a:t>
            </a:r>
          </a:p>
          <a:p>
            <a:pPr lvl="1"/>
            <a:r>
              <a:rPr lang="en-US" sz="1500" b="1">
                <a:latin typeface="Calibri Light"/>
                <a:cs typeface="Times New Roman"/>
              </a:rPr>
              <a:t>Potential for Optimization</a:t>
            </a:r>
            <a:r>
              <a:rPr lang="en-US" sz="1500">
                <a:latin typeface="Calibri Light"/>
                <a:cs typeface="Times New Roman"/>
              </a:rPr>
              <a:t>: Understanding these user behavior patterns can inform targeted strategies to optimize bids and campaigns for each device type, ensuring better performance and user experience.</a:t>
            </a:r>
          </a:p>
          <a:p>
            <a:endParaRPr lang="en-US" sz="1500" b="1">
              <a:latin typeface="Times New Roman"/>
              <a:cs typeface="Times New Roman"/>
            </a:endParaRPr>
          </a:p>
          <a:p>
            <a:pPr>
              <a:buNone/>
            </a:pPr>
            <a:endParaRPr lang="en-US" sz="1500">
              <a:cs typeface="Calibri"/>
            </a:endParaRPr>
          </a:p>
        </p:txBody>
      </p:sp>
    </p:spTree>
    <p:extLst>
      <p:ext uri="{BB962C8B-B14F-4D97-AF65-F5344CB8AC3E}">
        <p14:creationId xmlns:p14="http://schemas.microsoft.com/office/powerpoint/2010/main" val="2631593734"/>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93B4CF-3A26-CF67-9225-3833385AED6D}"/>
              </a:ext>
            </a:extLst>
          </p:cNvPr>
          <p:cNvSpPr>
            <a:spLocks noGrp="1"/>
          </p:cNvSpPr>
          <p:nvPr>
            <p:ph type="title"/>
          </p:nvPr>
        </p:nvSpPr>
        <p:spPr>
          <a:xfrm>
            <a:off x="838200" y="365125"/>
            <a:ext cx="10515600" cy="1325563"/>
          </a:xfrm>
        </p:spPr>
        <p:txBody>
          <a:bodyPr>
            <a:normAutofit/>
          </a:bodyPr>
          <a:lstStyle/>
          <a:p>
            <a:r>
              <a:rPr lang="en-US" sz="5400" b="1">
                <a:latin typeface="Calibri"/>
                <a:cs typeface="Times New Roman"/>
              </a:rPr>
              <a:t>Recommendations</a:t>
            </a:r>
          </a:p>
        </p:txBody>
      </p:sp>
      <p:sp>
        <p:nvSpPr>
          <p:cNvPr id="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DB629781-AEA8-FA83-8B47-E7E1030DA7B6}"/>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1500" b="1">
                <a:latin typeface="Calibri Light"/>
                <a:cs typeface="Times New Roman"/>
              </a:rPr>
              <a:t>Device-Specific Campaigns &amp; Enhanced UX</a:t>
            </a:r>
            <a:r>
              <a:rPr lang="en-US" sz="1500">
                <a:latin typeface="Calibri Light"/>
                <a:cs typeface="Times New Roman"/>
              </a:rPr>
              <a:t>:</a:t>
            </a:r>
            <a:endParaRPr lang="en-US" sz="1500" b="1">
              <a:latin typeface="Calibri Light"/>
              <a:cs typeface="Times New Roman"/>
            </a:endParaRPr>
          </a:p>
          <a:p>
            <a:pPr lvl="1"/>
            <a:r>
              <a:rPr lang="en-US" sz="1500" b="1">
                <a:latin typeface="Calibri Light"/>
                <a:cs typeface="Times New Roman"/>
              </a:rPr>
              <a:t>Mobile Optimization for gsearch</a:t>
            </a:r>
            <a:r>
              <a:rPr lang="en-US" sz="1500">
                <a:latin typeface="Calibri Light"/>
                <a:cs typeface="Times New Roman"/>
              </a:rPr>
              <a:t>: Since gsearch has a higher mobile traffic percentage, optimize mobile-specific ads, landing pages, and focus on improving mobile site speed, navigation, and overall user experience to retain and convert mobile visitors to capitalize on this segment.</a:t>
            </a:r>
          </a:p>
          <a:p>
            <a:pPr lvl="1"/>
            <a:r>
              <a:rPr lang="en-US" sz="1500" b="1">
                <a:latin typeface="Calibri Light"/>
                <a:cs typeface="Times New Roman"/>
              </a:rPr>
              <a:t>Desktop Focus for bsearch</a:t>
            </a:r>
            <a:r>
              <a:rPr lang="en-US" sz="1500">
                <a:latin typeface="Calibri Light"/>
                <a:cs typeface="Times New Roman"/>
              </a:rPr>
              <a:t>: Enhance desktop-targeted campaigns for bsearch, ensuring that the user experience and ad creatives are tailored to desktop users. Ensure that desktop landing pages are optimized for engagement, with intuitive design, and fast load times.</a:t>
            </a:r>
          </a:p>
          <a:p>
            <a:r>
              <a:rPr lang="en-US" sz="1500" b="1">
                <a:latin typeface="Calibri Light"/>
                <a:cs typeface="Times New Roman"/>
              </a:rPr>
              <a:t>Bid Adjustments</a:t>
            </a:r>
            <a:r>
              <a:rPr lang="en-US" sz="1500">
                <a:latin typeface="Calibri Light"/>
                <a:cs typeface="Times New Roman"/>
              </a:rPr>
              <a:t>:</a:t>
            </a:r>
          </a:p>
          <a:p>
            <a:pPr lvl="1"/>
            <a:r>
              <a:rPr lang="en-US" sz="1500" b="1">
                <a:latin typeface="Calibri Light"/>
                <a:cs typeface="Times New Roman"/>
              </a:rPr>
              <a:t>Differentiated Bidding Strategies</a:t>
            </a:r>
            <a:r>
              <a:rPr lang="en-US" sz="1500">
                <a:latin typeface="Calibri Light"/>
                <a:cs typeface="Times New Roman"/>
              </a:rPr>
              <a:t>: Implement separate bidding strategies for mobile and desktop across both channels. Allocate higher bids for gsearch mobile campaigns and focus on competitive bids for bsearch desktop campaigns.</a:t>
            </a:r>
          </a:p>
          <a:p>
            <a:pPr lvl="1"/>
            <a:r>
              <a:rPr lang="en-US" sz="1500" b="1">
                <a:latin typeface="Calibri Light"/>
                <a:cs typeface="Times New Roman"/>
              </a:rPr>
              <a:t>Performance Monitoring</a:t>
            </a:r>
            <a:r>
              <a:rPr lang="en-US" sz="1500">
                <a:latin typeface="Calibri Light"/>
                <a:cs typeface="Times New Roman"/>
              </a:rPr>
              <a:t>: Continuously monitor and adjust bids based on device performance metrics to maximize ROI and improve conversion rates.</a:t>
            </a:r>
          </a:p>
          <a:p>
            <a:r>
              <a:rPr lang="en-US" sz="1500" b="1">
                <a:latin typeface="Calibri Light"/>
                <a:cs typeface="Times New Roman"/>
              </a:rPr>
              <a:t>Cross-Channel Insights</a:t>
            </a:r>
            <a:r>
              <a:rPr lang="en-US" sz="1500">
                <a:latin typeface="Calibri Light"/>
                <a:cs typeface="Times New Roman"/>
              </a:rPr>
              <a:t>:</a:t>
            </a:r>
          </a:p>
          <a:p>
            <a:pPr lvl="1"/>
            <a:r>
              <a:rPr lang="en-US" sz="1500" b="1">
                <a:latin typeface="Calibri Light"/>
                <a:cs typeface="Times New Roman"/>
              </a:rPr>
              <a:t>Leverage gsearch Mobile Insights for bsearch</a:t>
            </a:r>
            <a:r>
              <a:rPr lang="en-US" sz="1500">
                <a:latin typeface="Calibri Light"/>
                <a:cs typeface="Times New Roman"/>
              </a:rPr>
              <a:t>: Use insights from gsearch’s mobile performance to experiment with mobile campaigns on bsearch. Identify what works on gsearch and replicate successful strategies on bsearch.</a:t>
            </a:r>
          </a:p>
          <a:p>
            <a:pPr lvl="1"/>
            <a:r>
              <a:rPr lang="en-US" sz="1500" b="1">
                <a:latin typeface="Calibri Light"/>
                <a:cs typeface="Times New Roman"/>
              </a:rPr>
              <a:t>Audience Segmentation</a:t>
            </a:r>
            <a:r>
              <a:rPr lang="en-US" sz="1500">
                <a:latin typeface="Calibri Light"/>
                <a:cs typeface="Times New Roman"/>
              </a:rPr>
              <a:t>: Segment audiences based on device usage and tailor marketing messages accordingly. This can enhance relevance and engagement, driving better results.</a:t>
            </a:r>
          </a:p>
          <a:p>
            <a:endParaRPr lang="en-US" sz="1500">
              <a:latin typeface="Times New Roman"/>
              <a:cs typeface="Times New Roman"/>
            </a:endParaRPr>
          </a:p>
          <a:p>
            <a:endParaRPr lang="en-US" sz="1500" b="1">
              <a:latin typeface="Times New Roman"/>
              <a:cs typeface="Times New Roman"/>
            </a:endParaRPr>
          </a:p>
          <a:p>
            <a:pPr>
              <a:buNone/>
            </a:pPr>
            <a:endParaRPr lang="en-US" sz="1500"/>
          </a:p>
        </p:txBody>
      </p:sp>
    </p:spTree>
    <p:extLst>
      <p:ext uri="{BB962C8B-B14F-4D97-AF65-F5344CB8AC3E}">
        <p14:creationId xmlns:p14="http://schemas.microsoft.com/office/powerpoint/2010/main" val="2368678713"/>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B37692-AE8C-8AE4-7B22-8A863A468D29}"/>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b="1" kern="1200">
                <a:solidFill>
                  <a:schemeClr val="tx1"/>
                </a:solidFill>
                <a:latin typeface="+mj-lt"/>
                <a:ea typeface="+mj-ea"/>
                <a:cs typeface="+mj-cs"/>
              </a:rPr>
              <a:t>Cross-Channel bid Optimization</a:t>
            </a:r>
          </a:p>
        </p:txBody>
      </p:sp>
      <p:sp>
        <p:nvSpPr>
          <p:cNvPr id="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3BC9EB9-8F8F-4217-EBC0-3E00EBFAE0B0}"/>
              </a:ext>
            </a:extLst>
          </p:cNvPr>
          <p:cNvSpPr txBox="1"/>
          <p:nvPr/>
        </p:nvSpPr>
        <p:spPr>
          <a:xfrm>
            <a:off x="630936" y="2807208"/>
            <a:ext cx="3429000" cy="341071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a:t>gsearch and bsearch nonbrand conversion rates from session </a:t>
            </a:r>
          </a:p>
          <a:p>
            <a:pPr indent="-228600">
              <a:lnSpc>
                <a:spcPct val="90000"/>
              </a:lnSpc>
              <a:spcAft>
                <a:spcPts val="600"/>
              </a:spcAft>
              <a:buFont typeface="Arial" panose="020B0604020202020204" pitchFamily="34" charset="0"/>
              <a:buChar char="•"/>
            </a:pPr>
            <a:r>
              <a:rPr lang="en-US" sz="2200"/>
              <a:t>to orders and slice by device type from 22 Aug - 18 Sep</a:t>
            </a:r>
          </a:p>
        </p:txBody>
      </p:sp>
      <p:pic>
        <p:nvPicPr>
          <p:cNvPr id="4" name="Content Placeholder 3">
            <a:extLst>
              <a:ext uri="{FF2B5EF4-FFF2-40B4-BE49-F238E27FC236}">
                <a16:creationId xmlns:a16="http://schemas.microsoft.com/office/drawing/2014/main" id="{F91E4F93-EF57-E375-6B9D-200F0221B104}"/>
              </a:ext>
            </a:extLst>
          </p:cNvPr>
          <p:cNvPicPr>
            <a:picLocks noGrp="1" noChangeAspect="1"/>
          </p:cNvPicPr>
          <p:nvPr>
            <p:ph idx="1"/>
          </p:nvPr>
        </p:nvPicPr>
        <p:blipFill>
          <a:blip r:embed="rId2"/>
          <a:stretch>
            <a:fillRect/>
          </a:stretch>
        </p:blipFill>
        <p:spPr>
          <a:xfrm>
            <a:off x="4654296" y="793709"/>
            <a:ext cx="6903720" cy="5270581"/>
          </a:xfrm>
          <a:prstGeom prst="rect">
            <a:avLst/>
          </a:prstGeom>
        </p:spPr>
      </p:pic>
    </p:spTree>
    <p:extLst>
      <p:ext uri="{BB962C8B-B14F-4D97-AF65-F5344CB8AC3E}">
        <p14:creationId xmlns:p14="http://schemas.microsoft.com/office/powerpoint/2010/main" val="4212025202"/>
      </p:ext>
    </p:extLst>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93B4CF-3A26-CF67-9225-3833385AED6D}"/>
              </a:ext>
            </a:extLst>
          </p:cNvPr>
          <p:cNvSpPr>
            <a:spLocks noGrp="1"/>
          </p:cNvSpPr>
          <p:nvPr>
            <p:ph type="title"/>
          </p:nvPr>
        </p:nvSpPr>
        <p:spPr>
          <a:xfrm>
            <a:off x="838200" y="365125"/>
            <a:ext cx="10515600" cy="1325563"/>
          </a:xfrm>
        </p:spPr>
        <p:txBody>
          <a:bodyPr>
            <a:normAutofit/>
          </a:bodyPr>
          <a:lstStyle/>
          <a:p>
            <a:r>
              <a:rPr lang="en-US" sz="5400" b="1"/>
              <a:t>Insights</a:t>
            </a:r>
          </a:p>
        </p:txBody>
      </p:sp>
      <p:sp>
        <p:nvSpPr>
          <p:cNvPr id="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B629781-AEA8-FA83-8B47-E7E1030DA7B6}"/>
              </a:ext>
            </a:extLst>
          </p:cNvPr>
          <p:cNvSpPr>
            <a:spLocks noGrp="1"/>
          </p:cNvSpPr>
          <p:nvPr>
            <p:ph idx="1"/>
          </p:nvPr>
        </p:nvSpPr>
        <p:spPr>
          <a:xfrm>
            <a:off x="481131" y="1689066"/>
            <a:ext cx="11245402" cy="4917368"/>
          </a:xfrm>
        </p:spPr>
        <p:txBody>
          <a:bodyPr vert="horz" lIns="91440" tIns="45720" rIns="91440" bIns="45720" rtlCol="0" anchor="t">
            <a:noAutofit/>
          </a:bodyPr>
          <a:lstStyle/>
          <a:p>
            <a:r>
              <a:rPr lang="en-US" sz="1800">
                <a:latin typeface="Calibri Light"/>
                <a:cs typeface="Calibri Light"/>
              </a:rPr>
              <a:t>Conversion Performance Comparison</a:t>
            </a:r>
          </a:p>
          <a:p>
            <a:pPr lvl="1"/>
            <a:r>
              <a:rPr lang="en-US" sz="1800">
                <a:latin typeface="Calibri Light"/>
                <a:ea typeface="+mn-lt"/>
                <a:cs typeface="Calibri Light"/>
              </a:rPr>
              <a:t>Desktop Conversion Rates:</a:t>
            </a:r>
            <a:endParaRPr lang="en-US" sz="1800">
              <a:latin typeface="Calibri Light"/>
              <a:cs typeface="Calibri Light"/>
            </a:endParaRPr>
          </a:p>
          <a:p>
            <a:pPr lvl="2">
              <a:buFont typeface="Wingdings" panose="020B0604020202020204" pitchFamily="34" charset="0"/>
              <a:buChar char="§"/>
            </a:pPr>
            <a:r>
              <a:rPr lang="en-US" sz="1800" err="1">
                <a:latin typeface="Calibri Light"/>
                <a:ea typeface="+mn-lt"/>
                <a:cs typeface="Calibri Light"/>
              </a:rPr>
              <a:t>gsearch</a:t>
            </a:r>
            <a:r>
              <a:rPr lang="en-US" sz="1800">
                <a:latin typeface="Calibri Light"/>
                <a:cs typeface="Calibri Light"/>
              </a:rPr>
              <a:t>: Conversion rate is higher at 4.56% (130 orders out of 2850 sessions).</a:t>
            </a:r>
          </a:p>
          <a:p>
            <a:pPr lvl="2">
              <a:buFont typeface="Wingdings" panose="020B0604020202020204" pitchFamily="34" charset="0"/>
              <a:buChar char="§"/>
            </a:pPr>
            <a:r>
              <a:rPr lang="en-US" sz="1800" err="1">
                <a:latin typeface="Calibri Light"/>
                <a:ea typeface="+mn-lt"/>
                <a:cs typeface="Calibri Light"/>
              </a:rPr>
              <a:t>bsearch</a:t>
            </a:r>
            <a:r>
              <a:rPr lang="en-US" sz="1800">
                <a:latin typeface="Calibri Light"/>
                <a:cs typeface="Calibri Light"/>
              </a:rPr>
              <a:t>: Lower conversion rate at 3.85% (43 orders out of 1118 sessions).</a:t>
            </a:r>
          </a:p>
          <a:p>
            <a:pPr marL="914400" lvl="2" indent="0">
              <a:buNone/>
            </a:pPr>
            <a:r>
              <a:rPr lang="en-US" sz="1800">
                <a:latin typeface="Calibri Light"/>
                <a:ea typeface="+mn-lt"/>
                <a:cs typeface="Calibri Light"/>
              </a:rPr>
              <a:t>This indicates that </a:t>
            </a:r>
            <a:r>
              <a:rPr lang="en-US" sz="1800" err="1">
                <a:latin typeface="Calibri Light"/>
                <a:ea typeface="+mn-lt"/>
                <a:cs typeface="Calibri Light"/>
              </a:rPr>
              <a:t>gsearch</a:t>
            </a:r>
            <a:r>
              <a:rPr lang="en-US" sz="1800">
                <a:latin typeface="Calibri Light"/>
                <a:ea typeface="+mn-lt"/>
                <a:cs typeface="Calibri Light"/>
              </a:rPr>
              <a:t> performs better on desktop devices in converting sessions to orders.</a:t>
            </a:r>
            <a:endParaRPr lang="en-US" sz="1800">
              <a:latin typeface="Calibri Light"/>
              <a:cs typeface="Calibri Light"/>
            </a:endParaRPr>
          </a:p>
          <a:p>
            <a:pPr lvl="1"/>
            <a:r>
              <a:rPr lang="en-US" sz="1800">
                <a:latin typeface="Calibri Light"/>
                <a:ea typeface="+mn-lt"/>
                <a:cs typeface="Calibri Light"/>
              </a:rPr>
              <a:t>Mobile Conversion Rates:</a:t>
            </a:r>
            <a:endParaRPr lang="en-US" sz="1800">
              <a:latin typeface="Calibri Light"/>
              <a:cs typeface="Calibri Light"/>
            </a:endParaRPr>
          </a:p>
          <a:p>
            <a:pPr lvl="2">
              <a:buFont typeface="Wingdings" panose="020B0604020202020204" pitchFamily="34" charset="0"/>
              <a:buChar char="§"/>
            </a:pPr>
            <a:r>
              <a:rPr lang="en-US" sz="1800" err="1">
                <a:latin typeface="Calibri Light"/>
                <a:ea typeface="+mn-lt"/>
                <a:cs typeface="Calibri Light"/>
              </a:rPr>
              <a:t>gsearch</a:t>
            </a:r>
            <a:r>
              <a:rPr lang="en-US" sz="1800">
                <a:latin typeface="Calibri Light"/>
                <a:cs typeface="Calibri Light"/>
              </a:rPr>
              <a:t>: Conversion rate is higher at 1.14% (11 orders out of 962 sessions).</a:t>
            </a:r>
          </a:p>
          <a:p>
            <a:pPr lvl="2">
              <a:buFont typeface="Wingdings" panose="020B0604020202020204" pitchFamily="34" charset="0"/>
              <a:buChar char="§"/>
            </a:pPr>
            <a:r>
              <a:rPr lang="en-US" sz="1800" err="1">
                <a:latin typeface="Calibri Light"/>
                <a:ea typeface="+mn-lt"/>
                <a:cs typeface="Calibri Light"/>
              </a:rPr>
              <a:t>bsearch</a:t>
            </a:r>
            <a:r>
              <a:rPr lang="en-US" sz="1800">
                <a:latin typeface="Calibri Light"/>
                <a:cs typeface="Calibri Light"/>
              </a:rPr>
              <a:t>: Lower conversion rate at 0.8% (1 order out of 125 sessions).</a:t>
            </a:r>
          </a:p>
          <a:p>
            <a:pPr marL="914400" lvl="2" indent="0">
              <a:buNone/>
            </a:pPr>
            <a:r>
              <a:rPr lang="en-US" sz="1800" err="1">
                <a:latin typeface="Calibri Light"/>
                <a:ea typeface="+mn-lt"/>
                <a:cs typeface="Calibri Light"/>
              </a:rPr>
              <a:t>gsearch</a:t>
            </a:r>
            <a:r>
              <a:rPr lang="en-US" sz="1800">
                <a:latin typeface="Calibri Light"/>
                <a:ea typeface="+mn-lt"/>
                <a:cs typeface="Calibri Light"/>
              </a:rPr>
              <a:t> also shows better performance on mobile devices compared to </a:t>
            </a:r>
            <a:r>
              <a:rPr lang="en-US" sz="1800" err="1">
                <a:latin typeface="Calibri Light"/>
                <a:ea typeface="+mn-lt"/>
                <a:cs typeface="Calibri Light"/>
              </a:rPr>
              <a:t>bsearch</a:t>
            </a:r>
            <a:r>
              <a:rPr lang="en-US" sz="1800">
                <a:latin typeface="Calibri Light"/>
                <a:ea typeface="+mn-lt"/>
                <a:cs typeface="Calibri Light"/>
              </a:rPr>
              <a:t> in terms of conversion rates.</a:t>
            </a:r>
            <a:endParaRPr lang="en-US" sz="1800">
              <a:latin typeface="Calibri Light"/>
              <a:cs typeface="Calibri Light"/>
            </a:endParaRPr>
          </a:p>
          <a:p>
            <a:pPr lvl="1"/>
            <a:r>
              <a:rPr lang="en-US" sz="1800">
                <a:latin typeface="Calibri Light"/>
                <a:cs typeface="Calibri Light"/>
              </a:rPr>
              <a:t>Device Type Analysis</a:t>
            </a:r>
          </a:p>
          <a:p>
            <a:pPr lvl="1"/>
            <a:r>
              <a:rPr lang="en-US" sz="1800">
                <a:latin typeface="Calibri Light"/>
                <a:ea typeface="+mn-lt"/>
                <a:cs typeface="Calibri Light"/>
              </a:rPr>
              <a:t>Desktop:</a:t>
            </a:r>
            <a:endParaRPr lang="en-US" sz="1800">
              <a:latin typeface="Calibri Light"/>
              <a:cs typeface="Calibri Light"/>
            </a:endParaRPr>
          </a:p>
          <a:p>
            <a:pPr lvl="2">
              <a:buFont typeface="Wingdings" panose="020B0604020202020204" pitchFamily="34" charset="0"/>
              <a:buChar char="§"/>
            </a:pPr>
            <a:r>
              <a:rPr lang="en-US" sz="1800" err="1">
                <a:latin typeface="Calibri Light"/>
                <a:cs typeface="Calibri Light"/>
              </a:rPr>
              <a:t>gsearch</a:t>
            </a:r>
            <a:r>
              <a:rPr lang="en-US" sz="1800">
                <a:latin typeface="Calibri Light"/>
                <a:cs typeface="Calibri Light"/>
              </a:rPr>
              <a:t> outperforms </a:t>
            </a:r>
            <a:r>
              <a:rPr lang="en-US" sz="1800" err="1">
                <a:latin typeface="Calibri Light"/>
                <a:cs typeface="Calibri Light"/>
              </a:rPr>
              <a:t>bsearch</a:t>
            </a:r>
            <a:r>
              <a:rPr lang="en-US" sz="1800">
                <a:latin typeface="Calibri Light"/>
                <a:cs typeface="Calibri Light"/>
              </a:rPr>
              <a:t> with a conversion rate of 4.56% compared to 3.85%.</a:t>
            </a:r>
          </a:p>
          <a:p>
            <a:pPr lvl="2">
              <a:buFont typeface="Wingdings" panose="020B0604020202020204" pitchFamily="34" charset="0"/>
              <a:buChar char="§"/>
            </a:pPr>
            <a:r>
              <a:rPr lang="en-US" sz="1800">
                <a:latin typeface="Calibri Light"/>
                <a:ea typeface="+mn-lt"/>
                <a:cs typeface="Calibri Light"/>
              </a:rPr>
              <a:t>This suggests that desktop traffic driven by </a:t>
            </a:r>
            <a:r>
              <a:rPr lang="en-US" sz="1800" err="1">
                <a:latin typeface="Calibri Light"/>
                <a:ea typeface="+mn-lt"/>
                <a:cs typeface="Calibri Light"/>
              </a:rPr>
              <a:t>gsearch</a:t>
            </a:r>
            <a:r>
              <a:rPr lang="en-US" sz="1800">
                <a:latin typeface="Calibri Light"/>
                <a:ea typeface="+mn-lt"/>
                <a:cs typeface="Calibri Light"/>
              </a:rPr>
              <a:t> is more likely to convert to orders.</a:t>
            </a:r>
            <a:endParaRPr lang="en-US" sz="1800">
              <a:latin typeface="Calibri Light"/>
              <a:cs typeface="Calibri Light"/>
            </a:endParaRPr>
          </a:p>
          <a:p>
            <a:pPr lvl="1"/>
            <a:r>
              <a:rPr lang="en-US" sz="1800">
                <a:latin typeface="Calibri Light"/>
                <a:ea typeface="+mn-lt"/>
                <a:cs typeface="Calibri Light"/>
              </a:rPr>
              <a:t>Mobile:</a:t>
            </a:r>
            <a:endParaRPr lang="en-US" sz="1800">
              <a:latin typeface="Calibri Light"/>
              <a:cs typeface="Calibri Light"/>
            </a:endParaRPr>
          </a:p>
          <a:p>
            <a:pPr lvl="2">
              <a:buFont typeface="Wingdings" panose="020B0604020202020204" pitchFamily="34" charset="0"/>
              <a:buChar char="§"/>
            </a:pPr>
            <a:r>
              <a:rPr lang="en-US" sz="1800" err="1">
                <a:latin typeface="Calibri Light"/>
                <a:cs typeface="Calibri Light"/>
              </a:rPr>
              <a:t>gsearch</a:t>
            </a:r>
            <a:r>
              <a:rPr lang="en-US" sz="1800">
                <a:latin typeface="Calibri Light"/>
                <a:cs typeface="Calibri Light"/>
              </a:rPr>
              <a:t> leads again with a conversion rate of 1.14%, while </a:t>
            </a:r>
            <a:r>
              <a:rPr lang="en-US" sz="1800" err="1">
                <a:latin typeface="Calibri Light"/>
                <a:cs typeface="Calibri Light"/>
              </a:rPr>
              <a:t>bsearch</a:t>
            </a:r>
            <a:r>
              <a:rPr lang="en-US" sz="1800">
                <a:latin typeface="Calibri Light"/>
                <a:cs typeface="Calibri Light"/>
              </a:rPr>
              <a:t> lags behind at 0.8%.</a:t>
            </a:r>
          </a:p>
          <a:p>
            <a:pPr marL="914400" lvl="2" indent="0">
              <a:buNone/>
            </a:pPr>
            <a:r>
              <a:rPr lang="en-US" sz="1800">
                <a:latin typeface="Calibri Light"/>
                <a:ea typeface="+mn-lt"/>
                <a:cs typeface="Calibri Light"/>
              </a:rPr>
              <a:t>Despite both having lower conversion rates on mobile, </a:t>
            </a:r>
            <a:r>
              <a:rPr lang="en-US" sz="1800" err="1">
                <a:latin typeface="Calibri Light"/>
                <a:ea typeface="+mn-lt"/>
                <a:cs typeface="Calibri Light"/>
              </a:rPr>
              <a:t>gsearch</a:t>
            </a:r>
            <a:r>
              <a:rPr lang="en-US" sz="1800">
                <a:latin typeface="Calibri Light"/>
                <a:ea typeface="+mn-lt"/>
                <a:cs typeface="Calibri Light"/>
              </a:rPr>
              <a:t> shows a relatively better performance.</a:t>
            </a:r>
            <a:endParaRPr lang="en-US" sz="1800">
              <a:latin typeface="Calibri Light"/>
              <a:cs typeface="Calibri Light"/>
            </a:endParaRPr>
          </a:p>
          <a:p>
            <a:endParaRPr lang="en-US" sz="1400" b="1">
              <a:latin typeface="Times New Roman"/>
              <a:cs typeface="Times New Roman"/>
            </a:endParaRPr>
          </a:p>
          <a:p>
            <a:pPr>
              <a:buNone/>
            </a:pPr>
            <a:endParaRPr lang="en-US" sz="1400"/>
          </a:p>
        </p:txBody>
      </p:sp>
    </p:spTree>
    <p:extLst>
      <p:ext uri="{BB962C8B-B14F-4D97-AF65-F5344CB8AC3E}">
        <p14:creationId xmlns:p14="http://schemas.microsoft.com/office/powerpoint/2010/main" val="3087471245"/>
      </p:ext>
    </p:extLst>
  </p:cSld>
  <p:clrMapOvr>
    <a:masterClrMapping/>
  </p:clrMapOvr>
  <p:transition spd="slow">
    <p:push dir="u"/>
  </p:transition>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93B4CF-3A26-CF67-9225-3833385AED6D}"/>
              </a:ext>
            </a:extLst>
          </p:cNvPr>
          <p:cNvSpPr>
            <a:spLocks noGrp="1"/>
          </p:cNvSpPr>
          <p:nvPr>
            <p:ph type="title"/>
          </p:nvPr>
        </p:nvSpPr>
        <p:spPr>
          <a:xfrm>
            <a:off x="838200" y="365125"/>
            <a:ext cx="10515600" cy="1325563"/>
          </a:xfrm>
        </p:spPr>
        <p:txBody>
          <a:bodyPr>
            <a:normAutofit/>
          </a:bodyPr>
          <a:lstStyle/>
          <a:p>
            <a:r>
              <a:rPr lang="en-US" sz="5400" b="1"/>
              <a:t>Recommendations</a:t>
            </a:r>
          </a:p>
        </p:txBody>
      </p:sp>
      <p:sp>
        <p:nvSpPr>
          <p:cNvPr id="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B629781-AEA8-FA83-8B47-E7E1030DA7B6}"/>
              </a:ext>
            </a:extLst>
          </p:cNvPr>
          <p:cNvSpPr>
            <a:spLocks noGrp="1"/>
          </p:cNvSpPr>
          <p:nvPr>
            <p:ph idx="1"/>
          </p:nvPr>
        </p:nvSpPr>
        <p:spPr>
          <a:xfrm>
            <a:off x="838200" y="1929384"/>
            <a:ext cx="10515600" cy="4251960"/>
          </a:xfrm>
        </p:spPr>
        <p:txBody>
          <a:bodyPr vert="horz" lIns="91440" tIns="45720" rIns="91440" bIns="45720" rtlCol="0" anchor="t">
            <a:normAutofit/>
          </a:bodyPr>
          <a:lstStyle/>
          <a:p>
            <a:r>
              <a:rPr lang="en-US" sz="1800" b="1">
                <a:latin typeface="Calibri Light"/>
                <a:cs typeface="Times New Roman"/>
              </a:rPr>
              <a:t>Adjust Bidding Strategy</a:t>
            </a:r>
          </a:p>
          <a:p>
            <a:pPr lvl="1"/>
            <a:r>
              <a:rPr lang="en-US" sz="1800" b="1">
                <a:latin typeface="Calibri Light"/>
                <a:ea typeface="+mn-lt"/>
                <a:cs typeface="+mn-lt"/>
              </a:rPr>
              <a:t>Bid Down on </a:t>
            </a:r>
            <a:r>
              <a:rPr lang="en-US" sz="1800" b="1" err="1">
                <a:latin typeface="Calibri Light"/>
                <a:ea typeface="+mn-lt"/>
                <a:cs typeface="+mn-lt"/>
              </a:rPr>
              <a:t>bsearch</a:t>
            </a:r>
            <a:r>
              <a:rPr lang="en-US" sz="1800">
                <a:latin typeface="Calibri Light"/>
                <a:cs typeface="Times New Roman"/>
              </a:rPr>
              <a:t>:</a:t>
            </a:r>
          </a:p>
          <a:p>
            <a:pPr lvl="2">
              <a:buFont typeface="Wingdings" panose="020B0604020202020204" pitchFamily="34" charset="0"/>
              <a:buChar char="§"/>
            </a:pPr>
            <a:r>
              <a:rPr lang="en-US" sz="1800">
                <a:latin typeface="Calibri Light"/>
                <a:cs typeface="Times New Roman"/>
              </a:rPr>
              <a:t>Given the lower conversion rates for </a:t>
            </a:r>
            <a:r>
              <a:rPr lang="en-US" sz="1800" err="1">
                <a:latin typeface="Calibri Light"/>
                <a:cs typeface="Times New Roman"/>
              </a:rPr>
              <a:t>bsearch</a:t>
            </a:r>
            <a:r>
              <a:rPr lang="en-US" sz="1800">
                <a:latin typeface="Calibri Light"/>
                <a:cs typeface="Times New Roman"/>
              </a:rPr>
              <a:t> on both desktop and mobile, consider reducing bids for </a:t>
            </a:r>
            <a:r>
              <a:rPr lang="en-US" sz="1800" err="1">
                <a:latin typeface="Calibri Light"/>
                <a:cs typeface="Times New Roman"/>
              </a:rPr>
              <a:t>bsearch</a:t>
            </a:r>
            <a:r>
              <a:rPr lang="en-US" sz="1800">
                <a:latin typeface="Calibri Light"/>
                <a:cs typeface="Times New Roman"/>
              </a:rPr>
              <a:t> campaigns. This will help optimize the budget allocation and ensure higher ROI.</a:t>
            </a:r>
          </a:p>
          <a:p>
            <a:pPr lvl="2">
              <a:buFont typeface="Wingdings" panose="020B0604020202020204" pitchFamily="34" charset="0"/>
              <a:buChar char="§"/>
            </a:pPr>
            <a:r>
              <a:rPr lang="en-US" sz="1800" b="1">
                <a:latin typeface="Calibri Light"/>
                <a:ea typeface="+mn-lt"/>
                <a:cs typeface="+mn-lt"/>
              </a:rPr>
              <a:t>Action</a:t>
            </a:r>
            <a:r>
              <a:rPr lang="en-US" sz="1800">
                <a:latin typeface="Calibri Light"/>
                <a:cs typeface="Times New Roman"/>
              </a:rPr>
              <a:t>: Lower bids on </a:t>
            </a:r>
            <a:r>
              <a:rPr lang="en-US" sz="1800" err="1">
                <a:latin typeface="Calibri Light"/>
                <a:cs typeface="Times New Roman"/>
              </a:rPr>
              <a:t>bsearch</a:t>
            </a:r>
            <a:r>
              <a:rPr lang="en-US" sz="1800">
                <a:latin typeface="Calibri Light"/>
                <a:cs typeface="Times New Roman"/>
              </a:rPr>
              <a:t> nonbrand campaigns to reflect their lower conversion efficiency.</a:t>
            </a:r>
          </a:p>
          <a:p>
            <a:r>
              <a:rPr lang="en-US" sz="1800" b="1">
                <a:latin typeface="Calibri Light"/>
                <a:cs typeface="Times New Roman"/>
              </a:rPr>
              <a:t>Focus on High Performing Channels</a:t>
            </a:r>
          </a:p>
          <a:p>
            <a:pPr lvl="1"/>
            <a:r>
              <a:rPr lang="en-US" sz="1800" b="1">
                <a:latin typeface="Calibri Light"/>
                <a:ea typeface="+mn-lt"/>
                <a:cs typeface="+mn-lt"/>
              </a:rPr>
              <a:t>Leverage </a:t>
            </a:r>
            <a:r>
              <a:rPr lang="en-US" sz="1800" b="1" err="1">
                <a:latin typeface="Calibri Light"/>
                <a:ea typeface="+mn-lt"/>
                <a:cs typeface="+mn-lt"/>
              </a:rPr>
              <a:t>gsearch</a:t>
            </a:r>
            <a:r>
              <a:rPr lang="en-US" sz="1800">
                <a:latin typeface="Calibri Light"/>
                <a:cs typeface="Times New Roman"/>
              </a:rPr>
              <a:t>:</a:t>
            </a:r>
          </a:p>
          <a:p>
            <a:pPr lvl="2">
              <a:buFont typeface="Wingdings" panose="020B0604020202020204" pitchFamily="34" charset="0"/>
              <a:buChar char="§"/>
            </a:pPr>
            <a:r>
              <a:rPr lang="en-US" sz="1800">
                <a:latin typeface="Calibri Light"/>
                <a:cs typeface="Times New Roman"/>
              </a:rPr>
              <a:t>With higher conversion rates on both desktop and mobile, increase bids or allocate more budget towards </a:t>
            </a:r>
            <a:r>
              <a:rPr lang="en-US" sz="1800" err="1">
                <a:latin typeface="Calibri Light"/>
                <a:cs typeface="Times New Roman"/>
              </a:rPr>
              <a:t>gsearch</a:t>
            </a:r>
            <a:r>
              <a:rPr lang="en-US" sz="1800">
                <a:latin typeface="Calibri Light"/>
                <a:cs typeface="Times New Roman"/>
              </a:rPr>
              <a:t> nonbrand campaigns to maximize conversions.</a:t>
            </a:r>
          </a:p>
          <a:p>
            <a:pPr lvl="2">
              <a:buFont typeface="Wingdings" panose="020B0604020202020204" pitchFamily="34" charset="0"/>
              <a:buChar char="§"/>
            </a:pPr>
            <a:r>
              <a:rPr lang="en-US" sz="1800" b="1">
                <a:latin typeface="Calibri Light"/>
                <a:ea typeface="+mn-lt"/>
                <a:cs typeface="+mn-lt"/>
              </a:rPr>
              <a:t>Action</a:t>
            </a:r>
            <a:r>
              <a:rPr lang="en-US" sz="1800">
                <a:latin typeface="Calibri Light"/>
                <a:cs typeface="Times New Roman"/>
              </a:rPr>
              <a:t>: Increase bids on </a:t>
            </a:r>
            <a:r>
              <a:rPr lang="en-US" sz="1800" err="1">
                <a:latin typeface="Calibri Light"/>
                <a:cs typeface="Times New Roman"/>
              </a:rPr>
              <a:t>gsearch</a:t>
            </a:r>
            <a:r>
              <a:rPr lang="en-US" sz="1800">
                <a:latin typeface="Calibri Light"/>
                <a:cs typeface="Times New Roman"/>
              </a:rPr>
              <a:t> nonbrand campaigns to capitalize on their higher conversion rates.</a:t>
            </a:r>
            <a:endParaRPr lang="en-US" sz="1800">
              <a:latin typeface="Calibri Light"/>
            </a:endParaRPr>
          </a:p>
          <a:p>
            <a:endParaRPr lang="en-US" sz="2000" b="1">
              <a:latin typeface="Times New Roman"/>
              <a:cs typeface="Times New Roman"/>
            </a:endParaRPr>
          </a:p>
          <a:p>
            <a:pPr>
              <a:buNone/>
            </a:pPr>
            <a:endParaRPr lang="en-US" sz="2000"/>
          </a:p>
        </p:txBody>
      </p:sp>
    </p:spTree>
    <p:extLst>
      <p:ext uri="{BB962C8B-B14F-4D97-AF65-F5344CB8AC3E}">
        <p14:creationId xmlns:p14="http://schemas.microsoft.com/office/powerpoint/2010/main" val="228805147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17">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Freeform: Shape 19">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10"/>
          <p:cNvSpPr txBox="1"/>
          <p:nvPr/>
        </p:nvSpPr>
        <p:spPr>
          <a:xfrm>
            <a:off x="621792" y="1161288"/>
            <a:ext cx="3602736" cy="4526280"/>
          </a:xfrm>
          <a:prstGeom prst="rect">
            <a:avLst/>
          </a:prstGeom>
        </p:spPr>
        <p:txBody>
          <a:bodyPr vert="horz" lIns="91440" tIns="45720" rIns="91440" bIns="45720" rtlCol="0" anchor="ctr">
            <a:norm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0" lvl="0" indent="0" defTabSz="914400">
              <a:lnSpc>
                <a:spcPct val="90000"/>
              </a:lnSpc>
              <a:spcBef>
                <a:spcPct val="0"/>
              </a:spcBef>
              <a:spcAft>
                <a:spcPts val="600"/>
              </a:spcAft>
            </a:pPr>
            <a:r>
              <a:rPr lang="en-US" sz="4000" b="1" kern="1200">
                <a:latin typeface="+mj-lt"/>
                <a:ea typeface="+mj-ea"/>
                <a:cs typeface="+mj-cs"/>
                <a:sym typeface="IBM Plex Sans Bold"/>
              </a:rPr>
              <a:t>Data Availability</a:t>
            </a:r>
          </a:p>
        </p:txBody>
      </p:sp>
      <p:sp>
        <p:nvSpPr>
          <p:cNvPr id="22" name="Rectangle 21">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Freeform 2"/>
          <p:cNvSpPr/>
          <p:nvPr/>
        </p:nvSpPr>
        <p:spPr>
          <a:xfrm>
            <a:off x="5413864" y="2382328"/>
            <a:ext cx="2100686" cy="2520262"/>
          </a:xfrm>
          <a:custGeom>
            <a:avLst/>
            <a:gdLst/>
            <a:ahLst/>
            <a:cxnLst/>
            <a:rect l="l" t="t" r="r" b="b"/>
            <a:pathLst>
              <a:path w="5102622" h="6121782">
                <a:moveTo>
                  <a:pt x="0" y="0"/>
                </a:moveTo>
                <a:lnTo>
                  <a:pt x="5102622" y="0"/>
                </a:lnTo>
                <a:lnTo>
                  <a:pt x="5102622" y="6121781"/>
                </a:lnTo>
                <a:lnTo>
                  <a:pt x="0" y="6121781"/>
                </a:lnTo>
                <a:lnTo>
                  <a:pt x="0" y="0"/>
                </a:lnTo>
                <a:close/>
              </a:path>
            </a:pathLst>
          </a:custGeom>
          <a:blipFill>
            <a:blip r:embed="rId2"/>
            <a:stretch>
              <a:fillRect t="-1550" b="-1550"/>
            </a:stretch>
          </a:blipFill>
        </p:spPr>
      </p:sp>
      <p:sp>
        <p:nvSpPr>
          <p:cNvPr id="3" name="Freeform 3"/>
          <p:cNvSpPr/>
          <p:nvPr/>
        </p:nvSpPr>
        <p:spPr>
          <a:xfrm>
            <a:off x="7908114" y="2494498"/>
            <a:ext cx="1559050" cy="1580611"/>
          </a:xfrm>
          <a:custGeom>
            <a:avLst/>
            <a:gdLst/>
            <a:ahLst/>
            <a:cxnLst/>
            <a:rect l="l" t="t" r="r" b="b"/>
            <a:pathLst>
              <a:path w="3786975" h="3839344">
                <a:moveTo>
                  <a:pt x="0" y="0"/>
                </a:moveTo>
                <a:lnTo>
                  <a:pt x="3786976" y="0"/>
                </a:lnTo>
                <a:lnTo>
                  <a:pt x="3786976" y="3839344"/>
                </a:lnTo>
                <a:lnTo>
                  <a:pt x="0" y="3839344"/>
                </a:lnTo>
                <a:lnTo>
                  <a:pt x="0" y="0"/>
                </a:lnTo>
                <a:close/>
              </a:path>
            </a:pathLst>
          </a:custGeom>
          <a:blipFill>
            <a:blip r:embed="rId3"/>
            <a:stretch>
              <a:fillRect l="-1853" r="-33475" b="-6786"/>
            </a:stretch>
          </a:blipFill>
          <a:ln cap="sq">
            <a:noFill/>
            <a:prstDash val="solid"/>
            <a:miter/>
          </a:ln>
        </p:spPr>
      </p:sp>
      <p:sp>
        <p:nvSpPr>
          <p:cNvPr id="4" name="Freeform 4"/>
          <p:cNvSpPr/>
          <p:nvPr/>
        </p:nvSpPr>
        <p:spPr>
          <a:xfrm>
            <a:off x="8052807" y="2854306"/>
            <a:ext cx="212237" cy="183682"/>
          </a:xfrm>
          <a:custGeom>
            <a:avLst/>
            <a:gdLst/>
            <a:ahLst/>
            <a:cxnLst/>
            <a:rect l="l" t="t" r="r" b="b"/>
            <a:pathLst>
              <a:path w="515530" h="446167">
                <a:moveTo>
                  <a:pt x="0" y="0"/>
                </a:moveTo>
                <a:lnTo>
                  <a:pt x="515530" y="0"/>
                </a:lnTo>
                <a:lnTo>
                  <a:pt x="515530" y="446168"/>
                </a:lnTo>
                <a:lnTo>
                  <a:pt x="0" y="44616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5717381" y="2856360"/>
            <a:ext cx="242669" cy="179576"/>
          </a:xfrm>
          <a:custGeom>
            <a:avLst/>
            <a:gdLst/>
            <a:ahLst/>
            <a:cxnLst/>
            <a:rect l="l" t="t" r="r" b="b"/>
            <a:pathLst>
              <a:path w="589451" h="436194">
                <a:moveTo>
                  <a:pt x="0" y="0"/>
                </a:moveTo>
                <a:lnTo>
                  <a:pt x="589452" y="0"/>
                </a:lnTo>
                <a:lnTo>
                  <a:pt x="589452" y="436194"/>
                </a:lnTo>
                <a:lnTo>
                  <a:pt x="0" y="43619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10227901" y="2540849"/>
            <a:ext cx="1439843" cy="1487909"/>
          </a:xfrm>
          <a:custGeom>
            <a:avLst/>
            <a:gdLst/>
            <a:ahLst/>
            <a:cxnLst/>
            <a:rect l="l" t="t" r="r" b="b"/>
            <a:pathLst>
              <a:path w="3497416" h="3614169">
                <a:moveTo>
                  <a:pt x="0" y="0"/>
                </a:moveTo>
                <a:lnTo>
                  <a:pt x="3497416" y="0"/>
                </a:lnTo>
                <a:lnTo>
                  <a:pt x="3497416" y="3614170"/>
                </a:lnTo>
                <a:lnTo>
                  <a:pt x="0" y="3614170"/>
                </a:lnTo>
                <a:lnTo>
                  <a:pt x="0" y="0"/>
                </a:lnTo>
                <a:close/>
              </a:path>
            </a:pathLst>
          </a:custGeom>
          <a:blipFill>
            <a:blip r:embed="rId8"/>
            <a:stretch>
              <a:fillRect t="-2121" r="-59936" b="-2121"/>
            </a:stretch>
          </a:blipFill>
        </p:spPr>
      </p:sp>
      <p:sp>
        <p:nvSpPr>
          <p:cNvPr id="7" name="Freeform 7"/>
          <p:cNvSpPr/>
          <p:nvPr/>
        </p:nvSpPr>
        <p:spPr>
          <a:xfrm>
            <a:off x="5303520" y="1997736"/>
            <a:ext cx="413861" cy="414968"/>
          </a:xfrm>
          <a:custGeom>
            <a:avLst/>
            <a:gdLst/>
            <a:ahLst/>
            <a:cxnLst/>
            <a:rect l="l" t="t" r="r" b="b"/>
            <a:pathLst>
              <a:path w="1005281" h="1007969">
                <a:moveTo>
                  <a:pt x="0" y="0"/>
                </a:moveTo>
                <a:lnTo>
                  <a:pt x="1005281" y="0"/>
                </a:lnTo>
                <a:lnTo>
                  <a:pt x="1005281" y="1007969"/>
                </a:lnTo>
                <a:lnTo>
                  <a:pt x="0" y="100796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8" name="Freeform 8"/>
          <p:cNvSpPr/>
          <p:nvPr/>
        </p:nvSpPr>
        <p:spPr>
          <a:xfrm>
            <a:off x="7638946" y="1964554"/>
            <a:ext cx="413861" cy="414968"/>
          </a:xfrm>
          <a:custGeom>
            <a:avLst/>
            <a:gdLst/>
            <a:ahLst/>
            <a:cxnLst/>
            <a:rect l="l" t="t" r="r" b="b"/>
            <a:pathLst>
              <a:path w="1005281" h="1007969">
                <a:moveTo>
                  <a:pt x="0" y="0"/>
                </a:moveTo>
                <a:lnTo>
                  <a:pt x="1005281" y="0"/>
                </a:lnTo>
                <a:lnTo>
                  <a:pt x="1005281" y="1007969"/>
                </a:lnTo>
                <a:lnTo>
                  <a:pt x="0" y="100796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9" name="Freeform 9"/>
          <p:cNvSpPr/>
          <p:nvPr/>
        </p:nvSpPr>
        <p:spPr>
          <a:xfrm>
            <a:off x="9942074" y="1964554"/>
            <a:ext cx="413861" cy="414968"/>
          </a:xfrm>
          <a:custGeom>
            <a:avLst/>
            <a:gdLst/>
            <a:ahLst/>
            <a:cxnLst/>
            <a:rect l="l" t="t" r="r" b="b"/>
            <a:pathLst>
              <a:path w="1005281" h="1007969">
                <a:moveTo>
                  <a:pt x="0" y="0"/>
                </a:moveTo>
                <a:lnTo>
                  <a:pt x="1005280" y="0"/>
                </a:lnTo>
                <a:lnTo>
                  <a:pt x="1005280" y="1007969"/>
                </a:lnTo>
                <a:lnTo>
                  <a:pt x="0" y="100796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Tree>
    <p:extLst>
      <p:ext uri="{BB962C8B-B14F-4D97-AF65-F5344CB8AC3E}">
        <p14:creationId xmlns:p14="http://schemas.microsoft.com/office/powerpoint/2010/main" val="4270803704"/>
      </p:ext>
    </p:extLst>
  </p:cSld>
  <p:clrMapOvr>
    <a:masterClrMapping/>
  </p:clrMapOvr>
  <p:transition spd="slow">
    <p:push dir="u"/>
  </p:transition>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B37692-AE8C-8AE4-7B22-8A863A468D29}"/>
              </a:ext>
            </a:extLst>
          </p:cNvPr>
          <p:cNvSpPr>
            <a:spLocks noGrp="1"/>
          </p:cNvSpPr>
          <p:nvPr>
            <p:ph type="title"/>
          </p:nvPr>
        </p:nvSpPr>
        <p:spPr>
          <a:xfrm>
            <a:off x="638882" y="2882263"/>
            <a:ext cx="3571810" cy="1083601"/>
          </a:xfrm>
        </p:spPr>
        <p:txBody>
          <a:bodyPr vert="horz" lIns="91440" tIns="45720" rIns="91440" bIns="45720" rtlCol="0" anchor="b">
            <a:noAutofit/>
          </a:bodyPr>
          <a:lstStyle/>
          <a:p>
            <a:r>
              <a:rPr lang="en-US">
                <a:latin typeface="Times New Roman"/>
                <a:cs typeface="Times New Roman"/>
              </a:rPr>
              <a:t>Channel Portfolio Trends</a:t>
            </a:r>
          </a:p>
        </p:txBody>
      </p:sp>
      <p:sp>
        <p:nvSpPr>
          <p:cNvPr id="3" name="TextBox 2">
            <a:extLst>
              <a:ext uri="{FF2B5EF4-FFF2-40B4-BE49-F238E27FC236}">
                <a16:creationId xmlns:a16="http://schemas.microsoft.com/office/drawing/2014/main" id="{B2736AE8-8912-E70D-0719-320387E54153}"/>
              </a:ext>
            </a:extLst>
          </p:cNvPr>
          <p:cNvSpPr txBox="1"/>
          <p:nvPr/>
        </p:nvSpPr>
        <p:spPr>
          <a:xfrm>
            <a:off x="638882" y="4631161"/>
            <a:ext cx="3571810" cy="155932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ts val="1000"/>
              </a:spcBef>
              <a:spcAft>
                <a:spcPts val="600"/>
              </a:spcAft>
            </a:pPr>
            <a:r>
              <a:rPr lang="en-US" kern="1200">
                <a:latin typeface="+mn-lt"/>
                <a:ea typeface="+mn-ea"/>
                <a:cs typeface="+mn-cs"/>
              </a:rPr>
              <a:t>Weekly sessions for </a:t>
            </a:r>
            <a:r>
              <a:rPr lang="en-US" kern="1200" err="1">
                <a:latin typeface="+mn-lt"/>
                <a:ea typeface="+mn-ea"/>
                <a:cs typeface="+mn-cs"/>
              </a:rPr>
              <a:t>gsearch</a:t>
            </a:r>
            <a:r>
              <a:rPr lang="en-US" kern="1200">
                <a:latin typeface="+mn-lt"/>
                <a:ea typeface="+mn-ea"/>
                <a:cs typeface="+mn-cs"/>
              </a:rPr>
              <a:t> and </a:t>
            </a:r>
            <a:r>
              <a:rPr lang="en-US" kern="1200" err="1">
                <a:latin typeface="+mn-lt"/>
                <a:ea typeface="+mn-ea"/>
                <a:cs typeface="+mn-cs"/>
              </a:rPr>
              <a:t>bsearch</a:t>
            </a:r>
            <a:r>
              <a:rPr lang="en-US" kern="1200">
                <a:latin typeface="+mn-lt"/>
                <a:ea typeface="+mn-ea"/>
                <a:cs typeface="+mn-cs"/>
              </a:rPr>
              <a:t> nonbrand traffic by device type</a:t>
            </a:r>
          </a:p>
        </p:txBody>
      </p:sp>
      <p:sp>
        <p:nvSpPr>
          <p:cNvPr id="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7A0AC875-7F49-7835-ECB6-CFC314BF7181}"/>
              </a:ext>
            </a:extLst>
          </p:cNvPr>
          <p:cNvPicPr>
            <a:picLocks noGrp="1" noChangeAspect="1"/>
          </p:cNvPicPr>
          <p:nvPr>
            <p:ph idx="1"/>
          </p:nvPr>
        </p:nvPicPr>
        <p:blipFill>
          <a:blip r:embed="rId2"/>
          <a:stretch>
            <a:fillRect/>
          </a:stretch>
        </p:blipFill>
        <p:spPr>
          <a:xfrm>
            <a:off x="4057396" y="1314027"/>
            <a:ext cx="7811516" cy="4558114"/>
          </a:xfrm>
          <a:prstGeom prst="rect">
            <a:avLst/>
          </a:prstGeom>
        </p:spPr>
      </p:pic>
    </p:spTree>
    <p:extLst>
      <p:ext uri="{BB962C8B-B14F-4D97-AF65-F5344CB8AC3E}">
        <p14:creationId xmlns:p14="http://schemas.microsoft.com/office/powerpoint/2010/main" val="238311069"/>
      </p:ext>
    </p:extLst>
  </p:cSld>
  <p:clrMapOvr>
    <a:masterClrMapping/>
  </p:clrMapOvr>
  <p:transition spd="slow">
    <p:push dir="u"/>
  </p:transition>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93B4CF-3A26-CF67-9225-3833385AED6D}"/>
              </a:ext>
            </a:extLst>
          </p:cNvPr>
          <p:cNvSpPr>
            <a:spLocks noGrp="1"/>
          </p:cNvSpPr>
          <p:nvPr>
            <p:ph type="title"/>
          </p:nvPr>
        </p:nvSpPr>
        <p:spPr>
          <a:xfrm>
            <a:off x="838200" y="365125"/>
            <a:ext cx="10515600" cy="1325563"/>
          </a:xfrm>
        </p:spPr>
        <p:txBody>
          <a:bodyPr>
            <a:normAutofit/>
          </a:bodyPr>
          <a:lstStyle/>
          <a:p>
            <a:r>
              <a:rPr lang="en-US" sz="5400" b="1">
                <a:latin typeface="Calibri"/>
                <a:cs typeface="Times New Roman"/>
              </a:rPr>
              <a:t>Insights</a:t>
            </a:r>
            <a:endParaRPr lang="en-US" sz="5400">
              <a:latin typeface="Calibri"/>
            </a:endParaRPr>
          </a:p>
        </p:txBody>
      </p:sp>
      <p:sp>
        <p:nvSpPr>
          <p:cNvPr id="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B629781-AEA8-FA83-8B47-E7E1030DA7B6}"/>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r>
              <a:rPr lang="en-US" sz="2000" b="1">
                <a:latin typeface="Calibri Light"/>
                <a:cs typeface="Times New Roman"/>
              </a:rPr>
              <a:t>Channel Performance Differentiation:</a:t>
            </a:r>
            <a:endParaRPr lang="en-US" sz="2000">
              <a:latin typeface="Calibri Light"/>
              <a:cs typeface="Calibri Light"/>
            </a:endParaRPr>
          </a:p>
          <a:p>
            <a:r>
              <a:rPr lang="en-US" sz="2000" b="1">
                <a:latin typeface="Calibri Light"/>
                <a:cs typeface="Times New Roman"/>
              </a:rPr>
              <a:t>Desktop Sessions:</a:t>
            </a:r>
            <a:endParaRPr lang="en-US" sz="2000">
              <a:latin typeface="Calibri Light"/>
              <a:cs typeface="Times New Roman"/>
            </a:endParaRPr>
          </a:p>
          <a:p>
            <a:pPr lvl="1"/>
            <a:r>
              <a:rPr lang="en-US" sz="2000" b="1" err="1">
                <a:latin typeface="Calibri Light"/>
                <a:cs typeface="Times New Roman"/>
              </a:rPr>
              <a:t>bsearch</a:t>
            </a:r>
            <a:r>
              <a:rPr lang="en-US" sz="2000" b="1">
                <a:latin typeface="Calibri Light"/>
                <a:cs typeface="Times New Roman"/>
              </a:rPr>
              <a:t>:</a:t>
            </a:r>
            <a:r>
              <a:rPr lang="en-US" sz="2000">
                <a:latin typeface="Calibri Light"/>
                <a:cs typeface="Times New Roman"/>
              </a:rPr>
              <a:t> From 4th November to 22nd December, </a:t>
            </a:r>
            <a:r>
              <a:rPr lang="en-US" sz="2000" err="1">
                <a:latin typeface="Calibri Light"/>
                <a:cs typeface="Times New Roman"/>
              </a:rPr>
              <a:t>bsearch</a:t>
            </a:r>
            <a:r>
              <a:rPr lang="en-US" sz="2000">
                <a:latin typeface="Calibri Light"/>
                <a:cs typeface="Times New Roman"/>
              </a:rPr>
              <a:t> desktop sessions consistently hovered around 38%-41% of </a:t>
            </a:r>
            <a:r>
              <a:rPr lang="en-US" sz="2000" err="1">
                <a:latin typeface="Calibri Light"/>
                <a:cs typeface="Times New Roman"/>
              </a:rPr>
              <a:t>gsearch</a:t>
            </a:r>
            <a:r>
              <a:rPr lang="en-US" sz="2000">
                <a:latin typeface="Calibri Light"/>
                <a:cs typeface="Times New Roman"/>
              </a:rPr>
              <a:t> sessions.</a:t>
            </a:r>
          </a:p>
          <a:p>
            <a:pPr lvl="1"/>
            <a:r>
              <a:rPr lang="en-US" sz="2000" b="1">
                <a:latin typeface="Calibri Light"/>
                <a:cs typeface="Times New Roman"/>
              </a:rPr>
              <a:t>Drop-off:</a:t>
            </a:r>
            <a:r>
              <a:rPr lang="en-US" sz="2000">
                <a:latin typeface="Calibri Light"/>
                <a:cs typeface="Times New Roman"/>
              </a:rPr>
              <a:t> There was a notable drop on 2nd December when </a:t>
            </a:r>
            <a:r>
              <a:rPr lang="en-US" sz="2000" err="1">
                <a:latin typeface="Calibri Light"/>
                <a:cs typeface="Times New Roman"/>
              </a:rPr>
              <a:t>bsearch</a:t>
            </a:r>
            <a:r>
              <a:rPr lang="en-US" sz="2000">
                <a:latin typeface="Calibri Light"/>
                <a:cs typeface="Times New Roman"/>
              </a:rPr>
              <a:t> desktop sessions fell to 22.94% of </a:t>
            </a:r>
            <a:r>
              <a:rPr lang="en-US" sz="2000" err="1">
                <a:latin typeface="Calibri Light"/>
                <a:cs typeface="Times New Roman"/>
              </a:rPr>
              <a:t>gsearch</a:t>
            </a:r>
            <a:r>
              <a:rPr lang="en-US" sz="2000">
                <a:latin typeface="Calibri Light"/>
                <a:cs typeface="Times New Roman"/>
              </a:rPr>
              <a:t> sessions. This drop aligns with the reduction in bids but might also be influenced by the post-Black Friday and Cyber Monday period.</a:t>
            </a:r>
          </a:p>
          <a:p>
            <a:r>
              <a:rPr lang="en-US" sz="2000" b="1">
                <a:latin typeface="Calibri Light"/>
                <a:cs typeface="Times New Roman"/>
              </a:rPr>
              <a:t>Mobile Sessions:</a:t>
            </a:r>
            <a:endParaRPr lang="en-US" sz="2000">
              <a:latin typeface="Calibri Light"/>
              <a:cs typeface="Times New Roman"/>
            </a:endParaRPr>
          </a:p>
          <a:p>
            <a:pPr lvl="1"/>
            <a:r>
              <a:rPr lang="en-US" sz="2000" b="1" err="1">
                <a:latin typeface="Calibri Light"/>
                <a:cs typeface="Times New Roman"/>
              </a:rPr>
              <a:t>bsearch</a:t>
            </a:r>
            <a:r>
              <a:rPr lang="en-US" sz="2000" b="1">
                <a:latin typeface="Calibri Light"/>
                <a:cs typeface="Times New Roman"/>
              </a:rPr>
              <a:t>:</a:t>
            </a:r>
            <a:r>
              <a:rPr lang="en-US" sz="2000">
                <a:latin typeface="Calibri Light"/>
                <a:cs typeface="Times New Roman"/>
              </a:rPr>
              <a:t> Mobile sessions consistently maintained lower percentages compared to desktop, around 8.97%-12.76%.</a:t>
            </a:r>
          </a:p>
          <a:p>
            <a:pPr lvl="1"/>
            <a:r>
              <a:rPr lang="en-US" sz="2000" b="1">
                <a:latin typeface="Calibri Light"/>
                <a:cs typeface="Times New Roman"/>
              </a:rPr>
              <a:t>Fluctuations:</a:t>
            </a:r>
            <a:r>
              <a:rPr lang="en-US" sz="2000">
                <a:latin typeface="Calibri Light"/>
                <a:cs typeface="Times New Roman"/>
              </a:rPr>
              <a:t> There was a sharp drop on 2nd December (7.83%) and noticeable fluctuations throughout December, suggesting multiple influencing factors beyond just bid adjustments.</a:t>
            </a:r>
            <a:endParaRPr lang="en-US" sz="2000">
              <a:latin typeface="Calibri Light"/>
            </a:endParaRPr>
          </a:p>
          <a:p>
            <a:endParaRPr lang="en-US" sz="2000" b="1">
              <a:latin typeface="Times New Roman"/>
              <a:cs typeface="Times New Roman"/>
            </a:endParaRPr>
          </a:p>
          <a:p>
            <a:pPr>
              <a:buNone/>
            </a:pPr>
            <a:endParaRPr lang="en-US" sz="2000"/>
          </a:p>
        </p:txBody>
      </p:sp>
    </p:spTree>
    <p:extLst>
      <p:ext uri="{BB962C8B-B14F-4D97-AF65-F5344CB8AC3E}">
        <p14:creationId xmlns:p14="http://schemas.microsoft.com/office/powerpoint/2010/main" val="2764868412"/>
      </p:ext>
    </p:extLst>
  </p:cSld>
  <p:clrMapOvr>
    <a:masterClrMapping/>
  </p:clrMapOvr>
  <p:transition spd="slow">
    <p:push dir="u"/>
  </p:transition>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93B4CF-3A26-CF67-9225-3833385AED6D}"/>
              </a:ext>
            </a:extLst>
          </p:cNvPr>
          <p:cNvSpPr>
            <a:spLocks noGrp="1"/>
          </p:cNvSpPr>
          <p:nvPr>
            <p:ph type="title"/>
          </p:nvPr>
        </p:nvSpPr>
        <p:spPr>
          <a:xfrm>
            <a:off x="838200" y="365125"/>
            <a:ext cx="10515600" cy="1325563"/>
          </a:xfrm>
        </p:spPr>
        <p:txBody>
          <a:bodyPr>
            <a:normAutofit/>
          </a:bodyPr>
          <a:lstStyle/>
          <a:p>
            <a:r>
              <a:rPr lang="en-US" sz="4000" b="1">
                <a:latin typeface="Calibri"/>
                <a:cs typeface="Times New Roman"/>
              </a:rPr>
              <a:t>Recommendations</a:t>
            </a:r>
          </a:p>
        </p:txBody>
      </p:sp>
      <p:sp>
        <p:nvSpPr>
          <p:cNvPr id="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B629781-AEA8-FA83-8B47-E7E1030DA7B6}"/>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1400" b="1">
                <a:latin typeface="Times New Roman"/>
                <a:cs typeface="Times New Roman"/>
              </a:rPr>
              <a:t>Adjusting Bids and Budgets:</a:t>
            </a:r>
          </a:p>
          <a:p>
            <a:pPr lvl="1"/>
            <a:r>
              <a:rPr lang="en-US" sz="1400" b="1">
                <a:latin typeface="Times New Roman"/>
                <a:cs typeface="Times New Roman"/>
              </a:rPr>
              <a:t>Desktop Bids Adjustment:</a:t>
            </a:r>
            <a:endParaRPr lang="en-US" sz="1400">
              <a:latin typeface="Times New Roman"/>
              <a:cs typeface="Times New Roman"/>
            </a:endParaRPr>
          </a:p>
          <a:p>
            <a:pPr lvl="2">
              <a:buFont typeface="Wingdings" panose="020B0604020202020204" pitchFamily="34" charset="0"/>
              <a:buChar char="§"/>
            </a:pPr>
            <a:r>
              <a:rPr lang="en-US" sz="1400" b="1">
                <a:latin typeface="Times New Roman"/>
                <a:cs typeface="Times New Roman"/>
              </a:rPr>
              <a:t>Stabilize:</a:t>
            </a:r>
            <a:r>
              <a:rPr lang="en-US" sz="1400">
                <a:latin typeface="Times New Roman"/>
                <a:cs typeface="Times New Roman"/>
              </a:rPr>
              <a:t> Given the consistency prior to the drop, consider maintaining a moderate bid level that reflects the initial performance (around 38%-41%).</a:t>
            </a:r>
          </a:p>
          <a:p>
            <a:pPr lvl="2">
              <a:buFont typeface="Wingdings" panose="020B0604020202020204" pitchFamily="34" charset="0"/>
              <a:buChar char="§"/>
            </a:pPr>
            <a:r>
              <a:rPr lang="en-US" sz="1400" b="1">
                <a:latin typeface="Times New Roman"/>
                <a:cs typeface="Times New Roman"/>
              </a:rPr>
              <a:t>Seasonal Strategy:</a:t>
            </a:r>
            <a:r>
              <a:rPr lang="en-US" sz="1400">
                <a:latin typeface="Times New Roman"/>
                <a:cs typeface="Times New Roman"/>
              </a:rPr>
              <a:t> Develop a seasonal bidding strategy that accounts for expected fluctuations around major shopping events (Black Friday, Cyber Monday) to prevent overreaction to natural dips.</a:t>
            </a:r>
          </a:p>
          <a:p>
            <a:pPr lvl="1"/>
            <a:r>
              <a:rPr lang="en-US" sz="1400" b="1">
                <a:latin typeface="Times New Roman"/>
                <a:cs typeface="Times New Roman"/>
              </a:rPr>
              <a:t>Mobile Strategy Enhancement:</a:t>
            </a:r>
            <a:endParaRPr lang="en-US" sz="1400">
              <a:latin typeface="Times New Roman"/>
              <a:cs typeface="Times New Roman"/>
            </a:endParaRPr>
          </a:p>
          <a:p>
            <a:pPr lvl="2">
              <a:buFont typeface="Wingdings" panose="020B0604020202020204" pitchFamily="34" charset="0"/>
              <a:buChar char="§"/>
            </a:pPr>
            <a:r>
              <a:rPr lang="en-US" sz="1400" b="1">
                <a:latin typeface="Times New Roman"/>
                <a:cs typeface="Times New Roman"/>
              </a:rPr>
              <a:t>Targeted Campaigns:</a:t>
            </a:r>
            <a:r>
              <a:rPr lang="en-US" sz="1400">
                <a:latin typeface="Times New Roman"/>
                <a:cs typeface="Times New Roman"/>
              </a:rPr>
              <a:t> Invest in targeted mobile campaigns during stable periods to test if focused efforts can stabilize performance.</a:t>
            </a:r>
          </a:p>
          <a:p>
            <a:r>
              <a:rPr lang="en-US" sz="1400" b="1">
                <a:latin typeface="Times New Roman"/>
                <a:cs typeface="Times New Roman"/>
              </a:rPr>
              <a:t>Bid Modifiers:</a:t>
            </a:r>
            <a:r>
              <a:rPr lang="en-US" sz="1400">
                <a:latin typeface="Times New Roman"/>
                <a:cs typeface="Times New Roman"/>
              </a:rPr>
              <a:t> Use bid modifiers to adjust bids based on device performance. Increase bids for devices showing higher conversion rates.</a:t>
            </a:r>
            <a:endParaRPr lang="en-US" sz="1400" b="1">
              <a:latin typeface="Times New Roman"/>
              <a:cs typeface="Times New Roman"/>
            </a:endParaRPr>
          </a:p>
          <a:p>
            <a:r>
              <a:rPr lang="en-US" sz="1400" b="1">
                <a:latin typeface="Times New Roman"/>
                <a:cs typeface="Times New Roman"/>
              </a:rPr>
              <a:t>A/B Testing:</a:t>
            </a:r>
            <a:r>
              <a:rPr lang="en-US" sz="1400">
                <a:latin typeface="Times New Roman"/>
                <a:cs typeface="Times New Roman"/>
              </a:rPr>
              <a:t> Implement A/B testing for different bid strategies on bsearch to identify the optimal bid levels for both desktop and mobile..</a:t>
            </a:r>
          </a:p>
          <a:p>
            <a:r>
              <a:rPr lang="en-US" sz="1400" b="1">
                <a:latin typeface="Times New Roman"/>
                <a:cs typeface="Times New Roman"/>
              </a:rPr>
              <a:t>Cross-Channel Synergy:</a:t>
            </a:r>
            <a:endParaRPr lang="en-US" sz="1400">
              <a:latin typeface="Times New Roman"/>
              <a:cs typeface="Times New Roman"/>
            </a:endParaRPr>
          </a:p>
          <a:p>
            <a:pPr lvl="1"/>
            <a:r>
              <a:rPr lang="en-US" sz="1400" b="1">
                <a:latin typeface="Times New Roman"/>
                <a:cs typeface="Times New Roman"/>
              </a:rPr>
              <a:t>Integrated Campaigns:</a:t>
            </a:r>
            <a:r>
              <a:rPr lang="en-US" sz="1400">
                <a:latin typeface="Times New Roman"/>
                <a:cs typeface="Times New Roman"/>
              </a:rPr>
              <a:t> Run integrated campaigns across both gsearch and bsearch to leverage the strengths of each channel.</a:t>
            </a:r>
          </a:p>
          <a:p>
            <a:pPr lvl="1"/>
            <a:r>
              <a:rPr lang="en-US" sz="1400" b="1">
                <a:latin typeface="Times New Roman"/>
                <a:cs typeface="Times New Roman"/>
              </a:rPr>
              <a:t>Retargeting:</a:t>
            </a:r>
            <a:r>
              <a:rPr lang="en-US" sz="1400">
                <a:latin typeface="Times New Roman"/>
                <a:cs typeface="Times New Roman"/>
              </a:rPr>
              <a:t> Utilize retargeting strategies to recapture bsearch users who did not convert initially, potentially increasing the overall effectiveness of bsearch campaigns.</a:t>
            </a:r>
            <a:endParaRPr lang="en-US" sz="1400"/>
          </a:p>
          <a:p>
            <a:endParaRPr lang="en-US" sz="1400" b="1">
              <a:latin typeface="Times New Roman"/>
              <a:cs typeface="Times New Roman"/>
            </a:endParaRPr>
          </a:p>
          <a:p>
            <a:pPr>
              <a:buNone/>
            </a:pPr>
            <a:endParaRPr lang="en-US" sz="1400"/>
          </a:p>
        </p:txBody>
      </p:sp>
    </p:spTree>
    <p:extLst>
      <p:ext uri="{BB962C8B-B14F-4D97-AF65-F5344CB8AC3E}">
        <p14:creationId xmlns:p14="http://schemas.microsoft.com/office/powerpoint/2010/main" val="3353904929"/>
      </p:ext>
    </p:extLst>
  </p:cSld>
  <p:clrMapOvr>
    <a:masterClrMapping/>
  </p:clrMapOvr>
  <p:transition spd="slow">
    <p:push dir="u"/>
  </p:transition>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792490-4EA7-24C8-3E50-CE68A67541AA}"/>
              </a:ext>
            </a:extLst>
          </p:cNvPr>
          <p:cNvSpPr>
            <a:spLocks noGrp="1"/>
          </p:cNvSpPr>
          <p:nvPr>
            <p:ph type="title"/>
          </p:nvPr>
        </p:nvSpPr>
        <p:spPr>
          <a:xfrm>
            <a:off x="630936" y="640823"/>
            <a:ext cx="3419856" cy="5583148"/>
          </a:xfrm>
        </p:spPr>
        <p:txBody>
          <a:bodyPr vert="horz" lIns="91440" tIns="45720" rIns="91440" bIns="45720" rtlCol="0" anchor="ctr">
            <a:normAutofit/>
          </a:bodyPr>
          <a:lstStyle/>
          <a:p>
            <a:r>
              <a:rPr lang="en-US" sz="5400" b="1">
                <a:latin typeface="Calibri"/>
                <a:cs typeface="Times New Roman"/>
              </a:rPr>
              <a:t>Identifying Top Website Pages</a:t>
            </a:r>
          </a:p>
        </p:txBody>
      </p:sp>
      <p:sp>
        <p:nvSpPr>
          <p:cNvPr id="21"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F8CF3B94-F2F2-B580-A978-9989290CB0A1}"/>
              </a:ext>
            </a:extLst>
          </p:cNvPr>
          <p:cNvPicPr>
            <a:picLocks noChangeAspect="1"/>
          </p:cNvPicPr>
          <p:nvPr/>
        </p:nvPicPr>
        <p:blipFill>
          <a:blip r:embed="rId2"/>
          <a:stretch>
            <a:fillRect/>
          </a:stretch>
        </p:blipFill>
        <p:spPr>
          <a:xfrm>
            <a:off x="4501896" y="1240536"/>
            <a:ext cx="7273174" cy="4370832"/>
          </a:xfrm>
          <a:prstGeom prst="rect">
            <a:avLst/>
          </a:prstGeom>
        </p:spPr>
      </p:pic>
    </p:spTree>
    <p:extLst>
      <p:ext uri="{BB962C8B-B14F-4D97-AF65-F5344CB8AC3E}">
        <p14:creationId xmlns:p14="http://schemas.microsoft.com/office/powerpoint/2010/main" val="1914878179"/>
      </p:ext>
    </p:extLst>
  </p:cSld>
  <p:clrMapOvr>
    <a:masterClrMapping/>
  </p:clrMapOvr>
  <p:transition spd="slow">
    <p:push dir="u"/>
  </p:transition>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792490-4EA7-24C8-3E50-CE68A67541AA}"/>
              </a:ext>
            </a:extLst>
          </p:cNvPr>
          <p:cNvSpPr>
            <a:spLocks noGrp="1"/>
          </p:cNvSpPr>
          <p:nvPr>
            <p:ph type="title"/>
          </p:nvPr>
        </p:nvSpPr>
        <p:spPr>
          <a:xfrm>
            <a:off x="440436" y="628123"/>
            <a:ext cx="4016756" cy="5583148"/>
          </a:xfrm>
        </p:spPr>
        <p:txBody>
          <a:bodyPr vert="horz" lIns="91440" tIns="45720" rIns="91440" bIns="45720" rtlCol="0" anchor="ctr">
            <a:normAutofit/>
          </a:bodyPr>
          <a:lstStyle/>
          <a:p>
            <a:r>
              <a:rPr lang="en-US" sz="5400" b="1">
                <a:latin typeface="Calibri"/>
                <a:cs typeface="Times New Roman"/>
              </a:rPr>
              <a:t>Identifying Top Entry Pages before '2012-06-12'</a:t>
            </a:r>
          </a:p>
        </p:txBody>
      </p:sp>
      <p:sp>
        <p:nvSpPr>
          <p:cNvPr id="21"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A73A2F2-411E-8D9D-4EF8-C11886FE81CB}"/>
              </a:ext>
            </a:extLst>
          </p:cNvPr>
          <p:cNvSpPr txBox="1"/>
          <p:nvPr/>
        </p:nvSpPr>
        <p:spPr>
          <a:xfrm>
            <a:off x="4654296" y="2398277"/>
            <a:ext cx="6894576" cy="142848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r>
              <a:rPr lang="en-US" b="1"/>
              <a:t>Insights</a:t>
            </a:r>
            <a:endParaRPr lang="en-US" b="1">
              <a:cs typeface="Calibri"/>
            </a:endParaRPr>
          </a:p>
          <a:p>
            <a:pPr marL="285750" indent="-228600">
              <a:lnSpc>
                <a:spcPct val="90000"/>
              </a:lnSpc>
              <a:spcAft>
                <a:spcPts val="600"/>
              </a:spcAft>
              <a:buFont typeface="Arial" panose="020B0604020202020204" pitchFamily="34" charset="0"/>
              <a:buChar char="•"/>
            </a:pPr>
            <a:r>
              <a:rPr lang="en-US" sz="1600" b="1"/>
              <a:t>High Traffic on Home Page</a:t>
            </a:r>
            <a:r>
              <a:rPr lang="en-US" sz="1600"/>
              <a:t>:</a:t>
            </a:r>
            <a:endParaRPr lang="en-US" sz="1600">
              <a:cs typeface="Calibri"/>
            </a:endParaRPr>
          </a:p>
          <a:p>
            <a:pPr marL="742950" lvl="1" indent="-228600">
              <a:lnSpc>
                <a:spcPct val="90000"/>
              </a:lnSpc>
              <a:spcAft>
                <a:spcPts val="600"/>
              </a:spcAft>
              <a:buFont typeface="Arial" panose="020B0604020202020204" pitchFamily="34" charset="0"/>
              <a:buChar char="•"/>
            </a:pPr>
            <a:r>
              <a:rPr lang="en-US" sz="1600"/>
              <a:t>The /home page has a significant number of page views, indicating it is a primary landing page for visitors. This is typical as the home page often serves as the entry point to a website.</a:t>
            </a:r>
            <a:endParaRPr lang="en-US" sz="1600">
              <a:cs typeface="Calibri"/>
            </a:endParaRPr>
          </a:p>
          <a:p>
            <a:pPr indent="-228600">
              <a:lnSpc>
                <a:spcPct val="90000"/>
              </a:lnSpc>
              <a:spcAft>
                <a:spcPts val="600"/>
              </a:spcAft>
              <a:buFont typeface="Arial" panose="020B0604020202020204" pitchFamily="34" charset="0"/>
              <a:buChar char="•"/>
            </a:pPr>
            <a:r>
              <a:rPr lang="en-US" sz="1600"/>
              <a:t>Recommendations</a:t>
            </a:r>
            <a:endParaRPr lang="en-US" sz="1600">
              <a:cs typeface="Calibri"/>
            </a:endParaRPr>
          </a:p>
          <a:p>
            <a:pPr marL="285750" indent="-228600">
              <a:lnSpc>
                <a:spcPct val="90000"/>
              </a:lnSpc>
              <a:spcAft>
                <a:spcPts val="600"/>
              </a:spcAft>
              <a:buFont typeface="Arial" panose="020B0604020202020204" pitchFamily="34" charset="0"/>
              <a:buChar char="•"/>
            </a:pPr>
            <a:r>
              <a:rPr lang="en-US" sz="1600" b="1"/>
              <a:t>Optimize Content Placement</a:t>
            </a:r>
            <a:r>
              <a:rPr lang="en-US" sz="1600"/>
              <a:t>:</a:t>
            </a:r>
            <a:endParaRPr lang="en-US" sz="1600">
              <a:cs typeface="Calibri"/>
            </a:endParaRPr>
          </a:p>
          <a:p>
            <a:pPr marL="742950" lvl="1" indent="-228600">
              <a:lnSpc>
                <a:spcPct val="90000"/>
              </a:lnSpc>
              <a:spcAft>
                <a:spcPts val="600"/>
              </a:spcAft>
              <a:buFont typeface="Arial" panose="020B0604020202020204" pitchFamily="34" charset="0"/>
              <a:buChar char="•"/>
            </a:pPr>
            <a:r>
              <a:rPr lang="en-US" sz="1600"/>
              <a:t>Ensure that the most important and frequently accessed content is prominently placed on the home page. This could include featured products, services, latest news, or important announcements.</a:t>
            </a:r>
            <a:endParaRPr lang="en-US" sz="1600">
              <a:cs typeface="Calibri"/>
            </a:endParaRPr>
          </a:p>
          <a:p>
            <a:pPr marL="285750" indent="-228600">
              <a:lnSpc>
                <a:spcPct val="90000"/>
              </a:lnSpc>
              <a:spcAft>
                <a:spcPts val="600"/>
              </a:spcAft>
              <a:buFont typeface="Arial" panose="020B0604020202020204" pitchFamily="34" charset="0"/>
              <a:buChar char="•"/>
            </a:pPr>
            <a:r>
              <a:rPr lang="en-US" sz="1600" b="1"/>
              <a:t>Improve User Experience</a:t>
            </a:r>
            <a:r>
              <a:rPr lang="en-US" sz="1600"/>
              <a:t>:</a:t>
            </a:r>
            <a:endParaRPr lang="en-US" sz="1600">
              <a:cs typeface="Calibri"/>
            </a:endParaRPr>
          </a:p>
          <a:p>
            <a:pPr marL="742950" lvl="1" indent="-228600">
              <a:lnSpc>
                <a:spcPct val="90000"/>
              </a:lnSpc>
              <a:spcAft>
                <a:spcPts val="600"/>
              </a:spcAft>
              <a:buFont typeface="Arial" panose="020B0604020202020204" pitchFamily="34" charset="0"/>
              <a:buChar char="•"/>
            </a:pPr>
            <a:r>
              <a:rPr lang="en-US" sz="1600"/>
              <a:t>Analyze the layout and design of the home page to ensure it provides a seamless user experience. This can involve A/B testing different designs to see which performs best in terms of engagement and conversions</a:t>
            </a:r>
            <a:endParaRPr lang="en-US" sz="1600">
              <a:cs typeface="Calibri"/>
            </a:endParaRPr>
          </a:p>
          <a:p>
            <a:pPr indent="-228600">
              <a:lnSpc>
                <a:spcPct val="90000"/>
              </a:lnSpc>
              <a:spcAft>
                <a:spcPts val="600"/>
              </a:spcAft>
              <a:buFont typeface="Arial" panose="020B0604020202020204" pitchFamily="34" charset="0"/>
              <a:buChar char="•"/>
            </a:pPr>
            <a:endParaRPr lang="en-US" sz="1600">
              <a:cs typeface="Calibri"/>
            </a:endParaRPr>
          </a:p>
        </p:txBody>
      </p:sp>
      <p:graphicFrame>
        <p:nvGraphicFramePr>
          <p:cNvPr id="7" name="Content Placeholder 6">
            <a:extLst>
              <a:ext uri="{FF2B5EF4-FFF2-40B4-BE49-F238E27FC236}">
                <a16:creationId xmlns:a16="http://schemas.microsoft.com/office/drawing/2014/main" id="{6BC30B6E-FC3B-17EE-53CE-AC2041D17027}"/>
              </a:ext>
            </a:extLst>
          </p:cNvPr>
          <p:cNvGraphicFramePr>
            <a:graphicFrameLocks noGrp="1"/>
          </p:cNvGraphicFramePr>
          <p:nvPr>
            <p:ph idx="1"/>
            <p:extLst>
              <p:ext uri="{D42A27DB-BD31-4B8C-83A1-F6EECF244321}">
                <p14:modId xmlns:p14="http://schemas.microsoft.com/office/powerpoint/2010/main" val="744826196"/>
              </p:ext>
            </p:extLst>
          </p:nvPr>
        </p:nvGraphicFramePr>
        <p:xfrm>
          <a:off x="5552535" y="790956"/>
          <a:ext cx="4793298" cy="1078992"/>
        </p:xfrm>
        <a:graphic>
          <a:graphicData uri="http://schemas.openxmlformats.org/drawingml/2006/table">
            <a:tbl>
              <a:tblPr firstRow="1" bandRow="1">
                <a:tableStyleId>{5C22544A-7EE6-4342-B048-85BDC9FD1C3A}</a:tableStyleId>
              </a:tblPr>
              <a:tblGrid>
                <a:gridCol w="2570480">
                  <a:extLst>
                    <a:ext uri="{9D8B030D-6E8A-4147-A177-3AD203B41FA5}">
                      <a16:colId xmlns:a16="http://schemas.microsoft.com/office/drawing/2014/main" val="3904484617"/>
                    </a:ext>
                  </a:extLst>
                </a:gridCol>
                <a:gridCol w="2222818">
                  <a:extLst>
                    <a:ext uri="{9D8B030D-6E8A-4147-A177-3AD203B41FA5}">
                      <a16:colId xmlns:a16="http://schemas.microsoft.com/office/drawing/2014/main" val="2836795294"/>
                    </a:ext>
                  </a:extLst>
                </a:gridCol>
              </a:tblGrid>
              <a:tr h="539496">
                <a:tc>
                  <a:txBody>
                    <a:bodyPr/>
                    <a:lstStyle/>
                    <a:p>
                      <a:r>
                        <a:rPr lang="en-US" sz="3300" b="1" u="none" strike="noStrike" err="1">
                          <a:solidFill>
                            <a:srgbClr val="FFFFFF"/>
                          </a:solidFill>
                          <a:effectLst/>
                          <a:latin typeface="Times New Roman"/>
                        </a:rPr>
                        <a:t>pageview_url</a:t>
                      </a:r>
                    </a:p>
                  </a:txBody>
                  <a:tcPr marL="0" marR="0" marT="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r>
                        <a:rPr lang="en-US" sz="3300" b="1" u="none" strike="noStrike" err="1">
                          <a:solidFill>
                            <a:srgbClr val="FFFFFF"/>
                          </a:solidFill>
                          <a:effectLst/>
                          <a:latin typeface="Times New Roman"/>
                        </a:rPr>
                        <a:t>page_count</a:t>
                      </a:r>
                    </a:p>
                  </a:txBody>
                  <a:tcPr marL="0" marR="0" marT="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161994225"/>
                  </a:ext>
                </a:extLst>
              </a:tr>
              <a:tr h="539496">
                <a:tc>
                  <a:txBody>
                    <a:bodyPr/>
                    <a:lstStyle/>
                    <a:p>
                      <a:r>
                        <a:rPr lang="en-US" sz="3300" b="0" u="none" strike="noStrike">
                          <a:solidFill>
                            <a:srgbClr val="000000"/>
                          </a:solidFill>
                          <a:effectLst/>
                          <a:latin typeface="Times New Roman"/>
                        </a:rPr>
                        <a:t>/home</a:t>
                      </a:r>
                    </a:p>
                  </a:txBody>
                  <a:tcPr marL="0" marR="0" marT="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a:r>
                        <a:rPr lang="en-US" sz="3300" b="0" u="none" strike="noStrike">
                          <a:solidFill>
                            <a:srgbClr val="000000"/>
                          </a:solidFill>
                          <a:effectLst/>
                          <a:latin typeface="Times New Roman"/>
                        </a:rPr>
                        <a:t>10714</a:t>
                      </a:r>
                    </a:p>
                  </a:txBody>
                  <a:tcPr marL="0" marR="0" marT="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082257958"/>
                  </a:ext>
                </a:extLst>
              </a:tr>
            </a:tbl>
          </a:graphicData>
        </a:graphic>
      </p:graphicFrame>
    </p:spTree>
    <p:extLst>
      <p:ext uri="{BB962C8B-B14F-4D97-AF65-F5344CB8AC3E}">
        <p14:creationId xmlns:p14="http://schemas.microsoft.com/office/powerpoint/2010/main" val="2048618348"/>
      </p:ext>
    </p:extLst>
  </p:cSld>
  <p:clrMapOvr>
    <a:masterClrMapping/>
  </p:clrMapOvr>
  <p:transition spd="slow">
    <p:push dir="u"/>
  </p:transition>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792490-4EA7-24C8-3E50-CE68A67541AA}"/>
              </a:ext>
            </a:extLst>
          </p:cNvPr>
          <p:cNvSpPr>
            <a:spLocks noGrp="1"/>
          </p:cNvSpPr>
          <p:nvPr>
            <p:ph type="title"/>
          </p:nvPr>
        </p:nvSpPr>
        <p:spPr>
          <a:xfrm>
            <a:off x="630936" y="985520"/>
            <a:ext cx="3419856" cy="1463040"/>
          </a:xfrm>
        </p:spPr>
        <p:txBody>
          <a:bodyPr vert="horz" lIns="91440" tIns="45720" rIns="91440" bIns="45720" rtlCol="0" anchor="ctr">
            <a:noAutofit/>
          </a:bodyPr>
          <a:lstStyle/>
          <a:p>
            <a:r>
              <a:rPr lang="en-US" sz="5400" b="1" kern="1200">
                <a:latin typeface="Calibri"/>
                <a:cs typeface="Calibri"/>
              </a:rPr>
              <a:t>Bounce Rates</a:t>
            </a:r>
          </a:p>
          <a:p>
            <a:endParaRPr lang="en-US" sz="3600" b="1" kern="1200">
              <a:latin typeface="+mj-lt"/>
              <a:cs typeface="Calibri Light"/>
            </a:endParaRPr>
          </a:p>
          <a:p>
            <a:endParaRPr lang="en-US" sz="3600" b="1" kern="1200">
              <a:latin typeface="+mj-lt"/>
              <a:cs typeface="Calibri Light"/>
            </a:endParaRPr>
          </a:p>
        </p:txBody>
      </p:sp>
      <p:sp>
        <p:nvSpPr>
          <p:cNvPr id="19"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A73A2F2-411E-8D9D-4EF8-C11886FE81CB}"/>
              </a:ext>
            </a:extLst>
          </p:cNvPr>
          <p:cNvSpPr txBox="1"/>
          <p:nvPr/>
        </p:nvSpPr>
        <p:spPr>
          <a:xfrm>
            <a:off x="4819395" y="2014220"/>
            <a:ext cx="6894576" cy="146304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r>
              <a:rPr lang="en-US" sz="2100" b="1"/>
              <a:t>Insights</a:t>
            </a:r>
            <a:endParaRPr lang="en-US" sz="2100" b="1">
              <a:cs typeface="Calibri"/>
            </a:endParaRPr>
          </a:p>
          <a:p>
            <a:pPr marL="285750" indent="-228600">
              <a:lnSpc>
                <a:spcPct val="90000"/>
              </a:lnSpc>
              <a:spcAft>
                <a:spcPts val="600"/>
              </a:spcAft>
              <a:buFont typeface="Arial" panose="020B0604020202020204" pitchFamily="34" charset="0"/>
              <a:buChar char="•"/>
            </a:pPr>
            <a:r>
              <a:rPr lang="en-US" sz="1600" b="1"/>
              <a:t>High Bounce Rate</a:t>
            </a:r>
            <a:r>
              <a:rPr lang="en-US" sz="1600"/>
              <a:t>:</a:t>
            </a:r>
            <a:endParaRPr lang="en-US" sz="1600">
              <a:cs typeface="Calibri"/>
            </a:endParaRPr>
          </a:p>
          <a:p>
            <a:pPr marL="742950" lvl="1" indent="-228600">
              <a:lnSpc>
                <a:spcPct val="90000"/>
              </a:lnSpc>
              <a:spcAft>
                <a:spcPts val="600"/>
              </a:spcAft>
              <a:buFont typeface="Arial" panose="020B0604020202020204" pitchFamily="34" charset="0"/>
              <a:buChar char="•"/>
            </a:pPr>
            <a:r>
              <a:rPr lang="en-US" sz="1600"/>
              <a:t>The home page has a bounce rate of 59.18%, meaning that 59.18% of visitors leave the site after viewing the home page without interacting </a:t>
            </a:r>
            <a:r>
              <a:rPr lang="en-US" sz="1600" err="1"/>
              <a:t>further,traffic</a:t>
            </a:r>
            <a:r>
              <a:rPr lang="en-US" sz="1600"/>
              <a:t> that isn't engaging beyond the initial page.</a:t>
            </a:r>
            <a:endParaRPr lang="en-US" sz="1600">
              <a:cs typeface="Calibri"/>
            </a:endParaRPr>
          </a:p>
          <a:p>
            <a:pPr lvl="1" indent="-228600">
              <a:lnSpc>
                <a:spcPct val="90000"/>
              </a:lnSpc>
              <a:spcAft>
                <a:spcPts val="600"/>
              </a:spcAft>
              <a:buFont typeface="Arial" panose="020B0604020202020204" pitchFamily="34" charset="0"/>
              <a:buChar char="•"/>
            </a:pPr>
            <a:r>
              <a:rPr lang="en-US" sz="1600"/>
              <a:t>Recommendations</a:t>
            </a:r>
            <a:endParaRPr lang="en-US" sz="1600">
              <a:cs typeface="Calibri"/>
            </a:endParaRPr>
          </a:p>
          <a:p>
            <a:pPr marL="285750" indent="-228600">
              <a:lnSpc>
                <a:spcPct val="90000"/>
              </a:lnSpc>
              <a:spcAft>
                <a:spcPts val="600"/>
              </a:spcAft>
              <a:buFont typeface="Arial" panose="020B0604020202020204" pitchFamily="34" charset="0"/>
              <a:buChar char="•"/>
            </a:pPr>
            <a:r>
              <a:rPr lang="en-US" sz="1600" b="1"/>
              <a:t>Content Review</a:t>
            </a:r>
            <a:r>
              <a:rPr lang="en-US" sz="1600"/>
              <a:t>:</a:t>
            </a:r>
            <a:endParaRPr lang="en-US" sz="1600">
              <a:cs typeface="Calibri"/>
            </a:endParaRPr>
          </a:p>
          <a:p>
            <a:pPr marL="742950" lvl="1" indent="-228600">
              <a:lnSpc>
                <a:spcPct val="90000"/>
              </a:lnSpc>
              <a:spcAft>
                <a:spcPts val="600"/>
              </a:spcAft>
              <a:buFont typeface="Arial" panose="020B0604020202020204" pitchFamily="34" charset="0"/>
              <a:buChar char="•"/>
            </a:pPr>
            <a:r>
              <a:rPr lang="en-US" sz="1600" b="1"/>
              <a:t>Relevance</a:t>
            </a:r>
            <a:r>
              <a:rPr lang="en-US" sz="1600"/>
              <a:t>: Ensure that the content on the home page is highly relevant to what users are likely seeking.</a:t>
            </a:r>
            <a:endParaRPr lang="en-US" sz="1600">
              <a:cs typeface="Calibri"/>
            </a:endParaRPr>
          </a:p>
          <a:p>
            <a:pPr marL="285750" indent="-228600">
              <a:lnSpc>
                <a:spcPct val="90000"/>
              </a:lnSpc>
              <a:spcAft>
                <a:spcPts val="600"/>
              </a:spcAft>
              <a:buFont typeface="Arial" panose="020B0604020202020204" pitchFamily="34" charset="0"/>
              <a:buChar char="•"/>
            </a:pPr>
            <a:r>
              <a:rPr lang="en-US" sz="1600" b="1"/>
              <a:t>Navigation Improvement</a:t>
            </a:r>
            <a:r>
              <a:rPr lang="en-US" sz="1600"/>
              <a:t>:</a:t>
            </a:r>
            <a:endParaRPr lang="en-US" sz="1600">
              <a:cs typeface="Calibri"/>
            </a:endParaRPr>
          </a:p>
          <a:p>
            <a:pPr marL="742950" lvl="1" indent="-228600">
              <a:lnSpc>
                <a:spcPct val="90000"/>
              </a:lnSpc>
              <a:spcAft>
                <a:spcPts val="600"/>
              </a:spcAft>
              <a:buFont typeface="Arial" panose="020B0604020202020204" pitchFamily="34" charset="0"/>
              <a:buChar char="•"/>
            </a:pPr>
            <a:r>
              <a:rPr lang="en-US" sz="1600" b="1"/>
              <a:t>Clear Pathways</a:t>
            </a:r>
            <a:r>
              <a:rPr lang="en-US" sz="1600"/>
              <a:t>: Provide clear and easy pathways to other parts of the site. Use prominent and intuitive navigation menus.</a:t>
            </a:r>
            <a:endParaRPr lang="en-US" sz="1600">
              <a:cs typeface="Calibri"/>
            </a:endParaRPr>
          </a:p>
          <a:p>
            <a:pPr lvl="1" indent="-228600">
              <a:lnSpc>
                <a:spcPct val="90000"/>
              </a:lnSpc>
              <a:spcAft>
                <a:spcPts val="600"/>
              </a:spcAft>
              <a:buFont typeface="Arial" panose="020B0604020202020204" pitchFamily="34" charset="0"/>
              <a:buChar char="•"/>
            </a:pPr>
            <a:endParaRPr lang="en-US" sz="1600">
              <a:cs typeface="Calibri"/>
            </a:endParaRPr>
          </a:p>
          <a:p>
            <a:pPr indent="-228600">
              <a:lnSpc>
                <a:spcPct val="90000"/>
              </a:lnSpc>
              <a:spcAft>
                <a:spcPts val="600"/>
              </a:spcAft>
              <a:buFont typeface="Arial" panose="020B0604020202020204" pitchFamily="34" charset="0"/>
              <a:buChar char="•"/>
            </a:pPr>
            <a:endParaRPr lang="en-US" sz="1600">
              <a:cs typeface="Calibri"/>
            </a:endParaRPr>
          </a:p>
        </p:txBody>
      </p:sp>
      <p:graphicFrame>
        <p:nvGraphicFramePr>
          <p:cNvPr id="12" name="Content Placeholder 11">
            <a:extLst>
              <a:ext uri="{FF2B5EF4-FFF2-40B4-BE49-F238E27FC236}">
                <a16:creationId xmlns:a16="http://schemas.microsoft.com/office/drawing/2014/main" id="{8A758378-3FC1-C9AE-BDB9-89E41C69D372}"/>
              </a:ext>
            </a:extLst>
          </p:cNvPr>
          <p:cNvGraphicFramePr>
            <a:graphicFrameLocks noGrp="1"/>
          </p:cNvGraphicFramePr>
          <p:nvPr>
            <p:ph idx="1"/>
            <p:extLst>
              <p:ext uri="{D42A27DB-BD31-4B8C-83A1-F6EECF244321}">
                <p14:modId xmlns:p14="http://schemas.microsoft.com/office/powerpoint/2010/main" val="118542012"/>
              </p:ext>
            </p:extLst>
          </p:nvPr>
        </p:nvGraphicFramePr>
        <p:xfrm>
          <a:off x="630936" y="4892953"/>
          <a:ext cx="10917938" cy="1117518"/>
        </p:xfrm>
        <a:graphic>
          <a:graphicData uri="http://schemas.openxmlformats.org/drawingml/2006/table">
            <a:tbl>
              <a:tblPr firstRow="1" bandRow="1">
                <a:tableStyleId>{5C22544A-7EE6-4342-B048-85BDC9FD1C3A}</a:tableStyleId>
              </a:tblPr>
              <a:tblGrid>
                <a:gridCol w="2526161">
                  <a:extLst>
                    <a:ext uri="{9D8B030D-6E8A-4147-A177-3AD203B41FA5}">
                      <a16:colId xmlns:a16="http://schemas.microsoft.com/office/drawing/2014/main" val="1615877193"/>
                    </a:ext>
                  </a:extLst>
                </a:gridCol>
                <a:gridCol w="2653481">
                  <a:extLst>
                    <a:ext uri="{9D8B030D-6E8A-4147-A177-3AD203B41FA5}">
                      <a16:colId xmlns:a16="http://schemas.microsoft.com/office/drawing/2014/main" val="690532136"/>
                    </a:ext>
                  </a:extLst>
                </a:gridCol>
                <a:gridCol w="3339457">
                  <a:extLst>
                    <a:ext uri="{9D8B030D-6E8A-4147-A177-3AD203B41FA5}">
                      <a16:colId xmlns:a16="http://schemas.microsoft.com/office/drawing/2014/main" val="1316038500"/>
                    </a:ext>
                  </a:extLst>
                </a:gridCol>
                <a:gridCol w="2398839">
                  <a:extLst>
                    <a:ext uri="{9D8B030D-6E8A-4147-A177-3AD203B41FA5}">
                      <a16:colId xmlns:a16="http://schemas.microsoft.com/office/drawing/2014/main" val="3945671530"/>
                    </a:ext>
                  </a:extLst>
                </a:gridCol>
              </a:tblGrid>
              <a:tr h="558759">
                <a:tc>
                  <a:txBody>
                    <a:bodyPr/>
                    <a:lstStyle/>
                    <a:p>
                      <a:r>
                        <a:rPr lang="en-US" sz="3300" b="1" u="none" strike="noStrike" err="1">
                          <a:solidFill>
                            <a:srgbClr val="FFFFFF"/>
                          </a:solidFill>
                          <a:effectLst/>
                          <a:latin typeface="Calibri"/>
                        </a:rPr>
                        <a:t>landing_page</a:t>
                      </a:r>
                    </a:p>
                  </a:txBody>
                  <a:tcPr marL="0" marR="0" marT="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r>
                        <a:rPr lang="en-US" sz="3300" b="1" u="none" strike="noStrike" err="1">
                          <a:solidFill>
                            <a:srgbClr val="FFFFFF"/>
                          </a:solidFill>
                          <a:effectLst/>
                          <a:latin typeface="Calibri"/>
                        </a:rPr>
                        <a:t>total_sessions</a:t>
                      </a:r>
                    </a:p>
                  </a:txBody>
                  <a:tcPr marL="0" marR="0" marT="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r>
                        <a:rPr lang="en-US" sz="3300" b="1" u="none" strike="noStrike" err="1">
                          <a:solidFill>
                            <a:srgbClr val="FFFFFF"/>
                          </a:solidFill>
                          <a:effectLst/>
                          <a:latin typeface="Calibri"/>
                        </a:rPr>
                        <a:t>bounced_sessions</a:t>
                      </a:r>
                    </a:p>
                  </a:txBody>
                  <a:tcPr marL="0" marR="0" marT="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r>
                        <a:rPr lang="en-US" sz="3300" b="1" u="none" strike="noStrike" err="1">
                          <a:solidFill>
                            <a:srgbClr val="FFFFFF"/>
                          </a:solidFill>
                          <a:effectLst/>
                          <a:latin typeface="Calibri"/>
                        </a:rPr>
                        <a:t>bounce_rate</a:t>
                      </a:r>
                    </a:p>
                  </a:txBody>
                  <a:tcPr marL="0" marR="0" marT="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3188600769"/>
                  </a:ext>
                </a:extLst>
              </a:tr>
              <a:tr h="558759">
                <a:tc>
                  <a:txBody>
                    <a:bodyPr/>
                    <a:lstStyle/>
                    <a:p>
                      <a:r>
                        <a:rPr lang="en-US" sz="3300" b="0" u="none" strike="noStrike">
                          <a:solidFill>
                            <a:srgbClr val="000000"/>
                          </a:solidFill>
                          <a:effectLst/>
                          <a:latin typeface="Calibri"/>
                        </a:rPr>
                        <a:t>Home</a:t>
                      </a:r>
                    </a:p>
                  </a:txBody>
                  <a:tcPr marL="0" marR="0" marT="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a:r>
                        <a:rPr lang="en-US" sz="3300" b="0" u="none" strike="noStrike">
                          <a:solidFill>
                            <a:srgbClr val="000000"/>
                          </a:solidFill>
                          <a:effectLst/>
                          <a:latin typeface="Calibri"/>
                        </a:rPr>
                        <a:t>11048</a:t>
                      </a:r>
                    </a:p>
                  </a:txBody>
                  <a:tcPr marL="0" marR="0" marT="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a:r>
                        <a:rPr lang="en-US" sz="3300" b="0" u="none" strike="noStrike">
                          <a:solidFill>
                            <a:srgbClr val="000000"/>
                          </a:solidFill>
                          <a:effectLst/>
                          <a:latin typeface="Calibri"/>
                        </a:rPr>
                        <a:t>6538</a:t>
                      </a:r>
                    </a:p>
                  </a:txBody>
                  <a:tcPr marL="0" marR="0" marT="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a:r>
                        <a:rPr lang="en-US" sz="3300" b="0" u="none" strike="noStrike">
                          <a:solidFill>
                            <a:srgbClr val="000000"/>
                          </a:solidFill>
                          <a:effectLst/>
                          <a:latin typeface="Calibri"/>
                        </a:rPr>
                        <a:t>59%</a:t>
                      </a:r>
                    </a:p>
                  </a:txBody>
                  <a:tcPr marL="0" marR="0" marT="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701188178"/>
                  </a:ext>
                </a:extLst>
              </a:tr>
            </a:tbl>
          </a:graphicData>
        </a:graphic>
      </p:graphicFrame>
    </p:spTree>
    <p:extLst>
      <p:ext uri="{BB962C8B-B14F-4D97-AF65-F5344CB8AC3E}">
        <p14:creationId xmlns:p14="http://schemas.microsoft.com/office/powerpoint/2010/main" val="2083065013"/>
      </p:ext>
    </p:extLst>
  </p:cSld>
  <p:clrMapOvr>
    <a:masterClrMapping/>
  </p:clrMapOvr>
  <p:transition spd="slow">
    <p:push dir="u"/>
  </p:transition>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351180-BBFD-EB7C-374B-1E0004078C6C}"/>
              </a:ext>
            </a:extLst>
          </p:cNvPr>
          <p:cNvSpPr>
            <a:spLocks noGrp="1"/>
          </p:cNvSpPr>
          <p:nvPr>
            <p:ph type="title"/>
          </p:nvPr>
        </p:nvSpPr>
        <p:spPr>
          <a:xfrm>
            <a:off x="638882" y="639193"/>
            <a:ext cx="4016310" cy="3573516"/>
          </a:xfrm>
        </p:spPr>
        <p:txBody>
          <a:bodyPr vert="horz" lIns="91440" tIns="45720" rIns="91440" bIns="45720" rtlCol="0" anchor="b">
            <a:normAutofit/>
          </a:bodyPr>
          <a:lstStyle/>
          <a:p>
            <a:r>
              <a:rPr lang="en-US" sz="5400" b="1">
                <a:latin typeface="Calibri"/>
                <a:cs typeface="Times New Roman"/>
              </a:rPr>
              <a:t>Analyzing Landing Page Tests</a:t>
            </a:r>
          </a:p>
        </p:txBody>
      </p:sp>
      <p:sp>
        <p:nvSpPr>
          <p:cNvPr id="1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7E52D269-E631-0A38-98A1-1FBB63E2D1D0}"/>
              </a:ext>
            </a:extLst>
          </p:cNvPr>
          <p:cNvPicPr>
            <a:picLocks noGrp="1" noChangeAspect="1"/>
          </p:cNvPicPr>
          <p:nvPr>
            <p:ph idx="1"/>
          </p:nvPr>
        </p:nvPicPr>
        <p:blipFill>
          <a:blip r:embed="rId2"/>
          <a:stretch>
            <a:fillRect/>
          </a:stretch>
        </p:blipFill>
        <p:spPr>
          <a:xfrm>
            <a:off x="4654296" y="1247061"/>
            <a:ext cx="7214616" cy="4336445"/>
          </a:xfrm>
          <a:prstGeom prst="rect">
            <a:avLst/>
          </a:prstGeom>
        </p:spPr>
      </p:pic>
    </p:spTree>
    <p:extLst>
      <p:ext uri="{BB962C8B-B14F-4D97-AF65-F5344CB8AC3E}">
        <p14:creationId xmlns:p14="http://schemas.microsoft.com/office/powerpoint/2010/main" val="2831168163"/>
      </p:ext>
    </p:extLst>
  </p:cSld>
  <p:clrMapOvr>
    <a:masterClrMapping/>
  </p:clrMapOvr>
  <p:transition spd="slow">
    <p:push dir="u"/>
  </p:transition>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27F3442-3A25-5961-3B59-2512E99C2A04}"/>
              </a:ext>
            </a:extLst>
          </p:cNvPr>
          <p:cNvSpPr txBox="1"/>
          <p:nvPr/>
        </p:nvSpPr>
        <p:spPr>
          <a:xfrm>
            <a:off x="838200" y="365125"/>
            <a:ext cx="10515600"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000" b="1" kern="1200">
                <a:latin typeface="Calibri"/>
                <a:ea typeface="+mj-ea"/>
                <a:cs typeface="Calibri"/>
              </a:rPr>
              <a:t>Insights</a:t>
            </a:r>
          </a:p>
        </p:txBody>
      </p:sp>
      <p:sp>
        <p:nvSpPr>
          <p:cNvPr id="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62B7B54-E9E9-BE93-FC19-E7FE44BDDA7A}"/>
              </a:ext>
            </a:extLst>
          </p:cNvPr>
          <p:cNvSpPr>
            <a:spLocks noGrp="1"/>
          </p:cNvSpPr>
          <p:nvPr>
            <p:ph idx="1"/>
          </p:nvPr>
        </p:nvSpPr>
        <p:spPr>
          <a:xfrm>
            <a:off x="666482" y="1929384"/>
            <a:ext cx="11234670" cy="4928100"/>
          </a:xfrm>
        </p:spPr>
        <p:txBody>
          <a:bodyPr vert="horz" lIns="91440" tIns="45720" rIns="91440" bIns="45720" rtlCol="0" anchor="t">
            <a:noAutofit/>
          </a:bodyPr>
          <a:lstStyle/>
          <a:p>
            <a:r>
              <a:rPr lang="en-US" sz="1800" b="1"/>
              <a:t>Bounce Rate Comparison</a:t>
            </a:r>
            <a:r>
              <a:rPr lang="en-US" sz="1800"/>
              <a:t>:</a:t>
            </a:r>
            <a:endParaRPr lang="en-US" sz="1800">
              <a:cs typeface="Calibri"/>
            </a:endParaRPr>
          </a:p>
          <a:p>
            <a:pPr lvl="1"/>
            <a:r>
              <a:rPr lang="en-US" sz="1800"/>
              <a:t>The home page has a bounce rate of 58%, while Lander-1 has a slightly lower bounce rate of 53%. This indicates that Lander-1 is performing marginally better in retaining visitors.</a:t>
            </a:r>
            <a:endParaRPr lang="en-US" sz="1800">
              <a:cs typeface="Calibri"/>
            </a:endParaRPr>
          </a:p>
          <a:p>
            <a:r>
              <a:rPr lang="en-US" sz="1800" b="1"/>
              <a:t>Total Sessions</a:t>
            </a:r>
            <a:r>
              <a:rPr lang="en-US" sz="1800"/>
              <a:t>:</a:t>
            </a:r>
            <a:endParaRPr lang="en-US" sz="1800">
              <a:cs typeface="Calibri"/>
            </a:endParaRPr>
          </a:p>
          <a:p>
            <a:pPr lvl="1"/>
            <a:r>
              <a:rPr lang="en-US" sz="1800"/>
              <a:t>The total sessions for both pages are relatively similar, with the home page at 2,261 sessions and Lander-1 at 2,316 sessions.</a:t>
            </a:r>
            <a:endParaRPr lang="en-US" sz="1800">
              <a:cs typeface="Calibri"/>
            </a:endParaRPr>
          </a:p>
          <a:p>
            <a:r>
              <a:rPr lang="en-US" sz="1800" b="1"/>
              <a:t>Bounced Sessions</a:t>
            </a:r>
            <a:r>
              <a:rPr lang="en-US" sz="1800"/>
              <a:t>:</a:t>
            </a:r>
            <a:endParaRPr lang="en-US" sz="1800">
              <a:cs typeface="Calibri"/>
            </a:endParaRPr>
          </a:p>
          <a:p>
            <a:pPr lvl="1"/>
            <a:r>
              <a:rPr lang="en-US" sz="1800"/>
              <a:t>The number of bounced sessions is close for both pages, with 1,319 for the home page and 1,233 for Lander-1.</a:t>
            </a:r>
            <a:endParaRPr lang="en-US" sz="1800">
              <a:cs typeface="Calibri"/>
            </a:endParaRPr>
          </a:p>
          <a:p>
            <a:pPr marL="457200" lvl="1"/>
            <a:r>
              <a:rPr lang="en-US" sz="1800"/>
              <a:t>Recommendations</a:t>
            </a:r>
            <a:endParaRPr lang="en-US" sz="1800">
              <a:cs typeface="Calibri"/>
            </a:endParaRPr>
          </a:p>
          <a:p>
            <a:r>
              <a:rPr lang="en-US" sz="1800" b="1"/>
              <a:t>Compare and Analyze Content</a:t>
            </a:r>
            <a:r>
              <a:rPr lang="en-US" sz="1800"/>
              <a:t>:</a:t>
            </a:r>
            <a:endParaRPr lang="en-US" sz="1800">
              <a:cs typeface="Calibri"/>
            </a:endParaRPr>
          </a:p>
          <a:p>
            <a:pPr lvl="1"/>
            <a:r>
              <a:rPr lang="en-US" sz="1800"/>
              <a:t>Review the content on both pages to identify what might be causing users to engage more with Lander-1. Analyze elements like content layout, multimedia usage, and calls to action (CTAs).</a:t>
            </a:r>
            <a:endParaRPr lang="en-US" sz="1800">
              <a:cs typeface="Calibri"/>
            </a:endParaRPr>
          </a:p>
          <a:p>
            <a:r>
              <a:rPr lang="en-US" sz="1800" b="1"/>
              <a:t>Enhance Home Page Engagement</a:t>
            </a:r>
            <a:r>
              <a:rPr lang="en-US" sz="1800"/>
              <a:t>:</a:t>
            </a:r>
            <a:endParaRPr lang="en-US" sz="1800">
              <a:cs typeface="Calibri"/>
            </a:endParaRPr>
          </a:p>
          <a:p>
            <a:pPr lvl="1"/>
            <a:r>
              <a:rPr lang="en-US" sz="1800" b="1"/>
              <a:t>Interactive Elements</a:t>
            </a:r>
            <a:r>
              <a:rPr lang="en-US" sz="1800"/>
              <a:t>: Incorporate more interactive elements such as videos, sliders, or infographics to capture user interest on the home page.</a:t>
            </a:r>
            <a:endParaRPr lang="en-US" sz="1800">
              <a:cs typeface="Calibri"/>
            </a:endParaRPr>
          </a:p>
          <a:p>
            <a:pPr>
              <a:spcBef>
                <a:spcPts val="0"/>
              </a:spcBef>
            </a:pPr>
            <a:endParaRPr lang="en-US" sz="1500" b="1"/>
          </a:p>
        </p:txBody>
      </p:sp>
    </p:spTree>
    <p:extLst>
      <p:ext uri="{BB962C8B-B14F-4D97-AF65-F5344CB8AC3E}">
        <p14:creationId xmlns:p14="http://schemas.microsoft.com/office/powerpoint/2010/main" val="172607064"/>
      </p:ext>
    </p:extLst>
  </p:cSld>
  <p:clrMapOvr>
    <a:masterClrMapping/>
  </p:clrMapOvr>
  <p:transition spd="slow">
    <p:push dir="u"/>
  </p:transition>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B3CD4F-7F3E-E7BF-131D-D0AEB2D8B7E8}"/>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4000" b="1">
                <a:latin typeface="Calibri"/>
                <a:cs typeface="Calibri"/>
              </a:rPr>
              <a:t>Landing Page Trend Analysis</a:t>
            </a:r>
          </a:p>
        </p:txBody>
      </p:sp>
      <p:sp>
        <p:nvSpPr>
          <p:cNvPr id="11"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91188402-B7D2-36B3-82B6-8C86D8FDB50E}"/>
              </a:ext>
            </a:extLst>
          </p:cNvPr>
          <p:cNvPicPr>
            <a:picLocks noChangeAspect="1"/>
          </p:cNvPicPr>
          <p:nvPr/>
        </p:nvPicPr>
        <p:blipFill>
          <a:blip r:embed="rId2"/>
          <a:stretch>
            <a:fillRect/>
          </a:stretch>
        </p:blipFill>
        <p:spPr>
          <a:xfrm>
            <a:off x="320040" y="2973915"/>
            <a:ext cx="5614416" cy="2943186"/>
          </a:xfrm>
          <a:prstGeom prst="rect">
            <a:avLst/>
          </a:prstGeom>
        </p:spPr>
      </p:pic>
      <p:pic>
        <p:nvPicPr>
          <p:cNvPr id="7" name="Content Placeholder 6">
            <a:extLst>
              <a:ext uri="{FF2B5EF4-FFF2-40B4-BE49-F238E27FC236}">
                <a16:creationId xmlns:a16="http://schemas.microsoft.com/office/drawing/2014/main" id="{8609E737-9180-4240-7936-E29DF6AD44FA}"/>
              </a:ext>
            </a:extLst>
          </p:cNvPr>
          <p:cNvPicPr>
            <a:picLocks noGrp="1" noChangeAspect="1"/>
          </p:cNvPicPr>
          <p:nvPr>
            <p:ph idx="1"/>
          </p:nvPr>
        </p:nvPicPr>
        <p:blipFill>
          <a:blip r:embed="rId3"/>
          <a:stretch>
            <a:fillRect/>
          </a:stretch>
        </p:blipFill>
        <p:spPr>
          <a:xfrm>
            <a:off x="6254496" y="3034097"/>
            <a:ext cx="5614416" cy="2822821"/>
          </a:xfrm>
          <a:prstGeom prst="rect">
            <a:avLst/>
          </a:prstGeom>
        </p:spPr>
      </p:pic>
    </p:spTree>
    <p:extLst>
      <p:ext uri="{BB962C8B-B14F-4D97-AF65-F5344CB8AC3E}">
        <p14:creationId xmlns:p14="http://schemas.microsoft.com/office/powerpoint/2010/main" val="832741124"/>
      </p:ext>
    </p:extLst>
  </p:cSld>
  <p:clrMapOvr>
    <a:masterClrMapping/>
  </p:clrMapOvr>
  <p:transition spd="slow">
    <p:push dir="u"/>
  </p:transition>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525E60D-1EF4-D018-AA0F-0B23C7E1F85F}"/>
              </a:ext>
            </a:extLst>
          </p:cNvPr>
          <p:cNvSpPr txBox="1"/>
          <p:nvPr/>
        </p:nvSpPr>
        <p:spPr>
          <a:xfrm>
            <a:off x="838200" y="365125"/>
            <a:ext cx="10515600"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000" b="1">
                <a:latin typeface="Calibri"/>
                <a:ea typeface="+mj-ea"/>
                <a:cs typeface="Calibri"/>
              </a:rPr>
              <a:t>Insights</a:t>
            </a:r>
          </a:p>
        </p:txBody>
      </p:sp>
      <p:sp>
        <p:nvSpPr>
          <p:cNvPr id="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5409D6A-9323-776C-D950-0F05640C0FE4}"/>
              </a:ext>
            </a:extLst>
          </p:cNvPr>
          <p:cNvSpPr>
            <a:spLocks noGrp="1"/>
          </p:cNvSpPr>
          <p:nvPr>
            <p:ph idx="1"/>
          </p:nvPr>
        </p:nvSpPr>
        <p:spPr>
          <a:xfrm>
            <a:off x="838200" y="1929384"/>
            <a:ext cx="10515600" cy="4251960"/>
          </a:xfrm>
        </p:spPr>
        <p:txBody>
          <a:bodyPr vert="horz" lIns="91440" tIns="45720" rIns="91440" bIns="45720" rtlCol="0" anchor="t">
            <a:normAutofit/>
          </a:bodyPr>
          <a:lstStyle/>
          <a:p>
            <a:r>
              <a:rPr lang="en-US" sz="1800" b="1"/>
              <a:t>Overall Performance</a:t>
            </a:r>
            <a:r>
              <a:rPr lang="en-US" sz="1800"/>
              <a:t>: The /lander-1 page generally has a lower bounce rate compared to the /home page throughout the observed period. This indicates that /lander-1 is more effective in engaging users.</a:t>
            </a:r>
            <a:endParaRPr lang="en-US" sz="1800">
              <a:cs typeface="Calibri"/>
            </a:endParaRPr>
          </a:p>
          <a:p>
            <a:r>
              <a:rPr lang="en-US" sz="1800" b="1"/>
              <a:t>Bounce Rate Peaks and Troughs</a:t>
            </a:r>
            <a:r>
              <a:rPr lang="en-US" sz="1800"/>
              <a:t>: Both pages show fluctuations in bounce rates, but /home exhibits higher variability with several peaks above 60%. The /lander-1 page shows a steady decline in bounce rate until late July, suggesting improved user engagement over time, before experiencing a slight increase in August.</a:t>
            </a:r>
            <a:endParaRPr lang="en-US" sz="1800">
              <a:cs typeface="Calibri"/>
            </a:endParaRPr>
          </a:p>
          <a:p>
            <a:r>
              <a:rPr lang="en-US" sz="1800" b="1"/>
              <a:t>Effectiveness of Landing Pages</a:t>
            </a:r>
            <a:r>
              <a:rPr lang="en-US" sz="1800"/>
              <a:t>: The /lander-1 page consistently performs better in terms of bounce rates compared to the /home page, making it a more effective landing page for retaining traffic from the </a:t>
            </a:r>
            <a:r>
              <a:rPr lang="en-US" sz="1800" err="1"/>
              <a:t>gsearch</a:t>
            </a:r>
            <a:r>
              <a:rPr lang="en-US" sz="1800"/>
              <a:t> nonbrand campaign.</a:t>
            </a:r>
            <a:endParaRPr lang="en-US" sz="1800">
              <a:cs typeface="Calibri"/>
            </a:endParaRPr>
          </a:p>
          <a:p>
            <a:pPr marL="0"/>
            <a:r>
              <a:rPr lang="en-US" sz="1800"/>
              <a:t>Recommendations</a:t>
            </a:r>
            <a:endParaRPr lang="en-US" sz="1800">
              <a:cs typeface="Calibri"/>
            </a:endParaRPr>
          </a:p>
          <a:p>
            <a:r>
              <a:rPr lang="en-US" sz="1800" b="1"/>
              <a:t>Focus on /lander-1</a:t>
            </a:r>
            <a:r>
              <a:rPr lang="en-US" sz="1800"/>
              <a:t>: Given the lower and more stable bounce rates, consider driving more of the </a:t>
            </a:r>
            <a:r>
              <a:rPr lang="en-US" sz="1800" err="1"/>
              <a:t>gsearch</a:t>
            </a:r>
            <a:r>
              <a:rPr lang="en-US" sz="1800"/>
              <a:t> nonbrand traffic to the /lander-1 page. This page appears to engage users more effectively.</a:t>
            </a:r>
            <a:endParaRPr lang="en-US" sz="1800">
              <a:cs typeface="Calibri"/>
            </a:endParaRPr>
          </a:p>
          <a:p>
            <a:r>
              <a:rPr lang="en-US" sz="1800" b="1"/>
              <a:t>Analyze Bounce Rate Increases</a:t>
            </a:r>
            <a:r>
              <a:rPr lang="en-US" sz="1800"/>
              <a:t>: Investigate the reasons behind the bounce rate peaks on the /home page, particularly in mid-June and late July. Factors such as changes in content, loading speeds, or external influences might be affecting user engagement.</a:t>
            </a:r>
            <a:endParaRPr lang="en-US" sz="1800">
              <a:cs typeface="Calibri"/>
            </a:endParaRPr>
          </a:p>
        </p:txBody>
      </p:sp>
    </p:spTree>
    <p:extLst>
      <p:ext uri="{BB962C8B-B14F-4D97-AF65-F5344CB8AC3E}">
        <p14:creationId xmlns:p14="http://schemas.microsoft.com/office/powerpoint/2010/main" val="425108214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Freeform 2"/>
          <p:cNvSpPr/>
          <p:nvPr/>
        </p:nvSpPr>
        <p:spPr>
          <a:xfrm>
            <a:off x="233540" y="863600"/>
            <a:ext cx="11724920" cy="5780498"/>
          </a:xfrm>
          <a:custGeom>
            <a:avLst/>
            <a:gdLst/>
            <a:ahLst/>
            <a:cxnLst/>
            <a:rect l="l" t="t" r="r" b="b"/>
            <a:pathLst>
              <a:path w="17587380" h="8670747">
                <a:moveTo>
                  <a:pt x="0" y="0"/>
                </a:moveTo>
                <a:lnTo>
                  <a:pt x="17587380" y="0"/>
                </a:lnTo>
                <a:lnTo>
                  <a:pt x="17587380" y="8670747"/>
                </a:lnTo>
                <a:lnTo>
                  <a:pt x="0" y="8670747"/>
                </a:lnTo>
                <a:lnTo>
                  <a:pt x="0" y="0"/>
                </a:lnTo>
                <a:close/>
              </a:path>
            </a:pathLst>
          </a:custGeom>
          <a:blipFill>
            <a:blip r:embed="rId2"/>
            <a:stretch>
              <a:fillRect/>
            </a:stretch>
          </a:blipFill>
        </p:spPr>
      </p:sp>
      <p:sp>
        <p:nvSpPr>
          <p:cNvPr id="3" name="TextBox 3"/>
          <p:cNvSpPr txBox="1"/>
          <p:nvPr/>
        </p:nvSpPr>
        <p:spPr>
          <a:xfrm>
            <a:off x="526750" y="19050"/>
            <a:ext cx="11104297" cy="750975"/>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0" lvl="0" indent="0" algn="ctr">
              <a:lnSpc>
                <a:spcPts val="6400"/>
              </a:lnSpc>
              <a:spcBef>
                <a:spcPct val="0"/>
              </a:spcBef>
            </a:pPr>
            <a:r>
              <a:rPr lang="en-US" sz="4000" b="1">
                <a:solidFill>
                  <a:srgbClr val="000000"/>
                </a:solidFill>
                <a:latin typeface="Calibri Light"/>
                <a:ea typeface="IBM Plex Sans Bold"/>
                <a:cs typeface="IBM Plex Sans Bold"/>
                <a:sym typeface="IBM Plex Sans Bold"/>
              </a:rPr>
              <a:t>Data Model</a:t>
            </a:r>
          </a:p>
        </p:txBody>
      </p:sp>
    </p:spTree>
  </p:cSld>
  <p:clrMapOvr>
    <a:masterClrMapping/>
  </p:clrMapOvr>
  <p:transition spd="slow">
    <p:push dir="u"/>
  </p:transition>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20B656-B79D-E649-EE0F-120A41DCB9DF}"/>
              </a:ext>
            </a:extLst>
          </p:cNvPr>
          <p:cNvSpPr>
            <a:spLocks noGrp="1"/>
          </p:cNvSpPr>
          <p:nvPr>
            <p:ph type="title"/>
          </p:nvPr>
        </p:nvSpPr>
        <p:spPr>
          <a:xfrm>
            <a:off x="927100" y="238125"/>
            <a:ext cx="10515600" cy="1860400"/>
          </a:xfrm>
        </p:spPr>
        <p:txBody>
          <a:bodyPr vert="horz" lIns="91440" tIns="45720" rIns="91440" bIns="45720" rtlCol="0" anchor="ctr">
            <a:normAutofit/>
          </a:bodyPr>
          <a:lstStyle/>
          <a:p>
            <a:r>
              <a:rPr lang="en-US" sz="4000" b="1">
                <a:latin typeface="Calibri"/>
                <a:cs typeface="Calibri"/>
              </a:rPr>
              <a:t>Conversion Funnels of click percentages for </a:t>
            </a:r>
            <a:r>
              <a:rPr lang="en-US" sz="4000" b="1" err="1">
                <a:latin typeface="Calibri"/>
                <a:cs typeface="Calibri"/>
              </a:rPr>
              <a:t>pageview_url</a:t>
            </a:r>
            <a:r>
              <a:rPr lang="en-US" sz="4000" b="1">
                <a:latin typeface="Calibri"/>
                <a:cs typeface="Calibri"/>
              </a:rPr>
              <a:t> and respective session count:</a:t>
            </a:r>
          </a:p>
        </p:txBody>
      </p:sp>
      <p:pic>
        <p:nvPicPr>
          <p:cNvPr id="9" name="Picture 8">
            <a:extLst>
              <a:ext uri="{FF2B5EF4-FFF2-40B4-BE49-F238E27FC236}">
                <a16:creationId xmlns:a16="http://schemas.microsoft.com/office/drawing/2014/main" id="{C4240AF3-E65E-7B1B-1F08-17BEC1861181}"/>
              </a:ext>
            </a:extLst>
          </p:cNvPr>
          <p:cNvPicPr>
            <a:picLocks noChangeAspect="1"/>
          </p:cNvPicPr>
          <p:nvPr/>
        </p:nvPicPr>
        <p:blipFill>
          <a:blip r:embed="rId2"/>
          <a:srcRect l="608" r="-203" b="-251"/>
          <a:stretch/>
        </p:blipFill>
        <p:spPr>
          <a:xfrm>
            <a:off x="181234" y="2573106"/>
            <a:ext cx="5828261" cy="3523113"/>
          </a:xfrm>
          <a:prstGeom prst="rect">
            <a:avLst/>
          </a:prstGeom>
        </p:spPr>
      </p:pic>
      <p:pic>
        <p:nvPicPr>
          <p:cNvPr id="7" name="Picture 6" descr="A graph with blue bars&#10;&#10;Description automatically generated">
            <a:extLst>
              <a:ext uri="{FF2B5EF4-FFF2-40B4-BE49-F238E27FC236}">
                <a16:creationId xmlns:a16="http://schemas.microsoft.com/office/drawing/2014/main" id="{AC850D75-44BF-9D5A-95BE-402111F4455A}"/>
              </a:ext>
            </a:extLst>
          </p:cNvPr>
          <p:cNvPicPr>
            <a:picLocks noChangeAspect="1"/>
          </p:cNvPicPr>
          <p:nvPr/>
        </p:nvPicPr>
        <p:blipFill>
          <a:blip r:embed="rId3"/>
          <a:stretch>
            <a:fillRect/>
          </a:stretch>
        </p:blipFill>
        <p:spPr>
          <a:xfrm>
            <a:off x="6182505" y="2577226"/>
            <a:ext cx="5828261" cy="3438674"/>
          </a:xfrm>
          <a:prstGeom prst="rect">
            <a:avLst/>
          </a:prstGeom>
        </p:spPr>
      </p:pic>
      <p:sp>
        <p:nvSpPr>
          <p:cNvPr id="3" name="Minus Sign 2">
            <a:extLst>
              <a:ext uri="{FF2B5EF4-FFF2-40B4-BE49-F238E27FC236}">
                <a16:creationId xmlns:a16="http://schemas.microsoft.com/office/drawing/2014/main" id="{A2877749-6051-68A9-5356-FE74B66CD289}"/>
              </a:ext>
            </a:extLst>
          </p:cNvPr>
          <p:cNvSpPr/>
          <p:nvPr/>
        </p:nvSpPr>
        <p:spPr>
          <a:xfrm>
            <a:off x="1022350" y="1717675"/>
            <a:ext cx="9969500" cy="914400"/>
          </a:xfrm>
          <a:prstGeom prst="mathMinus">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5050348"/>
      </p:ext>
    </p:extLst>
  </p:cSld>
  <p:clrMapOvr>
    <a:masterClrMapping/>
  </p:clrMapOvr>
  <p:transition spd="slow">
    <p:push dir="u"/>
  </p:transition>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7D0F5F9-22F7-42AD-1DC9-833E894B157E}"/>
              </a:ext>
            </a:extLst>
          </p:cNvPr>
          <p:cNvSpPr txBox="1"/>
          <p:nvPr/>
        </p:nvSpPr>
        <p:spPr>
          <a:xfrm>
            <a:off x="838200" y="365125"/>
            <a:ext cx="10515600"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000" b="1" kern="1200">
                <a:latin typeface="Calibri"/>
                <a:ea typeface="+mj-ea"/>
                <a:cs typeface="Calibri"/>
              </a:rPr>
              <a:t>Insights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FE3FD10-95A4-73BC-BE2A-4B0CD8CA7B0C}"/>
              </a:ext>
            </a:extLst>
          </p:cNvPr>
          <p:cNvSpPr>
            <a:spLocks noGrp="1"/>
          </p:cNvSpPr>
          <p:nvPr>
            <p:ph idx="1"/>
          </p:nvPr>
        </p:nvSpPr>
        <p:spPr>
          <a:xfrm>
            <a:off x="838200" y="1929384"/>
            <a:ext cx="10515600" cy="4251960"/>
          </a:xfrm>
        </p:spPr>
        <p:txBody>
          <a:bodyPr vert="horz" lIns="91440" tIns="45720" rIns="91440" bIns="45720" rtlCol="0" anchor="t">
            <a:noAutofit/>
          </a:bodyPr>
          <a:lstStyle/>
          <a:p>
            <a:r>
              <a:rPr lang="en-US" sz="1800" b="1"/>
              <a:t>Drop-off Analysis</a:t>
            </a:r>
            <a:r>
              <a:rPr lang="en-US" sz="1800"/>
              <a:t>:</a:t>
            </a:r>
            <a:endParaRPr lang="en-US" sz="1800">
              <a:cs typeface="Calibri"/>
            </a:endParaRPr>
          </a:p>
          <a:p>
            <a:pPr marL="971550" lvl="1"/>
            <a:r>
              <a:rPr lang="en-US" sz="1800"/>
              <a:t>There's a significant drop-off from the product page (2,115 sessions) to the cart page (683 sessions).</a:t>
            </a:r>
            <a:endParaRPr lang="en-US" sz="1800">
              <a:cs typeface="Calibri"/>
            </a:endParaRPr>
          </a:p>
          <a:p>
            <a:pPr marL="971550" lvl="1"/>
            <a:r>
              <a:rPr lang="en-US" sz="1800"/>
              <a:t>Further drop-offs are observed from the cart page to the shipping page (455 sessions), and from the shipping page to the billing page (361 sessions), ending with 158 sessions on the thank you page.</a:t>
            </a:r>
            <a:endParaRPr lang="en-US" sz="1800">
              <a:cs typeface="Calibri"/>
            </a:endParaRPr>
          </a:p>
          <a:p>
            <a:r>
              <a:rPr lang="en-US" sz="1800" b="1"/>
              <a:t>Click Rates</a:t>
            </a:r>
            <a:r>
              <a:rPr lang="en-US" sz="1800"/>
              <a:t>:</a:t>
            </a:r>
            <a:endParaRPr lang="en-US" sz="1800">
              <a:cs typeface="Calibri"/>
            </a:endParaRPr>
          </a:p>
          <a:p>
            <a:pPr marL="971550" lvl="1"/>
            <a:r>
              <a:rPr lang="en-US" sz="1800"/>
              <a:t>The highest click rate is on the billing page (79.34%) and the fuzzy page (74.09%).</a:t>
            </a:r>
            <a:endParaRPr lang="en-US" sz="1800">
              <a:cs typeface="Calibri"/>
            </a:endParaRPr>
          </a:p>
          <a:p>
            <a:pPr marL="971550" lvl="1"/>
            <a:r>
              <a:rPr lang="en-US" sz="1800"/>
              <a:t>The lowest click rates are for the thank you page (43.77%) and the cart page (43.59%).</a:t>
            </a:r>
            <a:endParaRPr lang="en-US" sz="1800">
              <a:cs typeface="Calibri"/>
            </a:endParaRPr>
          </a:p>
          <a:p>
            <a:pPr lvl="1"/>
            <a:r>
              <a:rPr lang="en-US" sz="1800"/>
              <a:t>Recommendations:</a:t>
            </a:r>
            <a:endParaRPr lang="en-US" sz="1800">
              <a:cs typeface="Calibri"/>
            </a:endParaRPr>
          </a:p>
          <a:p>
            <a:pPr marL="971550" lvl="1"/>
            <a:r>
              <a:rPr lang="en-US" sz="1800" b="1"/>
              <a:t>User Reviews</a:t>
            </a:r>
            <a:r>
              <a:rPr lang="en-US" sz="1800"/>
              <a:t>: Highlight user reviews and ratings to build trust and encourage purchases.</a:t>
            </a:r>
            <a:endParaRPr lang="en-US" sz="1800">
              <a:cs typeface="Calibri"/>
            </a:endParaRPr>
          </a:p>
          <a:p>
            <a:pPr marL="971550" lvl="1"/>
            <a:r>
              <a:rPr lang="en-US" sz="1800" b="1"/>
              <a:t>Save Cart Feature</a:t>
            </a:r>
            <a:r>
              <a:rPr lang="en-US" sz="1800"/>
              <a:t>: Allow users to save their cart for later or email their cart contents to themselves.</a:t>
            </a:r>
            <a:endParaRPr lang="en-US" sz="1800">
              <a:cs typeface="Calibri"/>
            </a:endParaRPr>
          </a:p>
          <a:p>
            <a:pPr marL="971550" lvl="1"/>
            <a:r>
              <a:rPr lang="en-US" sz="1800" b="1"/>
              <a:t>Prominent Checkout Button</a:t>
            </a:r>
            <a:r>
              <a:rPr lang="en-US" sz="1800"/>
              <a:t>: Ensure the checkout button is easy to find and click.</a:t>
            </a:r>
            <a:endParaRPr lang="en-US" sz="1800">
              <a:cs typeface="Calibri"/>
            </a:endParaRPr>
          </a:p>
          <a:p>
            <a:pPr marL="971550" lvl="1"/>
            <a:r>
              <a:rPr lang="en-US" sz="1800" b="1"/>
              <a:t>Multiple Shipping Options</a:t>
            </a:r>
            <a:r>
              <a:rPr lang="en-US" sz="1800"/>
              <a:t>: Offer various shipping options to cater to different needs (e.g., standard, express).</a:t>
            </a:r>
            <a:endParaRPr lang="en-US" sz="1800">
              <a:cs typeface="Calibri"/>
            </a:endParaRPr>
          </a:p>
          <a:p>
            <a:pPr marL="971550" lvl="1"/>
            <a:r>
              <a:rPr lang="en-US" sz="1800" b="1"/>
              <a:t>Payment Options</a:t>
            </a:r>
            <a:r>
              <a:rPr lang="en-US" sz="1800"/>
              <a:t>: Offer multiple payment methods to accommodate different preferences.</a:t>
            </a:r>
            <a:endParaRPr lang="en-US" sz="1800">
              <a:cs typeface="Calibri"/>
            </a:endParaRPr>
          </a:p>
          <a:p>
            <a:pPr marL="971550" lvl="1"/>
            <a:endParaRPr lang="en-US" sz="1700"/>
          </a:p>
          <a:p>
            <a:pPr marL="971550" lvl="1"/>
            <a:endParaRPr lang="en-US" sz="1700"/>
          </a:p>
          <a:p>
            <a:pPr marL="0"/>
            <a:endParaRPr lang="en-US" sz="1700"/>
          </a:p>
          <a:p>
            <a:endParaRPr lang="en-US" sz="1700"/>
          </a:p>
          <a:p>
            <a:pPr marL="0"/>
            <a:endParaRPr lang="en-US" sz="1700" b="1"/>
          </a:p>
        </p:txBody>
      </p:sp>
    </p:spTree>
    <p:extLst>
      <p:ext uri="{BB962C8B-B14F-4D97-AF65-F5344CB8AC3E}">
        <p14:creationId xmlns:p14="http://schemas.microsoft.com/office/powerpoint/2010/main" val="1604305189"/>
      </p:ext>
    </p:extLst>
  </p:cSld>
  <p:clrMapOvr>
    <a:masterClrMapping/>
  </p:clrMapOvr>
  <p:transition spd="slow">
    <p:push dir="u"/>
  </p:transition>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E167B6-BA35-F47A-13B3-0533F6C85FA7}"/>
              </a:ext>
            </a:extLst>
          </p:cNvPr>
          <p:cNvSpPr>
            <a:spLocks noGrp="1"/>
          </p:cNvSpPr>
          <p:nvPr>
            <p:ph type="title"/>
          </p:nvPr>
        </p:nvSpPr>
        <p:spPr>
          <a:xfrm>
            <a:off x="628149" y="3118376"/>
            <a:ext cx="4033303" cy="1287516"/>
          </a:xfrm>
        </p:spPr>
        <p:txBody>
          <a:bodyPr vert="horz" lIns="91440" tIns="45720" rIns="91440" bIns="45720" rtlCol="0" anchor="b">
            <a:normAutofit fontScale="90000"/>
          </a:bodyPr>
          <a:lstStyle/>
          <a:p>
            <a:r>
              <a:rPr lang="en-US" sz="4000" b="1">
                <a:latin typeface="Calibri"/>
                <a:cs typeface="Calibri"/>
              </a:rPr>
              <a:t>Analyzing,/billing </a:t>
            </a:r>
            <a:br>
              <a:rPr lang="en-US" sz="4000" b="1">
                <a:latin typeface="Calibri"/>
                <a:cs typeface="Calibri"/>
              </a:rPr>
            </a:br>
            <a:r>
              <a:rPr lang="en-US" sz="4000" b="1">
                <a:latin typeface="Calibri"/>
                <a:cs typeface="Calibri"/>
              </a:rPr>
              <a:t>vs. new /billing-2 pages</a:t>
            </a:r>
            <a:r>
              <a:rPr lang="en-US" sz="4100" kern="1200">
                <a:latin typeface="+mj-lt"/>
                <a:ea typeface="+mj-ea"/>
                <a:cs typeface="+mj-cs"/>
              </a:rPr>
              <a:t> </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41FB1F66-B0FB-1863-A287-D7BBF4523437}"/>
              </a:ext>
            </a:extLst>
          </p:cNvPr>
          <p:cNvPicPr>
            <a:picLocks noGrp="1" noChangeAspect="1"/>
          </p:cNvPicPr>
          <p:nvPr>
            <p:ph idx="1"/>
          </p:nvPr>
        </p:nvPicPr>
        <p:blipFill>
          <a:blip r:embed="rId2"/>
          <a:stretch>
            <a:fillRect/>
          </a:stretch>
        </p:blipFill>
        <p:spPr>
          <a:xfrm>
            <a:off x="4654296" y="1247061"/>
            <a:ext cx="7214616" cy="4336445"/>
          </a:xfrm>
          <a:prstGeom prst="rect">
            <a:avLst/>
          </a:prstGeom>
        </p:spPr>
      </p:pic>
    </p:spTree>
    <p:extLst>
      <p:ext uri="{BB962C8B-B14F-4D97-AF65-F5344CB8AC3E}">
        <p14:creationId xmlns:p14="http://schemas.microsoft.com/office/powerpoint/2010/main" val="1918191056"/>
      </p:ext>
    </p:extLst>
  </p:cSld>
  <p:clrMapOvr>
    <a:masterClrMapping/>
  </p:clrMapOvr>
  <p:transition spd="slow">
    <p:push dir="u"/>
  </p:transition>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D518F8-9276-DDC7-8BDD-93B5A50A8335}"/>
              </a:ext>
            </a:extLst>
          </p:cNvPr>
          <p:cNvSpPr>
            <a:spLocks noGrp="1"/>
          </p:cNvSpPr>
          <p:nvPr>
            <p:ph idx="1"/>
          </p:nvPr>
        </p:nvSpPr>
        <p:spPr>
          <a:xfrm>
            <a:off x="954881" y="1075185"/>
            <a:ext cx="10495555" cy="3429358"/>
          </a:xfrm>
        </p:spPr>
        <p:txBody>
          <a:bodyPr vert="horz" lIns="91440" tIns="45720" rIns="91440" bIns="45720" rtlCol="0" anchor="ctr">
            <a:noAutofit/>
          </a:bodyPr>
          <a:lstStyle/>
          <a:p>
            <a:r>
              <a:rPr lang="en-US" sz="1800" b="1">
                <a:latin typeface="Calibri Light"/>
                <a:ea typeface="+mn-lt"/>
                <a:cs typeface="+mn-lt"/>
              </a:rPr>
              <a:t>Higher Traffic for </a:t>
            </a:r>
            <a:r>
              <a:rPr lang="en-US" sz="1800" b="1">
                <a:latin typeface="Calibri Light"/>
                <a:cs typeface="Times New Roman"/>
              </a:rPr>
              <a:t>/billing-2</a:t>
            </a:r>
            <a:r>
              <a:rPr lang="en-US" sz="1800">
                <a:latin typeface="Calibri Light"/>
                <a:ea typeface="+mn-lt"/>
                <a:cs typeface="+mn-lt"/>
              </a:rPr>
              <a:t>:</a:t>
            </a:r>
            <a:endParaRPr lang="en-US" sz="1800">
              <a:latin typeface="Calibri Light"/>
              <a:cs typeface="Times New Roman"/>
            </a:endParaRPr>
          </a:p>
          <a:p>
            <a:pPr lvl="1"/>
            <a:r>
              <a:rPr lang="en-US" sz="1800">
                <a:latin typeface="Calibri Light"/>
                <a:ea typeface="+mn-lt"/>
                <a:cs typeface="+mn-lt"/>
              </a:rPr>
              <a:t>The </a:t>
            </a:r>
            <a:r>
              <a:rPr lang="en-US" sz="1800">
                <a:latin typeface="Calibri Light"/>
                <a:cs typeface="Times New Roman"/>
              </a:rPr>
              <a:t>/billing-2</a:t>
            </a:r>
            <a:r>
              <a:rPr lang="en-US" sz="1800">
                <a:latin typeface="Calibri Light"/>
                <a:ea typeface="+mn-lt"/>
                <a:cs typeface="+mn-lt"/>
              </a:rPr>
              <a:t> page has significantly higher traffic with 48,441 total page views compared to 3,617 for the </a:t>
            </a:r>
            <a:r>
              <a:rPr lang="en-US" sz="1800">
                <a:latin typeface="Calibri Light"/>
                <a:cs typeface="Times New Roman"/>
              </a:rPr>
              <a:t>/billing</a:t>
            </a:r>
            <a:r>
              <a:rPr lang="en-US" sz="1800">
                <a:latin typeface="Calibri Light"/>
                <a:ea typeface="+mn-lt"/>
                <a:cs typeface="+mn-lt"/>
              </a:rPr>
              <a:t> page. This indicates a strong preference or higher traffic allocation towards the new billing page.</a:t>
            </a:r>
            <a:endParaRPr lang="en-US" sz="1800">
              <a:latin typeface="Calibri Light"/>
              <a:cs typeface="Times New Roman"/>
            </a:endParaRPr>
          </a:p>
          <a:p>
            <a:r>
              <a:rPr lang="en-US" sz="1800" b="1">
                <a:latin typeface="Calibri Light"/>
                <a:ea typeface="+mn-lt"/>
                <a:cs typeface="+mn-lt"/>
              </a:rPr>
              <a:t>Higher Conversion Rate for </a:t>
            </a:r>
            <a:r>
              <a:rPr lang="en-US" sz="1800" b="1">
                <a:latin typeface="Calibri Light"/>
                <a:cs typeface="Times New Roman"/>
              </a:rPr>
              <a:t>/billing-2</a:t>
            </a:r>
            <a:r>
              <a:rPr lang="en-US" sz="1800">
                <a:latin typeface="Calibri Light"/>
                <a:ea typeface="+mn-lt"/>
                <a:cs typeface="+mn-lt"/>
              </a:rPr>
              <a:t>:</a:t>
            </a:r>
            <a:endParaRPr lang="en-US" sz="1800">
              <a:latin typeface="Calibri Light"/>
              <a:cs typeface="Times New Roman"/>
            </a:endParaRPr>
          </a:p>
          <a:p>
            <a:pPr lvl="1"/>
            <a:r>
              <a:rPr lang="en-US" sz="1800">
                <a:latin typeface="Calibri Light"/>
                <a:ea typeface="+mn-lt"/>
                <a:cs typeface="+mn-lt"/>
              </a:rPr>
              <a:t>The conversion rate for </a:t>
            </a:r>
            <a:r>
              <a:rPr lang="en-US" sz="1800">
                <a:latin typeface="Calibri Light"/>
                <a:cs typeface="Times New Roman"/>
              </a:rPr>
              <a:t>/billing-2</a:t>
            </a:r>
            <a:r>
              <a:rPr lang="en-US" sz="1800">
                <a:latin typeface="Calibri Light"/>
                <a:ea typeface="+mn-lt"/>
                <a:cs typeface="+mn-lt"/>
              </a:rPr>
              <a:t> is substantially higher at 60% compared to 45% for the </a:t>
            </a:r>
            <a:r>
              <a:rPr lang="en-US" sz="1800">
                <a:latin typeface="Calibri Light"/>
                <a:cs typeface="Times New Roman"/>
              </a:rPr>
              <a:t>/billing</a:t>
            </a:r>
            <a:r>
              <a:rPr lang="en-US" sz="1800">
                <a:latin typeface="Calibri Light"/>
                <a:ea typeface="+mn-lt"/>
                <a:cs typeface="+mn-lt"/>
              </a:rPr>
              <a:t> page. This suggests that the new billing page is more effective at converting visitors into orders.</a:t>
            </a:r>
            <a:endParaRPr lang="en-US" sz="1800">
              <a:latin typeface="Calibri Light"/>
              <a:cs typeface="Times New Roman"/>
            </a:endParaRPr>
          </a:p>
          <a:p>
            <a:r>
              <a:rPr lang="en-US" sz="1800" b="1">
                <a:latin typeface="Calibri Light"/>
                <a:ea typeface="+mn-lt"/>
                <a:cs typeface="+mn-lt"/>
              </a:rPr>
              <a:t>Significant Increase in Total Orders</a:t>
            </a:r>
            <a:r>
              <a:rPr lang="en-US" sz="1800">
                <a:latin typeface="Calibri Light"/>
                <a:ea typeface="+mn-lt"/>
                <a:cs typeface="+mn-lt"/>
              </a:rPr>
              <a:t>:</a:t>
            </a:r>
            <a:endParaRPr lang="en-US" sz="1800">
              <a:latin typeface="Calibri Light"/>
              <a:cs typeface="Times New Roman"/>
            </a:endParaRPr>
          </a:p>
          <a:p>
            <a:pPr lvl="1"/>
            <a:r>
              <a:rPr lang="en-US" sz="1800">
                <a:latin typeface="Calibri Light"/>
                <a:ea typeface="+mn-lt"/>
                <a:cs typeface="+mn-lt"/>
              </a:rPr>
              <a:t>The total orders for </a:t>
            </a:r>
            <a:r>
              <a:rPr lang="en-US" sz="1800">
                <a:latin typeface="Calibri Light"/>
                <a:cs typeface="Times New Roman"/>
              </a:rPr>
              <a:t>/billing-2</a:t>
            </a:r>
            <a:r>
              <a:rPr lang="en-US" sz="1800">
                <a:latin typeface="Calibri Light"/>
                <a:ea typeface="+mn-lt"/>
                <a:cs typeface="+mn-lt"/>
              </a:rPr>
              <a:t> are 30,693, while </a:t>
            </a:r>
            <a:r>
              <a:rPr lang="en-US" sz="1800">
                <a:latin typeface="Calibri Light"/>
                <a:cs typeface="Times New Roman"/>
              </a:rPr>
              <a:t>/billing</a:t>
            </a:r>
            <a:r>
              <a:rPr lang="en-US" sz="1800">
                <a:latin typeface="Calibri Light"/>
                <a:ea typeface="+mn-lt"/>
                <a:cs typeface="+mn-lt"/>
              </a:rPr>
              <a:t> has only 1,620. This massive difference is a clear indicator that the new billing page performs better in driving conversions.</a:t>
            </a:r>
            <a:endParaRPr lang="en-US" sz="1800">
              <a:latin typeface="Calibri Light"/>
              <a:cs typeface="Times New Roman"/>
            </a:endParaRPr>
          </a:p>
          <a:p>
            <a:pPr marL="0" indent="0">
              <a:buNone/>
            </a:pPr>
            <a:endParaRPr lang="en-US" sz="1800">
              <a:latin typeface="Times New Roman"/>
              <a:cs typeface="Times New Roman"/>
            </a:endParaRPr>
          </a:p>
        </p:txBody>
      </p:sp>
      <p:sp>
        <p:nvSpPr>
          <p:cNvPr id="2" name="TextBox 1">
            <a:extLst>
              <a:ext uri="{FF2B5EF4-FFF2-40B4-BE49-F238E27FC236}">
                <a16:creationId xmlns:a16="http://schemas.microsoft.com/office/drawing/2014/main" id="{BEAEE1F5-943D-42C0-F954-4DE3B7994809}"/>
              </a:ext>
            </a:extLst>
          </p:cNvPr>
          <p:cNvSpPr txBox="1"/>
          <p:nvPr/>
        </p:nvSpPr>
        <p:spPr>
          <a:xfrm>
            <a:off x="950912" y="440531"/>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latin typeface="Calibri"/>
                <a:cs typeface="Calibri"/>
              </a:rPr>
              <a:t>Insights</a:t>
            </a:r>
            <a:endParaRPr lang="en-US" sz="4000">
              <a:latin typeface="Calibri"/>
              <a:cs typeface="Calibri"/>
            </a:endParaRPr>
          </a:p>
        </p:txBody>
      </p:sp>
      <p:sp>
        <p:nvSpPr>
          <p:cNvPr id="4" name="TextBox 3">
            <a:extLst>
              <a:ext uri="{FF2B5EF4-FFF2-40B4-BE49-F238E27FC236}">
                <a16:creationId xmlns:a16="http://schemas.microsoft.com/office/drawing/2014/main" id="{8C311CF6-1015-BC0E-DB45-59F9D80DFD9D}"/>
              </a:ext>
            </a:extLst>
          </p:cNvPr>
          <p:cNvSpPr txBox="1"/>
          <p:nvPr/>
        </p:nvSpPr>
        <p:spPr>
          <a:xfrm>
            <a:off x="952500" y="5143500"/>
            <a:ext cx="10744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Calibri Light"/>
                <a:cs typeface="Arial"/>
              </a:rPr>
              <a:t>Implement /billing-2 as the Default Billing Page</a:t>
            </a:r>
            <a:r>
              <a:rPr lang="en-US">
                <a:latin typeface="Calibri Light"/>
                <a:cs typeface="Arial"/>
              </a:rPr>
              <a:t>:​</a:t>
            </a:r>
            <a:endParaRPr lang="en-US">
              <a:latin typeface="Calibri Light"/>
              <a:cs typeface="Calibri Light"/>
            </a:endParaRPr>
          </a:p>
          <a:p>
            <a:pPr marL="228600" lvl="1" indent="-228600">
              <a:buFont typeface=""/>
              <a:buChar char="•"/>
            </a:pPr>
            <a:r>
              <a:rPr lang="en-US">
                <a:latin typeface="Calibri Light"/>
                <a:cs typeface="Arial"/>
              </a:rPr>
              <a:t>Given the higher conversion rate and total orders, it is advisable to make /billing-2 the default billing page for all users. The improved performance indicates that users find it easier or more appealing to complete their purchases on this page​</a:t>
            </a:r>
          </a:p>
        </p:txBody>
      </p:sp>
      <p:sp>
        <p:nvSpPr>
          <p:cNvPr id="5" name="TextBox 4">
            <a:extLst>
              <a:ext uri="{FF2B5EF4-FFF2-40B4-BE49-F238E27FC236}">
                <a16:creationId xmlns:a16="http://schemas.microsoft.com/office/drawing/2014/main" id="{B08A8FBB-6AA4-E341-9185-D762F93A4903}"/>
              </a:ext>
            </a:extLst>
          </p:cNvPr>
          <p:cNvSpPr txBox="1"/>
          <p:nvPr/>
        </p:nvSpPr>
        <p:spPr>
          <a:xfrm>
            <a:off x="952500" y="4508500"/>
            <a:ext cx="42037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latin typeface="Calibri"/>
                <a:cs typeface="Calibri"/>
              </a:rPr>
              <a:t>Recommendations​</a:t>
            </a:r>
          </a:p>
        </p:txBody>
      </p:sp>
    </p:spTree>
    <p:extLst>
      <p:ext uri="{BB962C8B-B14F-4D97-AF65-F5344CB8AC3E}">
        <p14:creationId xmlns:p14="http://schemas.microsoft.com/office/powerpoint/2010/main" val="2739476488"/>
      </p:ext>
    </p:extLst>
  </p:cSld>
  <p:clrMapOvr>
    <a:masterClrMapping/>
  </p:clrMapOvr>
  <p:transition spd="slow">
    <p:push dir="u"/>
  </p:transition>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B0D320F-EB54-40DB-09F7-0FD51511F63C}"/>
              </a:ext>
            </a:extLst>
          </p:cNvPr>
          <p:cNvPicPr>
            <a:picLocks noChangeAspect="1"/>
          </p:cNvPicPr>
          <p:nvPr/>
        </p:nvPicPr>
        <p:blipFill>
          <a:blip r:embed="rId2"/>
          <a:stretch>
            <a:fillRect/>
          </a:stretch>
        </p:blipFill>
        <p:spPr>
          <a:xfrm>
            <a:off x="179388" y="2349414"/>
            <a:ext cx="4505325" cy="1581150"/>
          </a:xfrm>
          <a:prstGeom prst="rect">
            <a:avLst/>
          </a:prstGeom>
        </p:spPr>
      </p:pic>
      <p:pic>
        <p:nvPicPr>
          <p:cNvPr id="16" name="Picture 15" descr="A screenshot of a computer&#10;&#10;Description automatically generated">
            <a:extLst>
              <a:ext uri="{FF2B5EF4-FFF2-40B4-BE49-F238E27FC236}">
                <a16:creationId xmlns:a16="http://schemas.microsoft.com/office/drawing/2014/main" id="{5D2227C1-011D-78C0-E1E9-A4FE5A230AF9}"/>
              </a:ext>
            </a:extLst>
          </p:cNvPr>
          <p:cNvPicPr>
            <a:picLocks noChangeAspect="1"/>
          </p:cNvPicPr>
          <p:nvPr/>
        </p:nvPicPr>
        <p:blipFill>
          <a:blip r:embed="rId3"/>
          <a:stretch>
            <a:fillRect/>
          </a:stretch>
        </p:blipFill>
        <p:spPr>
          <a:xfrm>
            <a:off x="431800" y="4800566"/>
            <a:ext cx="11328400" cy="1399813"/>
          </a:xfrm>
          <a:prstGeom prst="rect">
            <a:avLst/>
          </a:prstGeom>
        </p:spPr>
      </p:pic>
      <p:graphicFrame>
        <p:nvGraphicFramePr>
          <p:cNvPr id="21" name="TextBox 14">
            <a:extLst>
              <a:ext uri="{FF2B5EF4-FFF2-40B4-BE49-F238E27FC236}">
                <a16:creationId xmlns:a16="http://schemas.microsoft.com/office/drawing/2014/main" id="{D1CA552D-8C35-90F6-F4AC-EFDCF27C8690}"/>
              </a:ext>
            </a:extLst>
          </p:cNvPr>
          <p:cNvGraphicFramePr/>
          <p:nvPr>
            <p:extLst>
              <p:ext uri="{D42A27DB-BD31-4B8C-83A1-F6EECF244321}">
                <p14:modId xmlns:p14="http://schemas.microsoft.com/office/powerpoint/2010/main" val="424575990"/>
              </p:ext>
            </p:extLst>
          </p:nvPr>
        </p:nvGraphicFramePr>
        <p:xfrm>
          <a:off x="5041900" y="1013941"/>
          <a:ext cx="6718300" cy="36253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9" name="Minus Sign 58">
            <a:extLst>
              <a:ext uri="{FF2B5EF4-FFF2-40B4-BE49-F238E27FC236}">
                <a16:creationId xmlns:a16="http://schemas.microsoft.com/office/drawing/2014/main" id="{021820E0-87FD-AA0C-2350-F8801E53D3EE}"/>
              </a:ext>
            </a:extLst>
          </p:cNvPr>
          <p:cNvSpPr/>
          <p:nvPr/>
        </p:nvSpPr>
        <p:spPr>
          <a:xfrm>
            <a:off x="-570643" y="3801848"/>
            <a:ext cx="6016625" cy="253999"/>
          </a:xfrm>
          <a:prstGeom prst="mathMinus">
            <a:avLst/>
          </a:prstGeom>
          <a:solidFill>
            <a:srgbClr val="ED7D3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8442742"/>
      </p:ext>
    </p:extLst>
  </p:cSld>
  <p:clrMapOvr>
    <a:masterClrMapping/>
  </p:clrMapOvr>
  <p:transition spd="slow">
    <p:push dir="u"/>
  </p:transition>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7272352-AEA8-2176-C745-38DBDDDC03CA}"/>
              </a:ext>
            </a:extLst>
          </p:cNvPr>
          <p:cNvSpPr txBox="1"/>
          <p:nvPr/>
        </p:nvSpPr>
        <p:spPr>
          <a:xfrm>
            <a:off x="838200" y="365125"/>
            <a:ext cx="10515600"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000" b="1">
                <a:latin typeface="Calibri"/>
                <a:ea typeface="+mj-ea"/>
                <a:cs typeface="Calibri"/>
              </a:rPr>
              <a:t>Insights</a:t>
            </a:r>
          </a:p>
        </p:txBody>
      </p:sp>
      <p:sp>
        <p:nvSpPr>
          <p:cNvPr id="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56F2212-97D8-4231-0972-2A9C87F6863A}"/>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1700" b="1"/>
              <a:t>Click Rate Comparison</a:t>
            </a:r>
            <a:r>
              <a:rPr lang="en-US" sz="1700"/>
              <a:t>:</a:t>
            </a:r>
          </a:p>
          <a:p>
            <a:pPr marL="971550" lvl="1"/>
            <a:r>
              <a:rPr lang="en-US" sz="1700"/>
              <a:t>The click rate for the "furry post" is significantly higher at 62.13% compared to the "bear post" at 14.44%.</a:t>
            </a:r>
          </a:p>
          <a:p>
            <a:r>
              <a:rPr lang="en-US" sz="1700" b="1"/>
              <a:t>Audience Engagement</a:t>
            </a:r>
            <a:r>
              <a:rPr lang="en-US" sz="1700"/>
              <a:t>:</a:t>
            </a:r>
          </a:p>
          <a:p>
            <a:pPr marL="971550" lvl="1"/>
            <a:r>
              <a:rPr lang="en-US" sz="1700"/>
              <a:t>The higher click rate for the "furry post" indicates that it is more engaging or relevant to the audience than the "bear post."</a:t>
            </a:r>
          </a:p>
          <a:p>
            <a:pPr lvl="1"/>
            <a:r>
              <a:rPr lang="en-US" sz="1700"/>
              <a:t>Recommendations</a:t>
            </a:r>
          </a:p>
          <a:p>
            <a:r>
              <a:rPr lang="en-US" sz="1700" b="1"/>
              <a:t>Analyze Content</a:t>
            </a:r>
            <a:r>
              <a:rPr lang="en-US" sz="1700"/>
              <a:t>:</a:t>
            </a:r>
          </a:p>
          <a:p>
            <a:pPr marL="971550" lvl="1"/>
            <a:r>
              <a:rPr lang="en-US" sz="1700" b="1"/>
              <a:t>Furry Post</a:t>
            </a:r>
            <a:r>
              <a:rPr lang="en-US" sz="1700"/>
              <a:t>: Identify the elements that contribute to the high click rate. This could include the topic, headlines, images, call to actions, or content format.</a:t>
            </a:r>
          </a:p>
          <a:p>
            <a:pPr marL="971550" lvl="1"/>
            <a:r>
              <a:rPr lang="en-US" sz="1700" b="1"/>
              <a:t>Bear Post</a:t>
            </a:r>
            <a:r>
              <a:rPr lang="en-US" sz="1700"/>
              <a:t>: Review the content to understand why it has a lower engagement. Consider the topic relevance, clarity, and appeal of the post.</a:t>
            </a:r>
          </a:p>
          <a:p>
            <a:r>
              <a:rPr lang="en-US" sz="1700" b="1"/>
              <a:t>Replicate Success Factors</a:t>
            </a:r>
            <a:r>
              <a:rPr lang="en-US" sz="1700"/>
              <a:t>:</a:t>
            </a:r>
          </a:p>
          <a:p>
            <a:pPr marL="971550" lvl="1"/>
            <a:r>
              <a:rPr lang="en-US" sz="1700"/>
              <a:t>Apply successful elements from the "furry post" to other posts. This might involve using similar headlines, visual styles, or content structures.</a:t>
            </a:r>
          </a:p>
          <a:p>
            <a:pPr marL="0"/>
            <a:endParaRPr lang="en-US" sz="1700" b="1"/>
          </a:p>
        </p:txBody>
      </p:sp>
    </p:spTree>
    <p:extLst>
      <p:ext uri="{BB962C8B-B14F-4D97-AF65-F5344CB8AC3E}">
        <p14:creationId xmlns:p14="http://schemas.microsoft.com/office/powerpoint/2010/main" val="1779495789"/>
      </p:ext>
    </p:extLst>
  </p:cSld>
  <p:clrMapOvr>
    <a:masterClrMapping/>
  </p:clrMapOvr>
  <p:transition spd="slow">
    <p:push dir="u"/>
  </p:transition>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016853-7A22-7964-1D32-D2EBA3C9918A}"/>
              </a:ext>
            </a:extLst>
          </p:cNvPr>
          <p:cNvSpPr>
            <a:spLocks noGrp="1"/>
          </p:cNvSpPr>
          <p:nvPr>
            <p:ph type="title"/>
          </p:nvPr>
        </p:nvSpPr>
        <p:spPr>
          <a:xfrm>
            <a:off x="635000" y="640823"/>
            <a:ext cx="3418659" cy="5583148"/>
          </a:xfrm>
        </p:spPr>
        <p:txBody>
          <a:bodyPr vert="horz" lIns="91440" tIns="45720" rIns="91440" bIns="45720" rtlCol="0" anchor="ctr">
            <a:normAutofit/>
          </a:bodyPr>
          <a:lstStyle/>
          <a:p>
            <a:r>
              <a:rPr lang="en-US" sz="4000" b="1">
                <a:latin typeface="Calibri"/>
                <a:cs typeface="Calibri"/>
              </a:rPr>
              <a:t>New Users </a:t>
            </a:r>
            <a:br>
              <a:rPr lang="en-US" sz="4000" b="1">
                <a:latin typeface="Calibri"/>
                <a:cs typeface="Calibri"/>
              </a:rPr>
            </a:br>
            <a:r>
              <a:rPr lang="en-US" sz="4000" b="1">
                <a:latin typeface="Calibri"/>
                <a:cs typeface="Calibri"/>
              </a:rPr>
              <a:t>VS</a:t>
            </a:r>
            <a:br>
              <a:rPr lang="en-US" sz="4000" b="1">
                <a:latin typeface="Calibri"/>
                <a:cs typeface="Calibri"/>
              </a:rPr>
            </a:br>
            <a:r>
              <a:rPr lang="en-US" sz="4000" b="1">
                <a:latin typeface="Calibri"/>
                <a:cs typeface="Calibri"/>
              </a:rPr>
              <a:t>Repeat Users</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of a conversion rate&#10;&#10;Description automatically generated">
            <a:extLst>
              <a:ext uri="{FF2B5EF4-FFF2-40B4-BE49-F238E27FC236}">
                <a16:creationId xmlns:a16="http://schemas.microsoft.com/office/drawing/2014/main" id="{1ABAEC3F-1830-2665-D73A-C935F6A0CD5A}"/>
              </a:ext>
            </a:extLst>
          </p:cNvPr>
          <p:cNvPicPr>
            <a:picLocks noChangeAspect="1"/>
          </p:cNvPicPr>
          <p:nvPr/>
        </p:nvPicPr>
        <p:blipFill>
          <a:blip r:embed="rId2"/>
          <a:stretch>
            <a:fillRect/>
          </a:stretch>
        </p:blipFill>
        <p:spPr>
          <a:xfrm>
            <a:off x="5270318" y="437301"/>
            <a:ext cx="6053869" cy="3479382"/>
          </a:xfrm>
          <a:prstGeom prst="rect">
            <a:avLst/>
          </a:prstGeom>
        </p:spPr>
      </p:pic>
      <p:graphicFrame>
        <p:nvGraphicFramePr>
          <p:cNvPr id="8" name="Table 7">
            <a:extLst>
              <a:ext uri="{FF2B5EF4-FFF2-40B4-BE49-F238E27FC236}">
                <a16:creationId xmlns:a16="http://schemas.microsoft.com/office/drawing/2014/main" id="{15F5ED18-2FFE-1815-6BBF-B140E0ACA836}"/>
              </a:ext>
            </a:extLst>
          </p:cNvPr>
          <p:cNvGraphicFramePr>
            <a:graphicFrameLocks noGrp="1"/>
          </p:cNvGraphicFramePr>
          <p:nvPr>
            <p:extLst>
              <p:ext uri="{D42A27DB-BD31-4B8C-83A1-F6EECF244321}">
                <p14:modId xmlns:p14="http://schemas.microsoft.com/office/powerpoint/2010/main" val="676195490"/>
              </p:ext>
            </p:extLst>
          </p:nvPr>
        </p:nvGraphicFramePr>
        <p:xfrm>
          <a:off x="5037382" y="3918390"/>
          <a:ext cx="6533553" cy="2428924"/>
        </p:xfrm>
        <a:graphic>
          <a:graphicData uri="http://schemas.openxmlformats.org/drawingml/2006/table">
            <a:tbl>
              <a:tblPr firstRow="1" bandRow="1">
                <a:tableStyleId>{21E4AEA4-8DFA-4A89-87EB-49C32662AFE0}</a:tableStyleId>
              </a:tblPr>
              <a:tblGrid>
                <a:gridCol w="2800094">
                  <a:extLst>
                    <a:ext uri="{9D8B030D-6E8A-4147-A177-3AD203B41FA5}">
                      <a16:colId xmlns:a16="http://schemas.microsoft.com/office/drawing/2014/main" val="3872771672"/>
                    </a:ext>
                  </a:extLst>
                </a:gridCol>
                <a:gridCol w="3733459">
                  <a:extLst>
                    <a:ext uri="{9D8B030D-6E8A-4147-A177-3AD203B41FA5}">
                      <a16:colId xmlns:a16="http://schemas.microsoft.com/office/drawing/2014/main" val="2213448070"/>
                    </a:ext>
                  </a:extLst>
                </a:gridCol>
              </a:tblGrid>
              <a:tr h="1112604">
                <a:tc>
                  <a:txBody>
                    <a:bodyPr/>
                    <a:lstStyle/>
                    <a:p>
                      <a:r>
                        <a:rPr lang="en-US" sz="1800">
                          <a:solidFill>
                            <a:srgbClr val="FFFFFF"/>
                          </a:solidFill>
                          <a:effectLst/>
                        </a:rPr>
                        <a:t>User Type</a:t>
                      </a:r>
                    </a:p>
                  </a:txBody>
                  <a:tcPr marL="0" marR="0" marT="0" marB="0" anchor="ctr"/>
                </a:tc>
                <a:tc>
                  <a:txBody>
                    <a:bodyPr/>
                    <a:lstStyle/>
                    <a:p>
                      <a:r>
                        <a:rPr lang="en-US" sz="1800">
                          <a:solidFill>
                            <a:srgbClr val="FFFFFF"/>
                          </a:solidFill>
                          <a:effectLst/>
                        </a:rPr>
                        <a:t>Revenue per Session</a:t>
                      </a:r>
                    </a:p>
                  </a:txBody>
                  <a:tcPr marL="0" marR="0" marT="0" marB="0" anchor="ctr"/>
                </a:tc>
                <a:extLst>
                  <a:ext uri="{0D108BD9-81ED-4DB2-BD59-A6C34878D82A}">
                    <a16:rowId xmlns:a16="http://schemas.microsoft.com/office/drawing/2014/main" val="15976255"/>
                  </a:ext>
                </a:extLst>
              </a:tr>
              <a:tr h="658160">
                <a:tc>
                  <a:txBody>
                    <a:bodyPr/>
                    <a:lstStyle/>
                    <a:p>
                      <a:r>
                        <a:rPr lang="en-US" sz="1800">
                          <a:effectLst/>
                        </a:rPr>
                        <a:t>Repeat User</a:t>
                      </a:r>
                    </a:p>
                  </a:txBody>
                  <a:tcPr marL="0" marR="0" marT="0" marB="0" anchor="ctr"/>
                </a:tc>
                <a:tc>
                  <a:txBody>
                    <a:bodyPr/>
                    <a:lstStyle/>
                    <a:p>
                      <a:r>
                        <a:rPr lang="en-US" sz="1800">
                          <a:effectLst/>
                        </a:rPr>
                        <a:t>$5.17</a:t>
                      </a:r>
                    </a:p>
                  </a:txBody>
                  <a:tcPr marL="0" marR="0" marT="0" marB="0" anchor="ctr"/>
                </a:tc>
                <a:extLst>
                  <a:ext uri="{0D108BD9-81ED-4DB2-BD59-A6C34878D82A}">
                    <a16:rowId xmlns:a16="http://schemas.microsoft.com/office/drawing/2014/main" val="1261321359"/>
                  </a:ext>
                </a:extLst>
              </a:tr>
              <a:tr h="658160">
                <a:tc>
                  <a:txBody>
                    <a:bodyPr/>
                    <a:lstStyle/>
                    <a:p>
                      <a:r>
                        <a:rPr lang="en-US" sz="1800">
                          <a:effectLst/>
                        </a:rPr>
                        <a:t>New User</a:t>
                      </a:r>
                    </a:p>
                  </a:txBody>
                  <a:tcPr marL="0" marR="0" marT="0" marB="0" anchor="ctr"/>
                </a:tc>
                <a:tc>
                  <a:txBody>
                    <a:bodyPr/>
                    <a:lstStyle/>
                    <a:p>
                      <a:r>
                        <a:rPr lang="en-US" sz="1800">
                          <a:effectLst/>
                        </a:rPr>
                        <a:t>$4.34</a:t>
                      </a:r>
                    </a:p>
                  </a:txBody>
                  <a:tcPr marL="0" marR="0" marT="0" marB="0" anchor="ctr"/>
                </a:tc>
                <a:extLst>
                  <a:ext uri="{0D108BD9-81ED-4DB2-BD59-A6C34878D82A}">
                    <a16:rowId xmlns:a16="http://schemas.microsoft.com/office/drawing/2014/main" val="978267279"/>
                  </a:ext>
                </a:extLst>
              </a:tr>
            </a:tbl>
          </a:graphicData>
        </a:graphic>
      </p:graphicFrame>
    </p:spTree>
    <p:extLst>
      <p:ext uri="{BB962C8B-B14F-4D97-AF65-F5344CB8AC3E}">
        <p14:creationId xmlns:p14="http://schemas.microsoft.com/office/powerpoint/2010/main" val="4103442044"/>
      </p:ext>
    </p:extLst>
  </p:cSld>
  <p:clrMapOvr>
    <a:masterClrMapping/>
  </p:clrMapOvr>
  <p:transition spd="slow">
    <p:push dir="u"/>
  </p:transition>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D64CE3F-4F9C-136B-58CB-4845F3F30135}"/>
              </a:ext>
            </a:extLst>
          </p:cNvPr>
          <p:cNvSpPr txBox="1"/>
          <p:nvPr/>
        </p:nvSpPr>
        <p:spPr>
          <a:xfrm>
            <a:off x="1401340" y="1061085"/>
            <a:ext cx="2908486" cy="91445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795528">
              <a:lnSpc>
                <a:spcPct val="90000"/>
              </a:lnSpc>
              <a:spcBef>
                <a:spcPct val="0"/>
              </a:spcBef>
              <a:spcAft>
                <a:spcPts val="522"/>
              </a:spcAft>
            </a:pPr>
            <a:r>
              <a:rPr lang="en-US" sz="4000" b="1">
                <a:latin typeface="Calibri"/>
                <a:ea typeface="+mj-ea"/>
                <a:cs typeface="Calibri"/>
              </a:rPr>
              <a:t>Insights</a:t>
            </a:r>
          </a:p>
        </p:txBody>
      </p:sp>
      <p:sp>
        <p:nvSpPr>
          <p:cNvPr id="3" name="Content Placeholder 2">
            <a:extLst>
              <a:ext uri="{FF2B5EF4-FFF2-40B4-BE49-F238E27FC236}">
                <a16:creationId xmlns:a16="http://schemas.microsoft.com/office/drawing/2014/main" id="{CC7840E6-B6A4-2E74-5F99-08D1E490A020}"/>
              </a:ext>
            </a:extLst>
          </p:cNvPr>
          <p:cNvSpPr>
            <a:spLocks/>
          </p:cNvSpPr>
          <p:nvPr/>
        </p:nvSpPr>
        <p:spPr>
          <a:xfrm>
            <a:off x="990600" y="2000320"/>
            <a:ext cx="5073198" cy="2325540"/>
          </a:xfrm>
          <a:prstGeom prst="rect">
            <a:avLst/>
          </a:prstGeom>
        </p:spPr>
        <p:txBody>
          <a:bodyPr vert="horz" lIns="91440" tIns="45720" rIns="91440" bIns="45720" rtlCol="0" anchor="t">
            <a:noAutofit/>
          </a:bodyPr>
          <a:lstStyle/>
          <a:p>
            <a:pPr defTabSz="795528">
              <a:spcAft>
                <a:spcPts val="600"/>
              </a:spcAft>
            </a:pPr>
            <a:r>
              <a:rPr lang="en-US" sz="1392" b="1" kern="1200">
                <a:solidFill>
                  <a:schemeClr val="tx1"/>
                </a:solidFill>
                <a:latin typeface="+mn-lt"/>
                <a:ea typeface="+mn-ea"/>
                <a:cs typeface="+mn-cs"/>
              </a:rPr>
              <a:t>Conversion Rate</a:t>
            </a:r>
            <a:r>
              <a:rPr lang="en-US" sz="1392" kern="1200">
                <a:solidFill>
                  <a:schemeClr val="tx1"/>
                </a:solidFill>
                <a:latin typeface="+mn-lt"/>
                <a:ea typeface="+mn-ea"/>
                <a:cs typeface="+mn-cs"/>
              </a:rPr>
              <a:t>:</a:t>
            </a:r>
            <a:endParaRPr lang="en-US" sz="1392" kern="1200">
              <a:solidFill>
                <a:schemeClr val="tx1"/>
              </a:solidFill>
              <a:latin typeface="+mn-lt"/>
              <a:ea typeface="+mn-ea"/>
              <a:cs typeface="Calibri"/>
            </a:endParaRPr>
          </a:p>
          <a:p>
            <a:pPr marL="845249" lvl="1" defTabSz="795528">
              <a:spcAft>
                <a:spcPts val="600"/>
              </a:spcAft>
            </a:pPr>
            <a:r>
              <a:rPr lang="en-US" sz="1392" b="1" kern="1200">
                <a:solidFill>
                  <a:schemeClr val="tx1"/>
                </a:solidFill>
                <a:latin typeface="+mn-lt"/>
                <a:ea typeface="+mn-ea"/>
                <a:cs typeface="+mn-cs"/>
              </a:rPr>
              <a:t>Repeat Users</a:t>
            </a:r>
            <a:r>
              <a:rPr lang="en-US" sz="1392" kern="1200">
                <a:solidFill>
                  <a:schemeClr val="tx1"/>
                </a:solidFill>
                <a:latin typeface="+mn-lt"/>
                <a:ea typeface="+mn-ea"/>
                <a:cs typeface="+mn-cs"/>
              </a:rPr>
              <a:t> have a higher conversion rate (8.11%) compared to </a:t>
            </a:r>
            <a:r>
              <a:rPr lang="en-US" sz="1392" b="1" kern="1200">
                <a:solidFill>
                  <a:schemeClr val="tx1"/>
                </a:solidFill>
                <a:latin typeface="+mn-lt"/>
                <a:ea typeface="+mn-ea"/>
                <a:cs typeface="+mn-cs"/>
              </a:rPr>
              <a:t>New Users</a:t>
            </a:r>
            <a:r>
              <a:rPr lang="en-US" sz="1392" kern="1200">
                <a:solidFill>
                  <a:schemeClr val="tx1"/>
                </a:solidFill>
                <a:latin typeface="+mn-lt"/>
                <a:ea typeface="+mn-ea"/>
                <a:cs typeface="+mn-cs"/>
              </a:rPr>
              <a:t> (6.80%). This indicates that repeat users are more likely to make a purchase compared to new users.</a:t>
            </a:r>
            <a:endParaRPr lang="en-US" sz="1392" kern="1200">
              <a:solidFill>
                <a:schemeClr val="tx1"/>
              </a:solidFill>
              <a:latin typeface="+mn-lt"/>
              <a:ea typeface="+mn-ea"/>
              <a:cs typeface="Calibri"/>
            </a:endParaRPr>
          </a:p>
          <a:p>
            <a:pPr defTabSz="795528">
              <a:spcAft>
                <a:spcPts val="600"/>
              </a:spcAft>
            </a:pPr>
            <a:r>
              <a:rPr lang="en-US" sz="1392" b="1" kern="1200">
                <a:solidFill>
                  <a:schemeClr val="tx1"/>
                </a:solidFill>
                <a:latin typeface="+mn-lt"/>
                <a:ea typeface="+mn-ea"/>
                <a:cs typeface="+mn-cs"/>
              </a:rPr>
              <a:t>Revenue Per Session</a:t>
            </a:r>
            <a:r>
              <a:rPr lang="en-US" sz="1392" kern="1200">
                <a:solidFill>
                  <a:schemeClr val="tx1"/>
                </a:solidFill>
                <a:latin typeface="+mn-lt"/>
                <a:ea typeface="+mn-ea"/>
                <a:cs typeface="+mn-cs"/>
              </a:rPr>
              <a:t>:</a:t>
            </a:r>
            <a:endParaRPr lang="en-US" sz="1392" kern="1200">
              <a:solidFill>
                <a:schemeClr val="tx1"/>
              </a:solidFill>
              <a:latin typeface="+mn-lt"/>
              <a:ea typeface="+mn-ea"/>
              <a:cs typeface="Calibri"/>
            </a:endParaRPr>
          </a:p>
          <a:p>
            <a:pPr marL="845249" lvl="1" defTabSz="795528">
              <a:spcAft>
                <a:spcPts val="600"/>
              </a:spcAft>
            </a:pPr>
            <a:r>
              <a:rPr lang="en-US" sz="1392" b="1" kern="1200">
                <a:solidFill>
                  <a:schemeClr val="tx1"/>
                </a:solidFill>
                <a:latin typeface="+mn-lt"/>
                <a:ea typeface="+mn-ea"/>
                <a:cs typeface="+mn-cs"/>
              </a:rPr>
              <a:t>Repeat Users</a:t>
            </a:r>
            <a:r>
              <a:rPr lang="en-US" sz="1392" kern="1200">
                <a:solidFill>
                  <a:schemeClr val="tx1"/>
                </a:solidFill>
                <a:latin typeface="+mn-lt"/>
                <a:ea typeface="+mn-ea"/>
                <a:cs typeface="+mn-cs"/>
              </a:rPr>
              <a:t> generate more revenue per session ($5.17) compared to </a:t>
            </a:r>
            <a:r>
              <a:rPr lang="en-US" sz="1392" b="1" kern="1200">
                <a:solidFill>
                  <a:schemeClr val="tx1"/>
                </a:solidFill>
                <a:latin typeface="+mn-lt"/>
                <a:ea typeface="+mn-ea"/>
                <a:cs typeface="+mn-cs"/>
              </a:rPr>
              <a:t>New Users</a:t>
            </a:r>
            <a:r>
              <a:rPr lang="en-US" sz="1392" kern="1200">
                <a:solidFill>
                  <a:schemeClr val="tx1"/>
                </a:solidFill>
                <a:latin typeface="+mn-lt"/>
                <a:ea typeface="+mn-ea"/>
                <a:cs typeface="+mn-cs"/>
              </a:rPr>
              <a:t> ($4.34). This further emphasizes the value of repeat customers in driving higher revenue.</a:t>
            </a:r>
            <a:endParaRPr lang="en-US" sz="1392" kern="1200">
              <a:solidFill>
                <a:schemeClr val="tx1"/>
              </a:solidFill>
              <a:latin typeface="+mn-lt"/>
              <a:ea typeface="+mn-ea"/>
              <a:cs typeface="Calibri"/>
            </a:endParaRPr>
          </a:p>
          <a:p>
            <a:pPr defTabSz="795528">
              <a:spcAft>
                <a:spcPts val="600"/>
              </a:spcAft>
            </a:pPr>
            <a:r>
              <a:rPr lang="en-US" sz="1392" b="1" kern="1200">
                <a:solidFill>
                  <a:schemeClr val="tx1"/>
                </a:solidFill>
                <a:latin typeface="+mn-lt"/>
                <a:ea typeface="+mn-ea"/>
                <a:cs typeface="+mn-cs"/>
              </a:rPr>
              <a:t>User Distribution</a:t>
            </a:r>
            <a:r>
              <a:rPr lang="en-US" sz="1392" kern="1200">
                <a:solidFill>
                  <a:schemeClr val="tx1"/>
                </a:solidFill>
                <a:latin typeface="+mn-lt"/>
                <a:ea typeface="+mn-ea"/>
                <a:cs typeface="+mn-cs"/>
              </a:rPr>
              <a:t>:</a:t>
            </a:r>
            <a:endParaRPr lang="en-US" sz="1392" kern="1200">
              <a:solidFill>
                <a:schemeClr val="tx1"/>
              </a:solidFill>
              <a:latin typeface="+mn-lt"/>
              <a:ea typeface="+mn-ea"/>
              <a:cs typeface="Calibri"/>
            </a:endParaRPr>
          </a:p>
          <a:p>
            <a:pPr marL="845249" lvl="1" defTabSz="795528">
              <a:spcAft>
                <a:spcPts val="600"/>
              </a:spcAft>
            </a:pPr>
            <a:r>
              <a:rPr lang="en-US" sz="1392" kern="1200">
                <a:solidFill>
                  <a:schemeClr val="tx1"/>
                </a:solidFill>
                <a:latin typeface="+mn-lt"/>
                <a:ea typeface="+mn-ea"/>
                <a:cs typeface="+mn-cs"/>
              </a:rPr>
              <a:t>The number of sessions for </a:t>
            </a:r>
            <a:r>
              <a:rPr lang="en-US" sz="1392" b="1" kern="1200">
                <a:solidFill>
                  <a:schemeClr val="tx1"/>
                </a:solidFill>
                <a:latin typeface="+mn-lt"/>
                <a:ea typeface="+mn-ea"/>
                <a:cs typeface="+mn-cs"/>
              </a:rPr>
              <a:t>New Users</a:t>
            </a:r>
            <a:r>
              <a:rPr lang="en-US" sz="1392" kern="1200">
                <a:solidFill>
                  <a:schemeClr val="tx1"/>
                </a:solidFill>
                <a:latin typeface="+mn-lt"/>
                <a:ea typeface="+mn-ea"/>
                <a:cs typeface="+mn-cs"/>
              </a:rPr>
              <a:t> (149,787) is significantly higher than for </a:t>
            </a:r>
            <a:r>
              <a:rPr lang="en-US" sz="1392" b="1" kern="1200">
                <a:solidFill>
                  <a:schemeClr val="tx1"/>
                </a:solidFill>
                <a:latin typeface="+mn-lt"/>
                <a:ea typeface="+mn-ea"/>
                <a:cs typeface="+mn-cs"/>
              </a:rPr>
              <a:t>Repeat Users</a:t>
            </a:r>
            <a:r>
              <a:rPr lang="en-US" sz="1392" kern="1200">
                <a:solidFill>
                  <a:schemeClr val="tx1"/>
                </a:solidFill>
                <a:latin typeface="+mn-lt"/>
                <a:ea typeface="+mn-ea"/>
                <a:cs typeface="+mn-cs"/>
              </a:rPr>
              <a:t> (33,577). While the bulk of traffic comes from new users, the quality and conversion efficiency are higher for repeat users.</a:t>
            </a:r>
            <a:endParaRPr lang="en-US" sz="1600">
              <a:cs typeface="Calibri"/>
            </a:endParaRPr>
          </a:p>
        </p:txBody>
      </p:sp>
      <p:sp>
        <p:nvSpPr>
          <p:cNvPr id="4" name="TextBox 3">
            <a:extLst>
              <a:ext uri="{FF2B5EF4-FFF2-40B4-BE49-F238E27FC236}">
                <a16:creationId xmlns:a16="http://schemas.microsoft.com/office/drawing/2014/main" id="{B589F845-74F8-53B8-F08A-A247E7577E35}"/>
              </a:ext>
            </a:extLst>
          </p:cNvPr>
          <p:cNvSpPr txBox="1"/>
          <p:nvPr/>
        </p:nvSpPr>
        <p:spPr>
          <a:xfrm>
            <a:off x="6328837" y="1997046"/>
            <a:ext cx="4796363" cy="34567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98755" indent="-198755" defTabSz="795528">
              <a:spcAft>
                <a:spcPts val="600"/>
              </a:spcAft>
              <a:buFont typeface=""/>
              <a:buChar char="•"/>
            </a:pPr>
            <a:r>
              <a:rPr lang="en-US" sz="1350" b="1" kern="1200">
                <a:latin typeface="+mn-lt"/>
                <a:ea typeface="+mn-ea"/>
                <a:cs typeface="Arial"/>
              </a:rPr>
              <a:t>Retention Strategies</a:t>
            </a:r>
            <a:r>
              <a:rPr lang="en-US" sz="1350" kern="1200">
                <a:latin typeface="+mn-lt"/>
                <a:ea typeface="+mn-ea"/>
                <a:cs typeface="Arial"/>
              </a:rPr>
              <a:t>:​</a:t>
            </a:r>
            <a:endParaRPr lang="en-US" sz="1350" kern="1200">
              <a:latin typeface="+mn-lt"/>
              <a:cs typeface="Calibri"/>
            </a:endParaRPr>
          </a:p>
          <a:p>
            <a:pPr marL="248285" lvl="1" indent="-248285" defTabSz="795528">
              <a:spcAft>
                <a:spcPts val="600"/>
              </a:spcAft>
              <a:buFont typeface="Arial"/>
              <a:buChar char="•"/>
            </a:pPr>
            <a:r>
              <a:rPr lang="en-US" sz="1350" kern="1200">
                <a:latin typeface="+mn-lt"/>
                <a:ea typeface="+mn-ea"/>
                <a:cs typeface="Arial"/>
              </a:rPr>
              <a:t> Focus on customer retention strategies to increase the number of repeat users. This can include loyalty programs, personalized marketing, and exceptional customer service. Since repeat users convert at a higher rate and generate more revenue per session, increasing their numbers can significantly boost overall revenue.​</a:t>
            </a:r>
            <a:endParaRPr lang="en-US" sz="1350" kern="1200">
              <a:latin typeface="+mn-lt"/>
              <a:cs typeface="Arial"/>
            </a:endParaRPr>
          </a:p>
          <a:p>
            <a:pPr marL="198755" indent="-198755" defTabSz="795528">
              <a:spcAft>
                <a:spcPts val="600"/>
              </a:spcAft>
              <a:buFont typeface=""/>
              <a:buChar char="•"/>
            </a:pPr>
            <a:r>
              <a:rPr lang="en-US" sz="1350" b="1" kern="1200">
                <a:latin typeface="+mn-lt"/>
                <a:ea typeface="+mn-ea"/>
                <a:cs typeface="Arial"/>
              </a:rPr>
              <a:t>Targeted Marketing Campaigns</a:t>
            </a:r>
            <a:r>
              <a:rPr lang="en-US" sz="1350" kern="1200">
                <a:latin typeface="+mn-lt"/>
                <a:ea typeface="+mn-ea"/>
                <a:cs typeface="Arial"/>
              </a:rPr>
              <a:t>:​</a:t>
            </a:r>
            <a:endParaRPr lang="en-US" sz="1350" kern="1200">
              <a:latin typeface="+mn-lt"/>
              <a:cs typeface="Arial"/>
            </a:endParaRPr>
          </a:p>
          <a:p>
            <a:pPr marL="596265" lvl="1" indent="-198755" defTabSz="795528">
              <a:spcAft>
                <a:spcPts val="600"/>
              </a:spcAft>
              <a:buFont typeface="Arial"/>
              <a:buChar char="•"/>
            </a:pPr>
            <a:r>
              <a:rPr lang="en-US" sz="1350" kern="1200">
                <a:latin typeface="+mn-lt"/>
                <a:ea typeface="+mn-ea"/>
                <a:cs typeface="Arial"/>
              </a:rPr>
              <a:t>Run targeted marketing campaigns for both user groups:​</a:t>
            </a:r>
            <a:r>
              <a:rPr lang="en-US" sz="1350" b="1" kern="1200">
                <a:latin typeface="+mn-lt"/>
                <a:ea typeface="+mn-ea"/>
                <a:cs typeface="Arial"/>
              </a:rPr>
              <a:t> </a:t>
            </a:r>
            <a:endParaRPr lang="en-US" sz="1392" kern="1200">
              <a:latin typeface="+mn-lt"/>
              <a:cs typeface="Calibri" panose="020F0502020204030204"/>
            </a:endParaRPr>
          </a:p>
          <a:p>
            <a:pPr marL="248603" lvl="2" indent="-248603" defTabSz="795528">
              <a:spcAft>
                <a:spcPts val="600"/>
              </a:spcAft>
              <a:buFont typeface="Arial"/>
              <a:buChar char="•"/>
            </a:pPr>
            <a:r>
              <a:rPr lang="en-US" sz="1350" b="1" kern="1200">
                <a:latin typeface="+mn-lt"/>
                <a:ea typeface="+mn-ea"/>
                <a:cs typeface="Arial"/>
              </a:rPr>
              <a:t>Repeat Users</a:t>
            </a:r>
            <a:r>
              <a:rPr lang="en-US" sz="1350" kern="1200">
                <a:latin typeface="+mn-lt"/>
                <a:ea typeface="+mn-ea"/>
                <a:cs typeface="Arial"/>
              </a:rPr>
              <a:t>: Offer exclusive deals, early access to new products, and loyalty rewards.​</a:t>
            </a:r>
            <a:r>
              <a:rPr lang="en-US" sz="1350" b="1" kern="1200">
                <a:latin typeface="+mn-lt"/>
                <a:ea typeface="+mn-ea"/>
                <a:cs typeface="Arial"/>
              </a:rPr>
              <a:t>   </a:t>
            </a:r>
            <a:endParaRPr lang="en-US" sz="1350" kern="1200">
              <a:latin typeface="+mn-lt"/>
              <a:cs typeface="Calibri" panose="020F0502020204030204"/>
            </a:endParaRPr>
          </a:p>
          <a:p>
            <a:pPr marL="248285" lvl="2" indent="-248285" defTabSz="795528">
              <a:spcAft>
                <a:spcPts val="600"/>
              </a:spcAft>
              <a:buFont typeface="Arial"/>
              <a:buChar char="•"/>
            </a:pPr>
            <a:r>
              <a:rPr lang="en-US" sz="1350" b="1" kern="1200">
                <a:latin typeface="+mn-lt"/>
                <a:ea typeface="+mn-ea"/>
                <a:cs typeface="Arial"/>
              </a:rPr>
              <a:t>New Users</a:t>
            </a:r>
            <a:r>
              <a:rPr lang="en-US" sz="1350" kern="1200">
                <a:latin typeface="+mn-lt"/>
                <a:ea typeface="+mn-ea"/>
                <a:cs typeface="Arial"/>
              </a:rPr>
              <a:t>: Provide welcome discounts, informative content to guide them through the purchase process, and highlight unique selling points to encourage conversions​​</a:t>
            </a:r>
            <a:endParaRPr lang="en-US" sz="1350">
              <a:cs typeface="Calibri"/>
            </a:endParaRPr>
          </a:p>
        </p:txBody>
      </p:sp>
      <p:sp>
        <p:nvSpPr>
          <p:cNvPr id="5" name="TextBox 4">
            <a:extLst>
              <a:ext uri="{FF2B5EF4-FFF2-40B4-BE49-F238E27FC236}">
                <a16:creationId xmlns:a16="http://schemas.microsoft.com/office/drawing/2014/main" id="{9EF42394-7B56-7612-029E-993D0D53066A}"/>
              </a:ext>
            </a:extLst>
          </p:cNvPr>
          <p:cNvSpPr txBox="1"/>
          <p:nvPr/>
        </p:nvSpPr>
        <p:spPr>
          <a:xfrm>
            <a:off x="6328837" y="1162774"/>
            <a:ext cx="425975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95528">
              <a:spcAft>
                <a:spcPts val="600"/>
              </a:spcAft>
            </a:pPr>
            <a:r>
              <a:rPr lang="en-US" sz="4000" b="1">
                <a:latin typeface="Calibri"/>
                <a:ea typeface="+mj-ea"/>
                <a:cs typeface="Calibri"/>
              </a:rPr>
              <a:t>Recommendations</a:t>
            </a:r>
            <a:r>
              <a:rPr lang="en-US" sz="3132" b="1" kern="1200">
                <a:solidFill>
                  <a:schemeClr val="tx1"/>
                </a:solidFill>
                <a:latin typeface="+mn-lt"/>
                <a:ea typeface="+mn-ea"/>
                <a:cs typeface="+mn-cs"/>
              </a:rPr>
              <a:t>​</a:t>
            </a:r>
            <a:endParaRPr lang="en-US" sz="3600">
              <a:cs typeface="Calibri"/>
            </a:endParaRPr>
          </a:p>
        </p:txBody>
      </p:sp>
    </p:spTree>
    <p:extLst>
      <p:ext uri="{BB962C8B-B14F-4D97-AF65-F5344CB8AC3E}">
        <p14:creationId xmlns:p14="http://schemas.microsoft.com/office/powerpoint/2010/main" val="2563833837"/>
      </p:ext>
    </p:extLst>
  </p:cSld>
  <p:clrMapOvr>
    <a:masterClrMapping/>
  </p:clrMapOvr>
  <p:transition spd="slow">
    <p:push dir="u"/>
  </p:transition>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pie chart with numbers and a number on it&#10;&#10;Description automatically generated">
            <a:extLst>
              <a:ext uri="{FF2B5EF4-FFF2-40B4-BE49-F238E27FC236}">
                <a16:creationId xmlns:a16="http://schemas.microsoft.com/office/drawing/2014/main" id="{646BBCDE-9384-7819-C5BC-85FD7E34E8C1}"/>
              </a:ext>
            </a:extLst>
          </p:cNvPr>
          <p:cNvPicPr>
            <a:picLocks noChangeAspect="1"/>
          </p:cNvPicPr>
          <p:nvPr/>
        </p:nvPicPr>
        <p:blipFill>
          <a:blip r:embed="rId2"/>
          <a:stretch>
            <a:fillRect/>
          </a:stretch>
        </p:blipFill>
        <p:spPr>
          <a:xfrm>
            <a:off x="188719" y="888466"/>
            <a:ext cx="4344025" cy="2897006"/>
          </a:xfrm>
          <a:prstGeom prst="rect">
            <a:avLst/>
          </a:prstGeom>
        </p:spPr>
      </p:pic>
      <p:pic>
        <p:nvPicPr>
          <p:cNvPr id="3" name="Picture 2" descr="A pie chart with text&#10;&#10;Description automatically generated">
            <a:extLst>
              <a:ext uri="{FF2B5EF4-FFF2-40B4-BE49-F238E27FC236}">
                <a16:creationId xmlns:a16="http://schemas.microsoft.com/office/drawing/2014/main" id="{C4611283-5D54-0DFA-5A79-669F9A315D58}"/>
              </a:ext>
            </a:extLst>
          </p:cNvPr>
          <p:cNvPicPr>
            <a:picLocks noChangeAspect="1"/>
          </p:cNvPicPr>
          <p:nvPr/>
        </p:nvPicPr>
        <p:blipFill>
          <a:blip r:embed="rId3"/>
          <a:stretch>
            <a:fillRect/>
          </a:stretch>
        </p:blipFill>
        <p:spPr>
          <a:xfrm>
            <a:off x="1061822" y="3773071"/>
            <a:ext cx="4347616" cy="2897006"/>
          </a:xfrm>
          <a:prstGeom prst="rect">
            <a:avLst/>
          </a:prstGeom>
        </p:spPr>
      </p:pic>
      <p:pic>
        <p:nvPicPr>
          <p:cNvPr id="4" name="Picture 3">
            <a:extLst>
              <a:ext uri="{FF2B5EF4-FFF2-40B4-BE49-F238E27FC236}">
                <a16:creationId xmlns:a16="http://schemas.microsoft.com/office/drawing/2014/main" id="{301E9D63-37FC-6322-7488-DE9E499142A3}"/>
              </a:ext>
            </a:extLst>
          </p:cNvPr>
          <p:cNvPicPr>
            <a:picLocks noChangeAspect="1"/>
          </p:cNvPicPr>
          <p:nvPr/>
        </p:nvPicPr>
        <p:blipFill>
          <a:blip r:embed="rId4"/>
          <a:stretch>
            <a:fillRect/>
          </a:stretch>
        </p:blipFill>
        <p:spPr>
          <a:xfrm>
            <a:off x="5044190" y="285594"/>
            <a:ext cx="6400800" cy="590550"/>
          </a:xfrm>
          <a:prstGeom prst="rect">
            <a:avLst/>
          </a:prstGeom>
        </p:spPr>
      </p:pic>
      <p:sp>
        <p:nvSpPr>
          <p:cNvPr id="5" name="TextBox 4">
            <a:extLst>
              <a:ext uri="{FF2B5EF4-FFF2-40B4-BE49-F238E27FC236}">
                <a16:creationId xmlns:a16="http://schemas.microsoft.com/office/drawing/2014/main" id="{60F043D5-F1DD-2007-47B2-10EC19D2640E}"/>
              </a:ext>
            </a:extLst>
          </p:cNvPr>
          <p:cNvSpPr txBox="1"/>
          <p:nvPr/>
        </p:nvSpPr>
        <p:spPr>
          <a:xfrm>
            <a:off x="5754069" y="1391254"/>
            <a:ext cx="5383897" cy="37240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b="1"/>
              <a:t>Insight:</a:t>
            </a:r>
            <a:endParaRPr lang="en-US" sz="2000" b="1">
              <a:cs typeface="Calibri"/>
            </a:endParaRPr>
          </a:p>
          <a:p>
            <a:r>
              <a:rPr lang="en-US"/>
              <a:t>Distribution of revenue by volume is  nearly similar except for </a:t>
            </a:r>
            <a:r>
              <a:rPr lang="en-US" b="1"/>
              <a:t>THE HUDSON RIVER MINI BEAR</a:t>
            </a:r>
            <a:r>
              <a:rPr lang="en-US"/>
              <a:t> which have share as 13% by volume and 8 % by revenue</a:t>
            </a:r>
            <a:endParaRPr lang="en-US">
              <a:cs typeface="Calibri"/>
            </a:endParaRPr>
          </a:p>
          <a:p>
            <a:r>
              <a:rPr lang="en-US"/>
              <a:t>And </a:t>
            </a:r>
            <a:r>
              <a:rPr lang="en-US" b="1"/>
              <a:t>THE BIRTHDAY SUGAR PANDA </a:t>
            </a:r>
            <a:r>
              <a:rPr lang="en-US"/>
              <a:t>which is 14% of volume and 18 % of sales</a:t>
            </a:r>
            <a:endParaRPr lang="en-US">
              <a:cs typeface="Calibri"/>
            </a:endParaRPr>
          </a:p>
          <a:p>
            <a:endParaRPr lang="en-US"/>
          </a:p>
          <a:p>
            <a:endParaRPr lang="en-US"/>
          </a:p>
          <a:p>
            <a:endParaRPr lang="en-US"/>
          </a:p>
          <a:p>
            <a:r>
              <a:rPr lang="en-US" sz="2000" b="1"/>
              <a:t>Recommendations:</a:t>
            </a:r>
            <a:endParaRPr lang="en-US" sz="2000" b="1">
              <a:cs typeface="Calibri"/>
            </a:endParaRPr>
          </a:p>
          <a:p>
            <a:r>
              <a:rPr lang="en-US"/>
              <a:t>For the product </a:t>
            </a:r>
            <a:r>
              <a:rPr lang="en-US" b="1"/>
              <a:t>THE HUDSON RIVER MINI BEAR  </a:t>
            </a:r>
            <a:r>
              <a:rPr lang="en-US"/>
              <a:t> there we can increase the margin to balance the distribution of those two parameters</a:t>
            </a:r>
            <a:endParaRPr lang="en-US">
              <a:cs typeface="Calibri"/>
            </a:endParaRPr>
          </a:p>
        </p:txBody>
      </p:sp>
      <p:sp>
        <p:nvSpPr>
          <p:cNvPr id="6" name="Frame 5">
            <a:extLst>
              <a:ext uri="{FF2B5EF4-FFF2-40B4-BE49-F238E27FC236}">
                <a16:creationId xmlns:a16="http://schemas.microsoft.com/office/drawing/2014/main" id="{5A842647-42DE-EBBC-1982-4DD6C64E321C}"/>
              </a:ext>
            </a:extLst>
          </p:cNvPr>
          <p:cNvSpPr/>
          <p:nvPr/>
        </p:nvSpPr>
        <p:spPr>
          <a:xfrm>
            <a:off x="-336551" y="-923926"/>
            <a:ext cx="12800964" cy="8709025"/>
          </a:xfrm>
          <a:prstGeom prst="fram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chemeClr val="tx1"/>
              </a:solidFill>
            </a:endParaRPr>
          </a:p>
        </p:txBody>
      </p:sp>
      <p:sp>
        <p:nvSpPr>
          <p:cNvPr id="8" name="Minus Sign 7">
            <a:extLst>
              <a:ext uri="{FF2B5EF4-FFF2-40B4-BE49-F238E27FC236}">
                <a16:creationId xmlns:a16="http://schemas.microsoft.com/office/drawing/2014/main" id="{D337B3FA-40BE-7A71-D274-20B32576642C}"/>
              </a:ext>
            </a:extLst>
          </p:cNvPr>
          <p:cNvSpPr/>
          <p:nvPr/>
        </p:nvSpPr>
        <p:spPr>
          <a:xfrm>
            <a:off x="6143625" y="1000124"/>
            <a:ext cx="5016500" cy="238125"/>
          </a:xfrm>
          <a:prstGeom prst="mathMinus">
            <a:avLst/>
          </a:prstGeom>
          <a:solidFill>
            <a:srgbClr val="ED7D3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1362031"/>
      </p:ext>
    </p:extLst>
  </p:cSld>
  <p:clrMapOvr>
    <a:masterClrMapping/>
  </p:clrMapOvr>
  <p:transition spd="slow">
    <p:push dir="u"/>
  </p:transition>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5B696CA-7628-4102-083B-3B82869DAED8}"/>
              </a:ext>
            </a:extLst>
          </p:cNvPr>
          <p:cNvSpPr txBox="1"/>
          <p:nvPr/>
        </p:nvSpPr>
        <p:spPr>
          <a:xfrm>
            <a:off x="838200" y="557188"/>
            <a:ext cx="10515600" cy="113349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5200" b="1" kern="1200">
                <a:solidFill>
                  <a:schemeClr val="tx1"/>
                </a:solidFill>
                <a:latin typeface="+mj-lt"/>
                <a:ea typeface="+mj-ea"/>
                <a:cs typeface="+mj-cs"/>
              </a:rPr>
              <a:t>Insights:</a:t>
            </a:r>
            <a:endParaRPr lang="en-US" sz="5200" kern="1200">
              <a:solidFill>
                <a:schemeClr val="tx1"/>
              </a:solidFill>
              <a:latin typeface="+mj-lt"/>
              <a:ea typeface="+mj-ea"/>
              <a:cs typeface="+mj-cs"/>
            </a:endParaRPr>
          </a:p>
        </p:txBody>
      </p:sp>
      <p:graphicFrame>
        <p:nvGraphicFramePr>
          <p:cNvPr id="6" name="TextBox 1">
            <a:extLst>
              <a:ext uri="{FF2B5EF4-FFF2-40B4-BE49-F238E27FC236}">
                <a16:creationId xmlns:a16="http://schemas.microsoft.com/office/drawing/2014/main" id="{62E9F2F5-6389-A318-5D22-9CF8F3A3776A}"/>
              </a:ext>
            </a:extLst>
          </p:cNvPr>
          <p:cNvGraphicFramePr/>
          <p:nvPr>
            <p:extLst>
              <p:ext uri="{D42A27DB-BD31-4B8C-83A1-F6EECF244321}">
                <p14:modId xmlns:p14="http://schemas.microsoft.com/office/powerpoint/2010/main" val="3977003146"/>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Minus Sign 18">
            <a:extLst>
              <a:ext uri="{FF2B5EF4-FFF2-40B4-BE49-F238E27FC236}">
                <a16:creationId xmlns:a16="http://schemas.microsoft.com/office/drawing/2014/main" id="{43E901BC-C325-BBF2-A3DB-4745A5F6C2E5}"/>
              </a:ext>
            </a:extLst>
          </p:cNvPr>
          <p:cNvSpPr/>
          <p:nvPr/>
        </p:nvSpPr>
        <p:spPr>
          <a:xfrm>
            <a:off x="850556" y="1452433"/>
            <a:ext cx="10515599" cy="514349"/>
          </a:xfrm>
          <a:prstGeom prst="mathMinus">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863202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954F66B-3BF3-4495-BAEE-BEB2B018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5"/>
          <p:cNvSpPr txBox="1"/>
          <p:nvPr/>
        </p:nvSpPr>
        <p:spPr>
          <a:xfrm>
            <a:off x="5296874" y="1076324"/>
            <a:ext cx="6272784" cy="1535051"/>
          </a:xfrm>
          <a:prstGeom prst="rect">
            <a:avLst/>
          </a:prstGeom>
        </p:spPr>
        <p:txBody>
          <a:bodyPr vert="horz" lIns="91440" tIns="45720" rIns="91440" bIns="45720" rtlCol="0" anchor="b">
            <a:norm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0" lvl="0" indent="0" defTabSz="914400">
              <a:lnSpc>
                <a:spcPct val="90000"/>
              </a:lnSpc>
              <a:spcBef>
                <a:spcPct val="0"/>
              </a:spcBef>
              <a:spcAft>
                <a:spcPts val="600"/>
              </a:spcAft>
            </a:pPr>
            <a:r>
              <a:rPr lang="en-US" sz="4000" b="1" kern="1200">
                <a:latin typeface="+mj-lt"/>
                <a:ea typeface="+mj-ea"/>
                <a:cs typeface="+mj-cs"/>
                <a:sym typeface="IBM Plex Sans Bold"/>
              </a:rPr>
              <a:t>Technology Stack</a:t>
            </a:r>
          </a:p>
        </p:txBody>
      </p:sp>
      <p:sp>
        <p:nvSpPr>
          <p:cNvPr id="14" name="Rectangle 13">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34618"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924"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TextBox 6"/>
          <p:cNvSpPr txBox="1"/>
          <p:nvPr/>
        </p:nvSpPr>
        <p:spPr>
          <a:xfrm>
            <a:off x="5296874" y="3351276"/>
            <a:ext cx="6272784" cy="2825686"/>
          </a:xfrm>
          <a:prstGeom prst="rect">
            <a:avLst/>
          </a:prstGeom>
        </p:spPr>
        <p:txBody>
          <a:bodyPr vert="horz" lIns="91440" tIns="45720" rIns="91440" bIns="45720" rtlCol="0" anchor="t">
            <a:norm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defTabSz="914400">
              <a:lnSpc>
                <a:spcPct val="90000"/>
              </a:lnSpc>
              <a:spcAft>
                <a:spcPts val="600"/>
              </a:spcAft>
            </a:pPr>
            <a:r>
              <a:rPr lang="en-US" sz="1800">
                <a:sym typeface="IBM Plex Sans"/>
              </a:rPr>
              <a:t>The technology stack refers to the tools and platforms used for data extraction, transformation, loading (ETL), analysis, and visualization.</a:t>
            </a:r>
            <a:endParaRPr lang="en-US" sz="1800">
              <a:ea typeface="Calibri"/>
              <a:cs typeface="Calibri"/>
            </a:endParaRPr>
          </a:p>
          <a:p>
            <a:pPr indent="-228600" defTabSz="914400">
              <a:lnSpc>
                <a:spcPct val="90000"/>
              </a:lnSpc>
              <a:spcAft>
                <a:spcPts val="600"/>
              </a:spcAft>
              <a:buFont typeface="Arial" panose="020B0604020202020204" pitchFamily="34" charset="0"/>
              <a:buChar char="•"/>
            </a:pPr>
            <a:endParaRPr lang="en-US" sz="1800">
              <a:ea typeface="Calibri"/>
              <a:cs typeface="Calibri"/>
            </a:endParaRPr>
          </a:p>
          <a:p>
            <a:pPr marL="431800" lvl="1" indent="-228600" defTabSz="914400">
              <a:lnSpc>
                <a:spcPct val="90000"/>
              </a:lnSpc>
              <a:spcAft>
                <a:spcPts val="600"/>
              </a:spcAft>
              <a:buFont typeface="Arial" panose="020B0604020202020204" pitchFamily="34" charset="0"/>
              <a:buChar char="•"/>
            </a:pPr>
            <a:r>
              <a:rPr lang="en-US" sz="1800">
                <a:sym typeface="IBM Plex Sans Bold"/>
              </a:rPr>
              <a:t>Excel</a:t>
            </a:r>
            <a:r>
              <a:rPr lang="en-US" sz="1800">
                <a:sym typeface="IBM Plex Sans"/>
              </a:rPr>
              <a:t>: For initial data exploration and preliminary analysis.</a:t>
            </a:r>
            <a:endParaRPr lang="en-US" sz="1800">
              <a:ea typeface="Calibri"/>
              <a:cs typeface="Calibri"/>
            </a:endParaRPr>
          </a:p>
          <a:p>
            <a:pPr marL="431800" lvl="1" indent="-228600" defTabSz="914400">
              <a:lnSpc>
                <a:spcPct val="90000"/>
              </a:lnSpc>
              <a:spcAft>
                <a:spcPts val="600"/>
              </a:spcAft>
              <a:buFont typeface="Arial" panose="020B0604020202020204" pitchFamily="34" charset="0"/>
              <a:buChar char="•"/>
            </a:pPr>
            <a:r>
              <a:rPr lang="en-US" sz="1800">
                <a:sym typeface="IBM Plex Sans Bold"/>
              </a:rPr>
              <a:t>SQL</a:t>
            </a:r>
            <a:r>
              <a:rPr lang="en-US" sz="1800">
                <a:sym typeface="IBM Plex Sans"/>
              </a:rPr>
              <a:t>: For data extraction, transformation, and analysis.</a:t>
            </a:r>
            <a:endParaRPr lang="en-US" sz="1800">
              <a:ea typeface="Calibri"/>
              <a:cs typeface="Calibri"/>
            </a:endParaRPr>
          </a:p>
          <a:p>
            <a:pPr marL="431800" lvl="1" indent="-228600" defTabSz="914400">
              <a:lnSpc>
                <a:spcPct val="90000"/>
              </a:lnSpc>
              <a:spcAft>
                <a:spcPts val="600"/>
              </a:spcAft>
              <a:buFont typeface="Arial" panose="020B0604020202020204" pitchFamily="34" charset="0"/>
              <a:buChar char="•"/>
            </a:pPr>
            <a:r>
              <a:rPr lang="en-US" sz="1800" err="1">
                <a:sym typeface="IBM Plex Sans Bold"/>
              </a:rPr>
              <a:t>PowerBI</a:t>
            </a:r>
            <a:r>
              <a:rPr lang="en-US" sz="1800">
                <a:sym typeface="IBM Plex Sans"/>
              </a:rPr>
              <a:t>: For creating interactive dashboards and visualizations.</a:t>
            </a:r>
            <a:endParaRPr lang="en-US" sz="1800">
              <a:ea typeface="Calibri"/>
              <a:cs typeface="Calibri"/>
            </a:endParaRPr>
          </a:p>
        </p:txBody>
      </p:sp>
      <p:sp>
        <p:nvSpPr>
          <p:cNvPr id="2" name="Freeform 2"/>
          <p:cNvSpPr/>
          <p:nvPr/>
        </p:nvSpPr>
        <p:spPr>
          <a:xfrm>
            <a:off x="2293972" y="2068221"/>
            <a:ext cx="1522294" cy="756104"/>
          </a:xfrm>
          <a:custGeom>
            <a:avLst/>
            <a:gdLst/>
            <a:ahLst/>
            <a:cxnLst/>
            <a:rect l="l" t="t" r="r" b="b"/>
            <a:pathLst>
              <a:path w="3401066" h="1119260">
                <a:moveTo>
                  <a:pt x="0" y="0"/>
                </a:moveTo>
                <a:lnTo>
                  <a:pt x="3401066" y="0"/>
                </a:lnTo>
                <a:lnTo>
                  <a:pt x="3401066" y="1119260"/>
                </a:lnTo>
                <a:lnTo>
                  <a:pt x="0" y="111926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2358192" y="4117551"/>
            <a:ext cx="995540" cy="1127844"/>
          </a:xfrm>
          <a:custGeom>
            <a:avLst/>
            <a:gdLst/>
            <a:ahLst/>
            <a:cxnLst/>
            <a:rect l="l" t="t" r="r" b="b"/>
            <a:pathLst>
              <a:path w="1664624" h="2057400">
                <a:moveTo>
                  <a:pt x="0" y="0"/>
                </a:moveTo>
                <a:lnTo>
                  <a:pt x="1664624" y="0"/>
                </a:lnTo>
                <a:lnTo>
                  <a:pt x="1664624"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901700" y="3345810"/>
            <a:ext cx="894546" cy="753627"/>
          </a:xfrm>
          <a:custGeom>
            <a:avLst/>
            <a:gdLst/>
            <a:ahLst/>
            <a:cxnLst/>
            <a:rect l="l" t="t" r="r" b="b"/>
            <a:pathLst>
              <a:path w="2147878" h="2247779">
                <a:moveTo>
                  <a:pt x="0" y="0"/>
                </a:moveTo>
                <a:lnTo>
                  <a:pt x="2147877" y="0"/>
                </a:lnTo>
                <a:lnTo>
                  <a:pt x="2147877" y="2247778"/>
                </a:lnTo>
                <a:lnTo>
                  <a:pt x="0" y="2247778"/>
                </a:lnTo>
                <a:lnTo>
                  <a:pt x="0" y="0"/>
                </a:lnTo>
                <a:close/>
              </a:path>
            </a:pathLst>
          </a:custGeom>
          <a:blipFill>
            <a:blip r:embed="rId6"/>
            <a:stretch>
              <a:fillRect/>
            </a:stretch>
          </a:blipFill>
        </p:spPr>
      </p:sp>
    </p:spTree>
  </p:cSld>
  <p:clrMapOvr>
    <a:masterClrMapping/>
  </p:clrMapOvr>
  <p:transition spd="slow">
    <p:push dir="u"/>
  </p:transition>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5B696CA-7628-4102-083B-3B82869DAED8}"/>
              </a:ext>
            </a:extLst>
          </p:cNvPr>
          <p:cNvSpPr txBox="1"/>
          <p:nvPr/>
        </p:nvSpPr>
        <p:spPr>
          <a:xfrm>
            <a:off x="838200" y="365125"/>
            <a:ext cx="10515600"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5400" b="1" kern="1200">
                <a:solidFill>
                  <a:schemeClr val="tx1"/>
                </a:solidFill>
                <a:latin typeface="+mj-lt"/>
                <a:ea typeface="+mj-ea"/>
                <a:cs typeface="+mj-cs"/>
              </a:rPr>
              <a:t>Recommendations :</a:t>
            </a:r>
            <a:endParaRPr lang="en-US" sz="5400" kern="1200">
              <a:solidFill>
                <a:schemeClr val="tx1"/>
              </a:solidFill>
              <a:latin typeface="+mj-lt"/>
              <a:ea typeface="+mj-ea"/>
              <a:cs typeface="+mj-cs"/>
            </a:endParaRPr>
          </a:p>
        </p:txBody>
      </p:sp>
      <p:sp>
        <p:nvSpPr>
          <p:cNvPr id="13"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extBox 1">
            <a:extLst>
              <a:ext uri="{FF2B5EF4-FFF2-40B4-BE49-F238E27FC236}">
                <a16:creationId xmlns:a16="http://schemas.microsoft.com/office/drawing/2014/main" id="{0F407249-597C-588A-FE6C-FE9B0CD30682}"/>
              </a:ext>
            </a:extLst>
          </p:cNvPr>
          <p:cNvGraphicFramePr/>
          <p:nvPr>
            <p:extLst>
              <p:ext uri="{D42A27DB-BD31-4B8C-83A1-F6EECF244321}">
                <p14:modId xmlns:p14="http://schemas.microsoft.com/office/powerpoint/2010/main" val="2641338725"/>
              </p:ext>
            </p:extLst>
          </p:nvPr>
        </p:nvGraphicFramePr>
        <p:xfrm>
          <a:off x="477795" y="2022142"/>
          <a:ext cx="11215816" cy="44946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9103051"/>
      </p:ext>
    </p:extLst>
  </p:cSld>
  <p:clrMapOvr>
    <a:masterClrMapping/>
  </p:clrMapOvr>
  <p:transition spd="slow">
    <p:push dir="u"/>
  </p:transition>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4" name="Rectangle 333">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TextBox 238">
            <a:extLst>
              <a:ext uri="{FF2B5EF4-FFF2-40B4-BE49-F238E27FC236}">
                <a16:creationId xmlns:a16="http://schemas.microsoft.com/office/drawing/2014/main" id="{2ADDDC35-BD68-76C3-69CD-8076E03C1C1A}"/>
              </a:ext>
            </a:extLst>
          </p:cNvPr>
          <p:cNvSpPr txBox="1"/>
          <p:nvPr/>
        </p:nvSpPr>
        <p:spPr>
          <a:xfrm>
            <a:off x="838200" y="365125"/>
            <a:ext cx="10515600"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5400" b="1" kern="1200">
                <a:solidFill>
                  <a:schemeClr val="tx1"/>
                </a:solidFill>
                <a:latin typeface="+mj-lt"/>
                <a:ea typeface="+mj-ea"/>
                <a:cs typeface="+mj-cs"/>
              </a:rPr>
              <a:t>Funnel Chart and Conversion Pattern </a:t>
            </a:r>
          </a:p>
        </p:txBody>
      </p:sp>
      <p:sp>
        <p:nvSpPr>
          <p:cNvPr id="335"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E4160E78-1FDA-21A8-10B8-FAC4B1B556DA}"/>
              </a:ext>
            </a:extLst>
          </p:cNvPr>
          <p:cNvGraphicFramePr/>
          <p:nvPr>
            <p:extLst>
              <p:ext uri="{D42A27DB-BD31-4B8C-83A1-F6EECF244321}">
                <p14:modId xmlns:p14="http://schemas.microsoft.com/office/powerpoint/2010/main" val="354687156"/>
              </p:ext>
            </p:extLst>
          </p:nvPr>
        </p:nvGraphicFramePr>
        <p:xfrm>
          <a:off x="1232728" y="2498093"/>
          <a:ext cx="2708750" cy="3735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75" name="TextBox 274">
            <a:extLst>
              <a:ext uri="{FF2B5EF4-FFF2-40B4-BE49-F238E27FC236}">
                <a16:creationId xmlns:a16="http://schemas.microsoft.com/office/drawing/2014/main" id="{0D48BE1B-3B19-8AE1-0DEF-6B8DA7A3741E}"/>
              </a:ext>
            </a:extLst>
          </p:cNvPr>
          <p:cNvSpPr txBox="1"/>
          <p:nvPr/>
        </p:nvSpPr>
        <p:spPr>
          <a:xfrm>
            <a:off x="3810992" y="1880893"/>
            <a:ext cx="8756935" cy="43447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685800">
              <a:lnSpc>
                <a:spcPct val="150000"/>
              </a:lnSpc>
              <a:spcAft>
                <a:spcPts val="600"/>
              </a:spcAft>
            </a:pPr>
            <a:r>
              <a:rPr lang="en-US" sz="2400" b="1" kern="1200">
                <a:latin typeface="+mn-lt"/>
                <a:ea typeface="+mn-ea"/>
                <a:cs typeface="+mn-cs"/>
              </a:rPr>
              <a:t>Insights:</a:t>
            </a:r>
            <a:endParaRPr lang="en-US" sz="2400" kern="1200">
              <a:latin typeface="+mn-lt"/>
              <a:cs typeface="Calibri"/>
            </a:endParaRPr>
          </a:p>
          <a:p>
            <a:pPr defTabSz="685800">
              <a:lnSpc>
                <a:spcPct val="250000"/>
              </a:lnSpc>
              <a:spcAft>
                <a:spcPts val="600"/>
              </a:spcAft>
              <a:buFont typeface=""/>
              <a:buAutoNum type="arabicPeriod"/>
            </a:pPr>
            <a:r>
              <a:rPr lang="en-US" sz="1400" b="1" kern="1200">
                <a:latin typeface="+mn-lt"/>
                <a:ea typeface="+mn-ea"/>
                <a:cs typeface="+mn-cs"/>
              </a:rPr>
              <a:t>Total Sessions</a:t>
            </a:r>
            <a:r>
              <a:rPr lang="en-US" sz="1400" kern="1200">
                <a:latin typeface="+mn-lt"/>
                <a:ea typeface="+mn-ea"/>
                <a:cs typeface="+mn-cs"/>
              </a:rPr>
              <a:t>: There were 472,871 total sessions.</a:t>
            </a:r>
            <a:endParaRPr lang="en-US" sz="1400" kern="1200">
              <a:latin typeface="+mn-lt"/>
              <a:cs typeface="Calibri"/>
            </a:endParaRPr>
          </a:p>
          <a:p>
            <a:pPr defTabSz="685800">
              <a:lnSpc>
                <a:spcPct val="250000"/>
              </a:lnSpc>
              <a:spcAft>
                <a:spcPts val="600"/>
              </a:spcAft>
              <a:buFont typeface=""/>
              <a:buAutoNum type="arabicPeriod"/>
            </a:pPr>
            <a:r>
              <a:rPr lang="en-US" sz="1400" b="1" kern="1200">
                <a:latin typeface="+mn-lt"/>
                <a:ea typeface="+mn-ea"/>
                <a:cs typeface="+mn-cs"/>
              </a:rPr>
              <a:t>Product Page Views</a:t>
            </a:r>
            <a:r>
              <a:rPr lang="en-US" sz="1400" kern="1200">
                <a:latin typeface="+mn-lt"/>
                <a:ea typeface="+mn-ea"/>
                <a:cs typeface="+mn-cs"/>
              </a:rPr>
              <a:t>: 55.2% of sessions (261,231) viewed product pages.</a:t>
            </a:r>
            <a:endParaRPr lang="en-US" sz="1400" kern="1200">
              <a:latin typeface="+mn-lt"/>
              <a:cs typeface="Calibri"/>
            </a:endParaRPr>
          </a:p>
          <a:p>
            <a:pPr defTabSz="685800">
              <a:lnSpc>
                <a:spcPct val="250000"/>
              </a:lnSpc>
              <a:spcAft>
                <a:spcPts val="600"/>
              </a:spcAft>
              <a:buFont typeface=""/>
              <a:buAutoNum type="arabicPeriod"/>
            </a:pPr>
            <a:r>
              <a:rPr lang="en-US" sz="1400" b="1" kern="1200">
                <a:latin typeface="+mn-lt"/>
                <a:ea typeface="+mn-ea"/>
                <a:cs typeface="+mn-cs"/>
              </a:rPr>
              <a:t>Cart Page Views</a:t>
            </a:r>
            <a:r>
              <a:rPr lang="en-US" sz="1400" kern="1200">
                <a:latin typeface="+mn-lt"/>
                <a:ea typeface="+mn-ea"/>
                <a:cs typeface="+mn-cs"/>
              </a:rPr>
              <a:t>: 20.1% of sessions (94,953) reached the cart page.</a:t>
            </a:r>
            <a:endParaRPr lang="en-US" sz="1400" kern="1200">
              <a:latin typeface="+mn-lt"/>
              <a:cs typeface="Calibri"/>
            </a:endParaRPr>
          </a:p>
          <a:p>
            <a:pPr defTabSz="685800">
              <a:lnSpc>
                <a:spcPct val="250000"/>
              </a:lnSpc>
              <a:spcAft>
                <a:spcPts val="600"/>
              </a:spcAft>
              <a:buFont typeface=""/>
              <a:buAutoNum type="arabicPeriod"/>
            </a:pPr>
            <a:r>
              <a:rPr lang="en-US" sz="1400" b="1" kern="1200">
                <a:latin typeface="+mn-lt"/>
                <a:ea typeface="+mn-ea"/>
                <a:cs typeface="+mn-cs"/>
              </a:rPr>
              <a:t>Shipping Page Views</a:t>
            </a:r>
            <a:r>
              <a:rPr lang="en-US" sz="1400" kern="1200">
                <a:latin typeface="+mn-lt"/>
                <a:ea typeface="+mn-ea"/>
                <a:cs typeface="+mn-cs"/>
              </a:rPr>
              <a:t>: 13.6% of sessions (64,484) proceeded to the shipping page.</a:t>
            </a:r>
            <a:endParaRPr lang="en-US" sz="1400" kern="1200">
              <a:latin typeface="+mn-lt"/>
              <a:cs typeface="Calibri"/>
            </a:endParaRPr>
          </a:p>
          <a:p>
            <a:pPr defTabSz="685800">
              <a:lnSpc>
                <a:spcPct val="250000"/>
              </a:lnSpc>
              <a:spcAft>
                <a:spcPts val="600"/>
              </a:spcAft>
              <a:buFont typeface=""/>
              <a:buAutoNum type="arabicPeriod"/>
            </a:pPr>
            <a:r>
              <a:rPr lang="en-US" sz="1400" b="1" kern="1200">
                <a:latin typeface="+mn-lt"/>
                <a:ea typeface="+mn-ea"/>
                <a:cs typeface="+mn-cs"/>
              </a:rPr>
              <a:t>Billing Page Views</a:t>
            </a:r>
            <a:r>
              <a:rPr lang="en-US" sz="1400" kern="1200">
                <a:latin typeface="+mn-lt"/>
                <a:ea typeface="+mn-ea"/>
                <a:cs typeface="+mn-cs"/>
              </a:rPr>
              <a:t>: 10.2% of sessions (48,441) continued to the billing page.</a:t>
            </a:r>
            <a:endParaRPr lang="en-US" sz="1400" kern="1200">
              <a:latin typeface="+mn-lt"/>
              <a:cs typeface="Calibri"/>
            </a:endParaRPr>
          </a:p>
          <a:p>
            <a:pPr defTabSz="685800">
              <a:lnSpc>
                <a:spcPct val="250000"/>
              </a:lnSpc>
              <a:spcAft>
                <a:spcPts val="600"/>
              </a:spcAft>
              <a:buFont typeface=""/>
              <a:buAutoNum type="arabicPeriod"/>
            </a:pPr>
            <a:r>
              <a:rPr lang="en-US" sz="1400" b="1" kern="1200">
                <a:latin typeface="+mn-lt"/>
                <a:ea typeface="+mn-ea"/>
                <a:cs typeface="+mn-cs"/>
              </a:rPr>
              <a:t>Thank You Page Views</a:t>
            </a:r>
            <a:r>
              <a:rPr lang="en-US" sz="1400" kern="1200">
                <a:latin typeface="+mn-lt"/>
                <a:ea typeface="+mn-ea"/>
                <a:cs typeface="+mn-cs"/>
              </a:rPr>
              <a:t>: 6.8% of sessions (32,313) completed the purchase process </a:t>
            </a:r>
            <a:endParaRPr lang="en-US" sz="1400">
              <a:cs typeface="Calibri"/>
            </a:endParaRPr>
          </a:p>
        </p:txBody>
      </p:sp>
      <p:sp>
        <p:nvSpPr>
          <p:cNvPr id="318" name="Arrow: Right 317">
            <a:extLst>
              <a:ext uri="{FF2B5EF4-FFF2-40B4-BE49-F238E27FC236}">
                <a16:creationId xmlns:a16="http://schemas.microsoft.com/office/drawing/2014/main" id="{BC85E935-F8EB-AA8B-09B4-8E90CD490018}"/>
              </a:ext>
            </a:extLst>
          </p:cNvPr>
          <p:cNvSpPr/>
          <p:nvPr/>
        </p:nvSpPr>
        <p:spPr>
          <a:xfrm>
            <a:off x="3280901" y="2840352"/>
            <a:ext cx="526560" cy="188057"/>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Arrow: Right 318">
            <a:extLst>
              <a:ext uri="{FF2B5EF4-FFF2-40B4-BE49-F238E27FC236}">
                <a16:creationId xmlns:a16="http://schemas.microsoft.com/office/drawing/2014/main" id="{543EAC82-9B39-30DE-A52C-D881B5D26BE3}"/>
              </a:ext>
            </a:extLst>
          </p:cNvPr>
          <p:cNvSpPr/>
          <p:nvPr/>
        </p:nvSpPr>
        <p:spPr>
          <a:xfrm>
            <a:off x="3280901" y="3435416"/>
            <a:ext cx="526560" cy="167462"/>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Arrow: Right 319">
            <a:extLst>
              <a:ext uri="{FF2B5EF4-FFF2-40B4-BE49-F238E27FC236}">
                <a16:creationId xmlns:a16="http://schemas.microsoft.com/office/drawing/2014/main" id="{0698C92B-B8AC-BC49-53EE-31348BB99B84}"/>
              </a:ext>
            </a:extLst>
          </p:cNvPr>
          <p:cNvSpPr/>
          <p:nvPr/>
        </p:nvSpPr>
        <p:spPr>
          <a:xfrm>
            <a:off x="3280901" y="3962873"/>
            <a:ext cx="526560" cy="188057"/>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Arrow: Right 320">
            <a:extLst>
              <a:ext uri="{FF2B5EF4-FFF2-40B4-BE49-F238E27FC236}">
                <a16:creationId xmlns:a16="http://schemas.microsoft.com/office/drawing/2014/main" id="{E21C5515-8321-2928-D1FB-B78B09A98A86}"/>
              </a:ext>
            </a:extLst>
          </p:cNvPr>
          <p:cNvSpPr/>
          <p:nvPr/>
        </p:nvSpPr>
        <p:spPr>
          <a:xfrm>
            <a:off x="3280901" y="4615684"/>
            <a:ext cx="526560" cy="188057"/>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Arrow: Right 321">
            <a:extLst>
              <a:ext uri="{FF2B5EF4-FFF2-40B4-BE49-F238E27FC236}">
                <a16:creationId xmlns:a16="http://schemas.microsoft.com/office/drawing/2014/main" id="{020A8D6A-F7C7-5266-695E-12D1C12ADFDA}"/>
              </a:ext>
            </a:extLst>
          </p:cNvPr>
          <p:cNvSpPr/>
          <p:nvPr/>
        </p:nvSpPr>
        <p:spPr>
          <a:xfrm>
            <a:off x="3280901" y="5238958"/>
            <a:ext cx="526560" cy="188057"/>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Arrow: Right 322">
            <a:extLst>
              <a:ext uri="{FF2B5EF4-FFF2-40B4-BE49-F238E27FC236}">
                <a16:creationId xmlns:a16="http://schemas.microsoft.com/office/drawing/2014/main" id="{914048E7-8E98-5C84-5702-57127654970C}"/>
              </a:ext>
            </a:extLst>
          </p:cNvPr>
          <p:cNvSpPr/>
          <p:nvPr/>
        </p:nvSpPr>
        <p:spPr>
          <a:xfrm>
            <a:off x="3280901" y="5795516"/>
            <a:ext cx="526560" cy="188057"/>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8171703"/>
      </p:ext>
    </p:extLst>
  </p:cSld>
  <p:clrMapOvr>
    <a:masterClrMapping/>
  </p:clrMapOvr>
  <p:transition spd="slow">
    <p:push dir="u"/>
  </p:transition>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652724-C4C6-09DC-661A-E7793930A5B4}"/>
              </a:ext>
            </a:extLst>
          </p:cNvPr>
          <p:cNvSpPr txBox="1"/>
          <p:nvPr/>
        </p:nvSpPr>
        <p:spPr>
          <a:xfrm>
            <a:off x="1645508" y="951084"/>
            <a:ext cx="443388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t>Recommendations:</a:t>
            </a:r>
            <a:r>
              <a:rPr lang="en-US" sz="3200"/>
              <a:t>​</a:t>
            </a:r>
            <a:endParaRPr lang="en-US" sz="3200">
              <a:cs typeface="Calibri"/>
            </a:endParaRPr>
          </a:p>
        </p:txBody>
      </p:sp>
      <p:graphicFrame>
        <p:nvGraphicFramePr>
          <p:cNvPr id="17" name="TextBox 1">
            <a:extLst>
              <a:ext uri="{FF2B5EF4-FFF2-40B4-BE49-F238E27FC236}">
                <a16:creationId xmlns:a16="http://schemas.microsoft.com/office/drawing/2014/main" id="{75C220BB-3AAB-8A8E-C9B2-D5514C5A0E98}"/>
              </a:ext>
            </a:extLst>
          </p:cNvPr>
          <p:cNvGraphicFramePr/>
          <p:nvPr>
            <p:extLst>
              <p:ext uri="{D42A27DB-BD31-4B8C-83A1-F6EECF244321}">
                <p14:modId xmlns:p14="http://schemas.microsoft.com/office/powerpoint/2010/main" val="2180272555"/>
              </p:ext>
            </p:extLst>
          </p:nvPr>
        </p:nvGraphicFramePr>
        <p:xfrm>
          <a:off x="197706" y="1710655"/>
          <a:ext cx="11783489" cy="4383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6" name="Minus Sign 175">
            <a:extLst>
              <a:ext uri="{FF2B5EF4-FFF2-40B4-BE49-F238E27FC236}">
                <a16:creationId xmlns:a16="http://schemas.microsoft.com/office/drawing/2014/main" id="{275EFA5D-B72C-C718-FBA7-53039937FF86}"/>
              </a:ext>
            </a:extLst>
          </p:cNvPr>
          <p:cNvSpPr/>
          <p:nvPr/>
        </p:nvSpPr>
        <p:spPr>
          <a:xfrm>
            <a:off x="1080344" y="1471902"/>
            <a:ext cx="4488050" cy="484322"/>
          </a:xfrm>
          <a:prstGeom prst="mathMinus">
            <a:avLst/>
          </a:prstGeom>
          <a:solidFill>
            <a:srgbClr val="ED7D3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1047850"/>
      </p:ext>
    </p:extLst>
  </p:cSld>
  <p:clrMapOvr>
    <a:masterClrMapping/>
  </p:clrMapOvr>
  <p:transition spd="slow">
    <p:push dir="u"/>
  </p:transition>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D75726E-3452-F524-D3E2-77E2C3AA3965}"/>
              </a:ext>
            </a:extLst>
          </p:cNvPr>
          <p:cNvSpPr txBox="1"/>
          <p:nvPr/>
        </p:nvSpPr>
        <p:spPr>
          <a:xfrm>
            <a:off x="638882" y="639193"/>
            <a:ext cx="3571810" cy="3573516"/>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6100" dirty="0">
                <a:latin typeface="+mj-lt"/>
                <a:ea typeface="+mj-ea"/>
                <a:cs typeface="+mj-cs"/>
              </a:rPr>
              <a:t>Monthly</a:t>
            </a:r>
            <a:r>
              <a:rPr lang="en-US" sz="6100" kern="1200" dirty="0">
                <a:latin typeface="+mj-lt"/>
                <a:ea typeface="+mj-ea"/>
                <a:cs typeface="+mj-cs"/>
              </a:rPr>
              <a:t> </a:t>
            </a:r>
            <a:r>
              <a:rPr lang="en-US" sz="6100" dirty="0">
                <a:latin typeface="+mj-lt"/>
                <a:ea typeface="+mj-ea"/>
                <a:cs typeface="+mj-cs"/>
              </a:rPr>
              <a:t>Trend</a:t>
            </a:r>
            <a:r>
              <a:rPr lang="en-US" sz="6100" kern="1200" dirty="0">
                <a:latin typeface="+mj-lt"/>
                <a:ea typeface="+mj-ea"/>
                <a:cs typeface="+mj-cs"/>
              </a:rPr>
              <a:t> </a:t>
            </a:r>
            <a:r>
              <a:rPr lang="en-US" sz="6100" dirty="0">
                <a:latin typeface="+mj-lt"/>
                <a:ea typeface="+mj-ea"/>
                <a:cs typeface="+mj-cs"/>
              </a:rPr>
              <a:t>Of</a:t>
            </a:r>
            <a:r>
              <a:rPr lang="en-US" sz="6100" kern="1200" dirty="0">
                <a:latin typeface="+mj-lt"/>
                <a:ea typeface="+mj-ea"/>
                <a:cs typeface="+mj-cs"/>
              </a:rPr>
              <a:t> </a:t>
            </a:r>
            <a:r>
              <a:rPr lang="en-US" sz="6100" dirty="0">
                <a:latin typeface="+mj-lt"/>
                <a:ea typeface="+mj-ea"/>
                <a:cs typeface="+mj-cs"/>
              </a:rPr>
              <a:t>Sessions</a:t>
            </a:r>
            <a:endParaRPr lang="en-US" sz="6100" kern="1200" dirty="0">
              <a:latin typeface="+mj-lt"/>
              <a:ea typeface="+mj-ea"/>
              <a:cs typeface="+mj-cs"/>
            </a:endParaRPr>
          </a:p>
        </p:txBody>
      </p:sp>
      <p:sp>
        <p:nvSpPr>
          <p:cNvPr id="6"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graph with a line&#10;&#10;Description automatically generated">
            <a:extLst>
              <a:ext uri="{FF2B5EF4-FFF2-40B4-BE49-F238E27FC236}">
                <a16:creationId xmlns:a16="http://schemas.microsoft.com/office/drawing/2014/main" id="{3C8072A9-74ED-306E-02F0-B646C0322E01}"/>
              </a:ext>
            </a:extLst>
          </p:cNvPr>
          <p:cNvPicPr>
            <a:picLocks noChangeAspect="1"/>
          </p:cNvPicPr>
          <p:nvPr/>
        </p:nvPicPr>
        <p:blipFill>
          <a:blip r:embed="rId2"/>
          <a:stretch>
            <a:fillRect/>
          </a:stretch>
        </p:blipFill>
        <p:spPr>
          <a:xfrm>
            <a:off x="4252701" y="1533153"/>
            <a:ext cx="7935426" cy="3795153"/>
          </a:xfrm>
          <a:prstGeom prst="rect">
            <a:avLst/>
          </a:prstGeom>
        </p:spPr>
      </p:pic>
    </p:spTree>
    <p:extLst>
      <p:ext uri="{BB962C8B-B14F-4D97-AF65-F5344CB8AC3E}">
        <p14:creationId xmlns:p14="http://schemas.microsoft.com/office/powerpoint/2010/main" val="2421960610"/>
      </p:ext>
    </p:extLst>
  </p:cSld>
  <p:clrMapOvr>
    <a:masterClrMapping/>
  </p:clrMapOvr>
  <p:transition spd="slow">
    <p:push dir="u"/>
  </p:transition>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9D79428-0EE0-996C-826D-DC71C4485E1F}"/>
              </a:ext>
            </a:extLst>
          </p:cNvPr>
          <p:cNvSpPr txBox="1"/>
          <p:nvPr/>
        </p:nvSpPr>
        <p:spPr>
          <a:xfrm>
            <a:off x="635000" y="640823"/>
            <a:ext cx="3418659" cy="558314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5400" b="1" kern="1200">
                <a:solidFill>
                  <a:schemeClr val="tx1"/>
                </a:solidFill>
                <a:latin typeface="+mj-lt"/>
                <a:ea typeface="+mj-ea"/>
                <a:cs typeface="+mj-cs"/>
              </a:rPr>
              <a:t>Insights</a:t>
            </a:r>
            <a:endParaRPr lang="en-US" sz="54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TextBox 1">
            <a:extLst>
              <a:ext uri="{FF2B5EF4-FFF2-40B4-BE49-F238E27FC236}">
                <a16:creationId xmlns:a16="http://schemas.microsoft.com/office/drawing/2014/main" id="{21409FDC-7B3C-72C9-6393-E48F986D45E4}"/>
              </a:ext>
            </a:extLst>
          </p:cNvPr>
          <p:cNvGraphicFramePr/>
          <p:nvPr>
            <p:extLst>
              <p:ext uri="{D42A27DB-BD31-4B8C-83A1-F6EECF244321}">
                <p14:modId xmlns:p14="http://schemas.microsoft.com/office/powerpoint/2010/main" val="2710556257"/>
              </p:ext>
            </p:extLst>
          </p:nvPr>
        </p:nvGraphicFramePr>
        <p:xfrm>
          <a:off x="4648018" y="640822"/>
          <a:ext cx="6931403" cy="55670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1169634"/>
      </p:ext>
    </p:extLst>
  </p:cSld>
  <p:clrMapOvr>
    <a:masterClrMapping/>
  </p:clrMapOvr>
  <p:transition spd="slow">
    <p:push dir="u"/>
  </p:transition>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 name="Rectangle 100">
            <a:extLst>
              <a:ext uri="{FF2B5EF4-FFF2-40B4-BE49-F238E27FC236}">
                <a16:creationId xmlns:a16="http://schemas.microsoft.com/office/drawing/2014/main" id="{E15BA915-2F8E-6F5A-A36F-DF20B81A2D56}"/>
              </a:ext>
            </a:extLst>
          </p:cNvPr>
          <p:cNvSpPr/>
          <p:nvPr/>
        </p:nvSpPr>
        <p:spPr>
          <a:xfrm>
            <a:off x="504393" y="387457"/>
            <a:ext cx="11171774" cy="6086313"/>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D773E9BF-D0CD-B284-DA34-24484DF06B09}"/>
              </a:ext>
            </a:extLst>
          </p:cNvPr>
          <p:cNvSpPr txBox="1"/>
          <p:nvPr/>
        </p:nvSpPr>
        <p:spPr>
          <a:xfrm>
            <a:off x="1081087" y="902494"/>
            <a:ext cx="423148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cs typeface="Arial"/>
              </a:rPr>
              <a:t>Recommendations:</a:t>
            </a:r>
            <a:r>
              <a:rPr lang="en-US" sz="2800">
                <a:cs typeface="Arial"/>
              </a:rPr>
              <a:t>​</a:t>
            </a:r>
            <a:endParaRPr lang="en-US"/>
          </a:p>
        </p:txBody>
      </p:sp>
      <p:graphicFrame>
        <p:nvGraphicFramePr>
          <p:cNvPr id="5" name="TextBox 1">
            <a:extLst>
              <a:ext uri="{FF2B5EF4-FFF2-40B4-BE49-F238E27FC236}">
                <a16:creationId xmlns:a16="http://schemas.microsoft.com/office/drawing/2014/main" id="{26ED8BA3-9995-09FE-821D-7A96C4A7122C}"/>
              </a:ext>
            </a:extLst>
          </p:cNvPr>
          <p:cNvGraphicFramePr/>
          <p:nvPr>
            <p:extLst>
              <p:ext uri="{D42A27DB-BD31-4B8C-83A1-F6EECF244321}">
                <p14:modId xmlns:p14="http://schemas.microsoft.com/office/powerpoint/2010/main" val="1619277942"/>
              </p:ext>
            </p:extLst>
          </p:nvPr>
        </p:nvGraphicFramePr>
        <p:xfrm>
          <a:off x="1083275" y="1896009"/>
          <a:ext cx="10403652" cy="30552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0370714"/>
      </p:ext>
    </p:extLst>
  </p:cSld>
  <p:clrMapOvr>
    <a:masterClrMapping/>
  </p:clrMapOvr>
  <p:transition spd="slow">
    <p:push dir="u"/>
  </p:transition>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ABD8437-33E0-AFB7-29F8-1C37B8337721}"/>
              </a:ext>
            </a:extLst>
          </p:cNvPr>
          <p:cNvSpPr txBox="1"/>
          <p:nvPr/>
        </p:nvSpPr>
        <p:spPr>
          <a:xfrm>
            <a:off x="450" y="1184950"/>
            <a:ext cx="4014593" cy="3573516"/>
          </a:xfrm>
          <a:prstGeom prst="ellipse">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4100" b="1" kern="1200">
                <a:latin typeface="+mj-lt"/>
                <a:ea typeface="+mj-ea"/>
                <a:cs typeface="+mj-cs"/>
              </a:rPr>
              <a:t>Lander test and </a:t>
            </a:r>
            <a:r>
              <a:rPr lang="en-US" sz="4100" b="1" err="1">
                <a:latin typeface="+mj-lt"/>
                <a:ea typeface="+mj-ea"/>
                <a:cs typeface="+mj-cs"/>
              </a:rPr>
              <a:t>it's</a:t>
            </a:r>
            <a:r>
              <a:rPr lang="en-US" sz="4100" b="1" kern="1200">
                <a:latin typeface="+mj-lt"/>
                <a:ea typeface="+mj-ea"/>
                <a:cs typeface="+mj-cs"/>
              </a:rPr>
              <a:t> Distribution </a:t>
            </a:r>
          </a:p>
        </p:txBody>
      </p:sp>
      <p:sp>
        <p:nvSpPr>
          <p:cNvPr id="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4C9B110-10F7-537B-80F8-ABE9D82B04F7}"/>
              </a:ext>
            </a:extLst>
          </p:cNvPr>
          <p:cNvPicPr>
            <a:picLocks noChangeAspect="1"/>
          </p:cNvPicPr>
          <p:nvPr/>
        </p:nvPicPr>
        <p:blipFill>
          <a:blip r:embed="rId2"/>
          <a:stretch>
            <a:fillRect/>
          </a:stretch>
        </p:blipFill>
        <p:spPr>
          <a:xfrm>
            <a:off x="4654296" y="861287"/>
            <a:ext cx="7214616" cy="5107993"/>
          </a:xfrm>
          <a:prstGeom prst="rect">
            <a:avLst/>
          </a:prstGeom>
        </p:spPr>
      </p:pic>
    </p:spTree>
    <p:extLst>
      <p:ext uri="{BB962C8B-B14F-4D97-AF65-F5344CB8AC3E}">
        <p14:creationId xmlns:p14="http://schemas.microsoft.com/office/powerpoint/2010/main" val="1915543690"/>
      </p:ext>
    </p:extLst>
  </p:cSld>
  <p:clrMapOvr>
    <a:masterClrMapping/>
  </p:clrMapOvr>
  <p:transition spd="slow">
    <p:push dir="u"/>
  </p:transition>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3BB3962-85BB-8158-466E-CDA6B2E9126D}"/>
              </a:ext>
            </a:extLst>
          </p:cNvPr>
          <p:cNvSpPr txBox="1"/>
          <p:nvPr/>
        </p:nvSpPr>
        <p:spPr>
          <a:xfrm>
            <a:off x="2211735" y="1434150"/>
            <a:ext cx="3894652" cy="40819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54710" indent="-154710" defTabSz="620535">
              <a:spcAft>
                <a:spcPts val="668"/>
              </a:spcAft>
              <a:buAutoNum type="arabicPeriod"/>
            </a:pPr>
            <a:r>
              <a:rPr lang="en-US" sz="1558" b="1" kern="1200">
                <a:solidFill>
                  <a:schemeClr val="tx1"/>
                </a:solidFill>
                <a:latin typeface="+mn-lt"/>
                <a:ea typeface="+mn-ea"/>
                <a:cs typeface="+mn-cs"/>
              </a:rPr>
              <a:t>High Bounce Rate on Custom Landers</a:t>
            </a:r>
            <a:r>
              <a:rPr lang="en-US" sz="1558" kern="1200">
                <a:solidFill>
                  <a:schemeClr val="tx1"/>
                </a:solidFill>
                <a:latin typeface="+mn-lt"/>
                <a:ea typeface="+mn-ea"/>
                <a:cs typeface="+mn-cs"/>
              </a:rPr>
              <a:t>:</a:t>
            </a:r>
          </a:p>
          <a:p>
            <a:pPr marL="464836" lvl="2" indent="-154710" defTabSz="620535">
              <a:spcAft>
                <a:spcPts val="668"/>
              </a:spcAft>
              <a:buFont typeface="Wingdings"/>
              <a:buChar char="§"/>
            </a:pPr>
            <a:r>
              <a:rPr lang="en-US" sz="1224" kern="1200">
                <a:solidFill>
                  <a:schemeClr val="tx1"/>
                </a:solidFill>
                <a:latin typeface="+mn-lt"/>
                <a:ea typeface="+mn-ea"/>
                <a:cs typeface="+mn-cs"/>
              </a:rPr>
              <a:t>The custom landing pages (/lander-1, /lander-2, /lander-3, /lander-4) have higher bounce rates compared to the homepage. Specifically, /lander-1 has the highest bounce rate at 53%.</a:t>
            </a:r>
          </a:p>
          <a:p>
            <a:pPr marL="154710" lvl="1" indent="-154710" defTabSz="620535">
              <a:spcAft>
                <a:spcPts val="668"/>
              </a:spcAft>
              <a:buAutoNum type="arabicPeriod"/>
            </a:pPr>
            <a:endParaRPr lang="en-US" sz="1224" kern="1200">
              <a:solidFill>
                <a:schemeClr val="tx1"/>
              </a:solidFill>
              <a:latin typeface="+mn-lt"/>
              <a:ea typeface="+mn-ea"/>
              <a:cs typeface="+mn-cs"/>
            </a:endParaRPr>
          </a:p>
          <a:p>
            <a:pPr marL="154710" indent="-154710" defTabSz="620535">
              <a:spcAft>
                <a:spcPts val="668"/>
              </a:spcAft>
              <a:buFont typeface=""/>
              <a:buAutoNum type="arabicPeriod"/>
            </a:pPr>
            <a:r>
              <a:rPr lang="en-US" sz="1558" b="1" kern="1200">
                <a:solidFill>
                  <a:schemeClr val="tx1"/>
                </a:solidFill>
                <a:latin typeface="+mn-lt"/>
                <a:ea typeface="+mn-ea"/>
                <a:cs typeface="+mn-cs"/>
              </a:rPr>
              <a:t>Traffic Concentration</a:t>
            </a:r>
            <a:r>
              <a:rPr lang="en-US" sz="1558" kern="1200">
                <a:solidFill>
                  <a:schemeClr val="tx1"/>
                </a:solidFill>
                <a:latin typeface="+mn-lt"/>
                <a:ea typeface="+mn-ea"/>
                <a:cs typeface="+mn-cs"/>
              </a:rPr>
              <a:t>:</a:t>
            </a:r>
          </a:p>
          <a:p>
            <a:pPr marL="464836" lvl="2" indent="-154710" defTabSz="620535">
              <a:spcAft>
                <a:spcPts val="668"/>
              </a:spcAft>
              <a:buFont typeface="Wingdings"/>
              <a:buChar char="§"/>
            </a:pPr>
            <a:r>
              <a:rPr lang="en-US" sz="1224" kern="1200">
                <a:solidFill>
                  <a:schemeClr val="tx1"/>
                </a:solidFill>
                <a:latin typeface="+mn-lt"/>
                <a:ea typeface="+mn-ea"/>
                <a:cs typeface="+mn-cs"/>
              </a:rPr>
              <a:t>The homepage receives the highest total sessions, indicating it is the most visited entry point. Conversely, /lander-4 has the fewest sessions, suggesting it is the least effective in attracting visitors.</a:t>
            </a:r>
          </a:p>
          <a:p>
            <a:pPr marL="154710" lvl="1" indent="-154710" defTabSz="620535">
              <a:spcAft>
                <a:spcPts val="668"/>
              </a:spcAft>
              <a:buAutoNum type="arabicPeriod"/>
            </a:pPr>
            <a:endParaRPr lang="en-US" sz="1224" kern="1200">
              <a:solidFill>
                <a:schemeClr val="tx1"/>
              </a:solidFill>
              <a:latin typeface="+mn-lt"/>
              <a:ea typeface="+mn-ea"/>
              <a:cs typeface="+mn-cs"/>
            </a:endParaRPr>
          </a:p>
          <a:p>
            <a:pPr marL="154710" indent="-154710" defTabSz="620535">
              <a:spcAft>
                <a:spcPts val="668"/>
              </a:spcAft>
              <a:buFont typeface=""/>
              <a:buAutoNum type="arabicPeriod"/>
            </a:pPr>
            <a:r>
              <a:rPr lang="en-US" sz="1558" b="1" kern="1200">
                <a:solidFill>
                  <a:schemeClr val="tx1"/>
                </a:solidFill>
                <a:latin typeface="+mn-lt"/>
                <a:ea typeface="+mn-ea"/>
                <a:cs typeface="+mn-cs"/>
              </a:rPr>
              <a:t>Consistent Issues Across Landers</a:t>
            </a:r>
            <a:r>
              <a:rPr lang="en-US" sz="1558" kern="1200">
                <a:solidFill>
                  <a:schemeClr val="tx1"/>
                </a:solidFill>
                <a:latin typeface="+mn-lt"/>
                <a:ea typeface="+mn-ea"/>
                <a:cs typeface="+mn-cs"/>
              </a:rPr>
              <a:t>:</a:t>
            </a:r>
          </a:p>
          <a:p>
            <a:pPr marL="464836" lvl="2" indent="-154710" defTabSz="620535">
              <a:spcAft>
                <a:spcPts val="668"/>
              </a:spcAft>
              <a:buFont typeface="Wingdings"/>
              <a:buChar char="§"/>
            </a:pPr>
            <a:r>
              <a:rPr lang="en-US" sz="1224" kern="1200">
                <a:solidFill>
                  <a:schemeClr val="tx1"/>
                </a:solidFill>
                <a:latin typeface="+mn-lt"/>
                <a:ea typeface="+mn-ea"/>
                <a:cs typeface="+mn-cs"/>
              </a:rPr>
              <a:t>All custom landers have bounce rates above 50%, highlighting a common issue that may be related to their design or content.</a:t>
            </a:r>
            <a:endParaRPr lang="en-US" sz="2000"/>
          </a:p>
        </p:txBody>
      </p:sp>
      <p:sp>
        <p:nvSpPr>
          <p:cNvPr id="3" name="TextBox 2">
            <a:extLst>
              <a:ext uri="{FF2B5EF4-FFF2-40B4-BE49-F238E27FC236}">
                <a16:creationId xmlns:a16="http://schemas.microsoft.com/office/drawing/2014/main" id="{E9CFD940-FA26-ED40-EE4D-B9287ECC7508}"/>
              </a:ext>
            </a:extLst>
          </p:cNvPr>
          <p:cNvSpPr txBox="1"/>
          <p:nvPr/>
        </p:nvSpPr>
        <p:spPr>
          <a:xfrm>
            <a:off x="6112595" y="1336285"/>
            <a:ext cx="3791470" cy="45469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54710" indent="-154710" defTabSz="620535">
              <a:spcAft>
                <a:spcPts val="668"/>
              </a:spcAft>
              <a:buFont typeface=""/>
              <a:buAutoNum type="arabicPeriod"/>
            </a:pPr>
            <a:r>
              <a:rPr lang="en-US" sz="1558" b="1" kern="1200">
                <a:solidFill>
                  <a:schemeClr val="tx1"/>
                </a:solidFill>
                <a:latin typeface="+mn-lt"/>
                <a:ea typeface="+mn-ea"/>
                <a:cs typeface="Arial"/>
              </a:rPr>
              <a:t>Improve Custom Lander Content</a:t>
            </a:r>
            <a:r>
              <a:rPr lang="en-US" sz="1558" kern="1200">
                <a:solidFill>
                  <a:schemeClr val="tx1"/>
                </a:solidFill>
                <a:latin typeface="+mn-lt"/>
                <a:ea typeface="+mn-ea"/>
                <a:cs typeface="Arial"/>
              </a:rPr>
              <a:t>:​</a:t>
            </a:r>
            <a:endParaRPr lang="en-US" sz="1558" kern="1200">
              <a:solidFill>
                <a:schemeClr val="tx1"/>
              </a:solidFill>
              <a:latin typeface="+mn-lt"/>
              <a:ea typeface="+mn-ea"/>
              <a:cs typeface="+mn-cs"/>
            </a:endParaRPr>
          </a:p>
          <a:p>
            <a:pPr marL="464836" lvl="2" indent="-154710" defTabSz="620535">
              <a:spcAft>
                <a:spcPts val="668"/>
              </a:spcAft>
              <a:buFont typeface="Wingdings"/>
              <a:buChar char="§"/>
            </a:pPr>
            <a:r>
              <a:rPr lang="en-US" sz="1224" kern="1200">
                <a:solidFill>
                  <a:schemeClr val="tx1"/>
                </a:solidFill>
                <a:latin typeface="+mn-lt"/>
                <a:ea typeface="+mn-ea"/>
                <a:cs typeface="Arial"/>
              </a:rPr>
              <a:t>Reevaluate and enhance the content, layout, and user experience on custom landers to make them more engaging and relevant to reduce the high bounce rates.​</a:t>
            </a:r>
          </a:p>
          <a:p>
            <a:pPr marL="154710" lvl="1" indent="-154710" defTabSz="620535">
              <a:spcAft>
                <a:spcPts val="668"/>
              </a:spcAft>
              <a:buAutoNum type="arabicPeriod"/>
            </a:pPr>
            <a:endParaRPr lang="en-US" sz="1224" kern="1200">
              <a:solidFill>
                <a:schemeClr val="tx1"/>
              </a:solidFill>
              <a:latin typeface="+mn-lt"/>
              <a:ea typeface="+mn-ea"/>
              <a:cs typeface="Arial"/>
            </a:endParaRPr>
          </a:p>
          <a:p>
            <a:pPr marL="154710" indent="-154710" defTabSz="620535">
              <a:spcAft>
                <a:spcPts val="668"/>
              </a:spcAft>
              <a:buFont typeface=""/>
              <a:buAutoNum type="arabicPeriod" startAt="2"/>
            </a:pPr>
            <a:r>
              <a:rPr lang="en-US" sz="1558" b="1" kern="1200">
                <a:solidFill>
                  <a:schemeClr val="tx1"/>
                </a:solidFill>
                <a:latin typeface="+mn-lt"/>
                <a:ea typeface="+mn-ea"/>
                <a:cs typeface="Arial"/>
              </a:rPr>
              <a:t>A/B Testing:​</a:t>
            </a:r>
          </a:p>
          <a:p>
            <a:pPr marL="464836" lvl="2" indent="-154710" defTabSz="620535">
              <a:spcAft>
                <a:spcPts val="668"/>
              </a:spcAft>
              <a:buFont typeface="Wingdings"/>
              <a:buChar char="§"/>
            </a:pPr>
            <a:r>
              <a:rPr lang="en-US" sz="1224" kern="1200">
                <a:solidFill>
                  <a:schemeClr val="tx1"/>
                </a:solidFill>
                <a:latin typeface="+mn-lt"/>
                <a:ea typeface="+mn-ea"/>
                <a:cs typeface="Arial"/>
              </a:rPr>
              <a:t>Conduct A/B testing on the landing pages to identify specific elements that cause users to leave. Test different headlines, call-to-action buttons, and page layouts.​</a:t>
            </a:r>
          </a:p>
          <a:p>
            <a:pPr marL="154710" lvl="1" indent="-154710" defTabSz="620535">
              <a:spcAft>
                <a:spcPts val="668"/>
              </a:spcAft>
              <a:buAutoNum type="arabicPeriod"/>
            </a:pPr>
            <a:endParaRPr lang="en-US" sz="1224" kern="1200">
              <a:solidFill>
                <a:schemeClr val="tx1"/>
              </a:solidFill>
              <a:latin typeface="+mn-lt"/>
              <a:ea typeface="+mn-ea"/>
              <a:cs typeface="Arial"/>
            </a:endParaRPr>
          </a:p>
          <a:p>
            <a:pPr marL="154710" lvl="1" indent="-154710" defTabSz="620535">
              <a:spcAft>
                <a:spcPts val="668"/>
              </a:spcAft>
              <a:buFontTx/>
              <a:buAutoNum type="arabicPeriod"/>
            </a:pPr>
            <a:endParaRPr lang="en-US" sz="1224" kern="1200">
              <a:solidFill>
                <a:schemeClr val="tx1"/>
              </a:solidFill>
              <a:latin typeface="+mn-lt"/>
              <a:ea typeface="+mn-ea"/>
              <a:cs typeface="Arial"/>
            </a:endParaRPr>
          </a:p>
          <a:p>
            <a:pPr marL="154710" indent="-154710" defTabSz="620535">
              <a:spcAft>
                <a:spcPts val="668"/>
              </a:spcAft>
              <a:buFont typeface=""/>
              <a:buAutoNum type="arabicPeriod" startAt="3"/>
            </a:pPr>
            <a:r>
              <a:rPr lang="en-US" sz="1558" b="1" kern="1200">
                <a:solidFill>
                  <a:schemeClr val="tx1"/>
                </a:solidFill>
                <a:latin typeface="+mn-lt"/>
                <a:ea typeface="+mn-ea"/>
                <a:cs typeface="Arial"/>
              </a:rPr>
              <a:t>Targeted Traffic Analysis</a:t>
            </a:r>
            <a:r>
              <a:rPr lang="en-US" sz="1558" kern="1200">
                <a:solidFill>
                  <a:schemeClr val="tx1"/>
                </a:solidFill>
                <a:latin typeface="+mn-lt"/>
                <a:ea typeface="+mn-ea"/>
                <a:cs typeface="Arial"/>
              </a:rPr>
              <a:t>:​</a:t>
            </a:r>
          </a:p>
          <a:p>
            <a:pPr marL="464836" lvl="2" indent="-154710" defTabSz="620535">
              <a:spcAft>
                <a:spcPts val="668"/>
              </a:spcAft>
              <a:buFont typeface="Wingdings"/>
              <a:buChar char="§"/>
            </a:pPr>
            <a:r>
              <a:rPr lang="en-US" sz="1224" kern="1200">
                <a:solidFill>
                  <a:schemeClr val="tx1"/>
                </a:solidFill>
                <a:latin typeface="+mn-lt"/>
                <a:ea typeface="+mn-ea"/>
                <a:cs typeface="Arial"/>
              </a:rPr>
              <a:t>Analyze the sources of traffic to each landing page to understand if certain campaigns or traffic sources are leading to higher bounce rates. Tailor the landing pages to better meet the expectations of these visitors.​</a:t>
            </a:r>
            <a:endParaRPr lang="en-US" sz="2000">
              <a:cs typeface="Arial"/>
            </a:endParaRPr>
          </a:p>
        </p:txBody>
      </p:sp>
      <p:sp>
        <p:nvSpPr>
          <p:cNvPr id="4" name="TextBox 3">
            <a:extLst>
              <a:ext uri="{FF2B5EF4-FFF2-40B4-BE49-F238E27FC236}">
                <a16:creationId xmlns:a16="http://schemas.microsoft.com/office/drawing/2014/main" id="{3CE12D0D-80B8-C7A1-7769-AE479E40D9F4}"/>
              </a:ext>
            </a:extLst>
          </p:cNvPr>
          <p:cNvSpPr txBox="1"/>
          <p:nvPr/>
        </p:nvSpPr>
        <p:spPr>
          <a:xfrm>
            <a:off x="6196479" y="914400"/>
            <a:ext cx="3236305" cy="4004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620535">
              <a:spcAft>
                <a:spcPts val="668"/>
              </a:spcAft>
            </a:pPr>
            <a:r>
              <a:rPr lang="en-US" sz="2002" b="1" kern="1200">
                <a:solidFill>
                  <a:schemeClr val="tx1"/>
                </a:solidFill>
                <a:latin typeface="+mn-lt"/>
                <a:ea typeface="+mn-ea"/>
                <a:cs typeface="Segoe UI"/>
              </a:rPr>
              <a:t>Recommendations:</a:t>
            </a:r>
            <a:r>
              <a:rPr lang="en-US" sz="2002" kern="1200">
                <a:solidFill>
                  <a:schemeClr val="tx1"/>
                </a:solidFill>
                <a:latin typeface="+mn-lt"/>
                <a:ea typeface="+mn-ea"/>
                <a:cs typeface="Segoe UI"/>
              </a:rPr>
              <a:t>​​</a:t>
            </a:r>
            <a:endParaRPr lang="en-US" sz="3200">
              <a:cs typeface="Segoe UI"/>
            </a:endParaRPr>
          </a:p>
        </p:txBody>
      </p:sp>
      <p:sp>
        <p:nvSpPr>
          <p:cNvPr id="5" name="TextBox 4">
            <a:extLst>
              <a:ext uri="{FF2B5EF4-FFF2-40B4-BE49-F238E27FC236}">
                <a16:creationId xmlns:a16="http://schemas.microsoft.com/office/drawing/2014/main" id="{BC67238A-2921-E544-F8BA-5B36F3483923}"/>
              </a:ext>
            </a:extLst>
          </p:cNvPr>
          <p:cNvSpPr txBox="1"/>
          <p:nvPr/>
        </p:nvSpPr>
        <p:spPr>
          <a:xfrm>
            <a:off x="2376320" y="914400"/>
            <a:ext cx="1781007" cy="4004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620535">
              <a:spcAft>
                <a:spcPts val="668"/>
              </a:spcAft>
            </a:pPr>
            <a:r>
              <a:rPr lang="en-US" sz="2002" b="1" kern="1200">
                <a:solidFill>
                  <a:schemeClr val="tx1"/>
                </a:solidFill>
                <a:latin typeface="+mn-lt"/>
                <a:ea typeface="+mn-ea"/>
                <a:cs typeface="Segoe UI"/>
              </a:rPr>
              <a:t>Insights:</a:t>
            </a:r>
            <a:endParaRPr lang="en-US">
              <a:cs typeface="Segoe UI"/>
            </a:endParaRPr>
          </a:p>
        </p:txBody>
      </p:sp>
    </p:spTree>
    <p:extLst>
      <p:ext uri="{BB962C8B-B14F-4D97-AF65-F5344CB8AC3E}">
        <p14:creationId xmlns:p14="http://schemas.microsoft.com/office/powerpoint/2010/main" val="989782328"/>
      </p:ext>
    </p:extLst>
  </p:cSld>
  <p:clrMapOvr>
    <a:masterClrMapping/>
  </p:clrMapOvr>
  <p:transition spd="slow">
    <p:push dir="u"/>
  </p:transition>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45CCA42-CF46-0F09-00AC-5AB978FE045B}"/>
              </a:ext>
            </a:extLst>
          </p:cNvPr>
          <p:cNvSpPr txBox="1"/>
          <p:nvPr/>
        </p:nvSpPr>
        <p:spPr>
          <a:xfrm>
            <a:off x="638881" y="417576"/>
            <a:ext cx="10909640" cy="124939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lnSpcReduction="10000"/>
          </a:bodyPr>
          <a:lstStyle/>
          <a:p>
            <a:pPr algn="ctr">
              <a:lnSpc>
                <a:spcPct val="90000"/>
              </a:lnSpc>
              <a:spcBef>
                <a:spcPct val="0"/>
              </a:spcBef>
              <a:spcAft>
                <a:spcPts val="600"/>
              </a:spcAft>
            </a:pPr>
            <a:r>
              <a:rPr lang="en-US" sz="4100" b="1" dirty="0">
                <a:latin typeface="+mj-lt"/>
                <a:ea typeface="+mj-ea"/>
                <a:cs typeface="+mj-cs"/>
              </a:rPr>
              <a:t>Comparing Desktop</a:t>
            </a:r>
            <a:r>
              <a:rPr lang="en-US" sz="4100" b="1" kern="1200" dirty="0">
                <a:latin typeface="+mj-lt"/>
                <a:ea typeface="+mj-ea"/>
                <a:cs typeface="+mj-cs"/>
              </a:rPr>
              <a:t> </a:t>
            </a:r>
            <a:r>
              <a:rPr lang="en-US" sz="4100" b="1" dirty="0">
                <a:latin typeface="+mj-lt"/>
                <a:ea typeface="+mj-ea"/>
                <a:cs typeface="+mj-cs"/>
              </a:rPr>
              <a:t>And</a:t>
            </a:r>
            <a:r>
              <a:rPr lang="en-US" sz="4100" b="1" kern="1200" dirty="0">
                <a:latin typeface="+mj-lt"/>
                <a:ea typeface="+mj-ea"/>
                <a:cs typeface="+mj-cs"/>
              </a:rPr>
              <a:t> </a:t>
            </a:r>
            <a:r>
              <a:rPr lang="en-US" sz="4100" b="1" dirty="0">
                <a:latin typeface="+mj-lt"/>
                <a:ea typeface="+mj-ea"/>
                <a:cs typeface="+mj-cs"/>
              </a:rPr>
              <a:t>Mobile</a:t>
            </a:r>
            <a:r>
              <a:rPr lang="en-US" sz="4100" b="1" kern="1200" dirty="0">
                <a:latin typeface="+mj-lt"/>
                <a:ea typeface="+mj-ea"/>
                <a:cs typeface="+mj-cs"/>
              </a:rPr>
              <a:t> </a:t>
            </a:r>
            <a:r>
              <a:rPr lang="en-US" sz="4100" b="1" dirty="0">
                <a:latin typeface="+mj-lt"/>
                <a:ea typeface="+mj-ea"/>
                <a:cs typeface="+mj-cs"/>
              </a:rPr>
              <a:t>Users</a:t>
            </a:r>
            <a:r>
              <a:rPr lang="en-US" sz="4100" b="1" kern="1200" dirty="0">
                <a:latin typeface="+mj-lt"/>
                <a:ea typeface="+mj-ea"/>
                <a:cs typeface="+mj-cs"/>
              </a:rPr>
              <a:t> </a:t>
            </a:r>
            <a:endParaRPr lang="en-US" sz="4100" b="1" dirty="0">
              <a:latin typeface="+mj-lt"/>
              <a:ea typeface="+mj-ea"/>
              <a:cs typeface="+mj-cs"/>
            </a:endParaRPr>
          </a:p>
          <a:p>
            <a:pPr algn="ctr">
              <a:lnSpc>
                <a:spcPct val="90000"/>
              </a:lnSpc>
              <a:spcBef>
                <a:spcPct val="0"/>
              </a:spcBef>
              <a:spcAft>
                <a:spcPts val="600"/>
              </a:spcAft>
            </a:pPr>
            <a:r>
              <a:rPr lang="en-US" sz="4100" b="1" dirty="0">
                <a:latin typeface="+mj-lt"/>
                <a:ea typeface="+mj-ea"/>
                <a:cs typeface="+mj-cs"/>
              </a:rPr>
              <a:t>On</a:t>
            </a:r>
            <a:r>
              <a:rPr lang="en-US" sz="4100" b="1" kern="1200" dirty="0">
                <a:latin typeface="+mj-lt"/>
                <a:ea typeface="+mj-ea"/>
                <a:cs typeface="+mj-cs"/>
              </a:rPr>
              <a:t> </a:t>
            </a:r>
            <a:r>
              <a:rPr lang="en-US" sz="4100" b="1" dirty="0">
                <a:latin typeface="+mj-lt"/>
                <a:ea typeface="+mj-ea"/>
                <a:cs typeface="+mj-cs"/>
              </a:rPr>
              <a:t>Various</a:t>
            </a:r>
            <a:r>
              <a:rPr lang="en-US" sz="4100" b="1" kern="1200" dirty="0">
                <a:latin typeface="+mj-lt"/>
                <a:ea typeface="+mj-ea"/>
                <a:cs typeface="+mj-cs"/>
              </a:rPr>
              <a:t> </a:t>
            </a:r>
            <a:r>
              <a:rPr lang="en-US" sz="4100" b="1" dirty="0">
                <a:latin typeface="+mj-lt"/>
                <a:ea typeface="+mj-ea"/>
                <a:cs typeface="+mj-cs"/>
              </a:rPr>
              <a:t>Matrics</a:t>
            </a:r>
            <a:endParaRPr lang="en-US" sz="4100" b="1" kern="1200" dirty="0">
              <a:latin typeface="+mj-lt"/>
              <a:ea typeface="+mj-ea"/>
              <a:cs typeface="Calibri Light"/>
            </a:endParaRPr>
          </a:p>
        </p:txBody>
      </p:sp>
      <p:sp>
        <p:nvSpPr>
          <p:cNvPr id="7"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with numbers and a bar&#10;&#10;Description automatically generated">
            <a:extLst>
              <a:ext uri="{FF2B5EF4-FFF2-40B4-BE49-F238E27FC236}">
                <a16:creationId xmlns:a16="http://schemas.microsoft.com/office/drawing/2014/main" id="{7E532511-B639-2B9D-33BA-0E9A71E8547C}"/>
              </a:ext>
            </a:extLst>
          </p:cNvPr>
          <p:cNvPicPr>
            <a:picLocks noChangeAspect="1"/>
          </p:cNvPicPr>
          <p:nvPr/>
        </p:nvPicPr>
        <p:blipFill>
          <a:blip r:embed="rId2"/>
          <a:stretch>
            <a:fillRect/>
          </a:stretch>
        </p:blipFill>
        <p:spPr>
          <a:xfrm>
            <a:off x="486054" y="2015634"/>
            <a:ext cx="11206544" cy="4152703"/>
          </a:xfrm>
          <a:prstGeom prst="rect">
            <a:avLst/>
          </a:prstGeom>
        </p:spPr>
      </p:pic>
    </p:spTree>
    <p:extLst>
      <p:ext uri="{BB962C8B-B14F-4D97-AF65-F5344CB8AC3E}">
        <p14:creationId xmlns:p14="http://schemas.microsoft.com/office/powerpoint/2010/main" val="486754998"/>
      </p:ext>
    </p:extLst>
  </p:cSld>
  <p:clrMapOvr>
    <a:masterClrMapping/>
  </p:clrMapOvr>
  <p:transition spd="slow">
    <p:push dir="u"/>
  </p:transition>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TextBox 2">
            <a:extLst>
              <a:ext uri="{FF2B5EF4-FFF2-40B4-BE49-F238E27FC236}">
                <a16:creationId xmlns:a16="http://schemas.microsoft.com/office/drawing/2014/main" id="{6E185910-DEB7-E3D3-5F35-AC9424126098}"/>
              </a:ext>
            </a:extLst>
          </p:cNvPr>
          <p:cNvSpPr txBox="1"/>
          <p:nvPr/>
        </p:nvSpPr>
        <p:spPr>
          <a:xfrm>
            <a:off x="479394" y="1070800"/>
            <a:ext cx="3939688" cy="558312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r">
              <a:lnSpc>
                <a:spcPct val="90000"/>
              </a:lnSpc>
              <a:spcBef>
                <a:spcPct val="0"/>
              </a:spcBef>
              <a:spcAft>
                <a:spcPts val="600"/>
              </a:spcAft>
            </a:pPr>
            <a:r>
              <a:rPr lang="en-US" sz="3600" b="1" kern="1200">
                <a:latin typeface="+mj-lt"/>
                <a:ea typeface="+mj-ea"/>
                <a:cs typeface="+mj-cs"/>
              </a:rPr>
              <a:t>Recommendations:</a:t>
            </a:r>
            <a:endParaRPr lang="en-US" sz="3600" kern="1200">
              <a:latin typeface="+mj-lt"/>
              <a:ea typeface="+mj-ea"/>
              <a:cs typeface="Calibri Light"/>
            </a:endParaRPr>
          </a:p>
        </p:txBody>
      </p:sp>
      <p:cxnSp>
        <p:nvCxnSpPr>
          <p:cNvPr id="14" name="Straight Connector 13">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7" name="TextBox 1">
            <a:extLst>
              <a:ext uri="{FF2B5EF4-FFF2-40B4-BE49-F238E27FC236}">
                <a16:creationId xmlns:a16="http://schemas.microsoft.com/office/drawing/2014/main" id="{2A887781-2F4D-14D8-0AB2-97337E61BCF9}"/>
              </a:ext>
            </a:extLst>
          </p:cNvPr>
          <p:cNvGraphicFramePr/>
          <p:nvPr>
            <p:extLst>
              <p:ext uri="{D42A27DB-BD31-4B8C-83A1-F6EECF244321}">
                <p14:modId xmlns:p14="http://schemas.microsoft.com/office/powerpoint/2010/main" val="3559464545"/>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42497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2"/>
          <p:cNvSpPr txBox="1"/>
          <p:nvPr/>
        </p:nvSpPr>
        <p:spPr>
          <a:xfrm>
            <a:off x="1389278" y="1233241"/>
            <a:ext cx="3240506" cy="4064628"/>
          </a:xfrm>
          <a:prstGeom prst="rect">
            <a:avLst/>
          </a:prstGeom>
        </p:spPr>
        <p:txBody>
          <a:bodyPr vert="horz" lIns="91440" tIns="45720" rIns="91440" bIns="45720" rtlCol="0" anchor="ctr">
            <a:norm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0" lvl="0" indent="0" defTabSz="914400">
              <a:lnSpc>
                <a:spcPct val="90000"/>
              </a:lnSpc>
              <a:spcBef>
                <a:spcPct val="0"/>
              </a:spcBef>
              <a:spcAft>
                <a:spcPts val="600"/>
              </a:spcAft>
            </a:pPr>
            <a:r>
              <a:rPr lang="en-US" sz="4400" kern="1200">
                <a:solidFill>
                  <a:srgbClr val="FFFFFF"/>
                </a:solidFill>
                <a:latin typeface="+mj-lt"/>
                <a:ea typeface="+mj-ea"/>
                <a:cs typeface="+mj-cs"/>
                <a:sym typeface="IBM Plex Sans Bold"/>
              </a:rPr>
              <a:t>Detailed List of Data Checks </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3"/>
          <p:cNvSpPr txBox="1"/>
          <p:nvPr/>
        </p:nvSpPr>
        <p:spPr>
          <a:xfrm>
            <a:off x="6096000" y="820880"/>
            <a:ext cx="5257799" cy="4889350"/>
          </a:xfrm>
          <a:prstGeom prst="rect">
            <a:avLst/>
          </a:prstGeom>
        </p:spPr>
        <p:txBody>
          <a:bodyPr vert="horz" lIns="91440" tIns="45720" rIns="91440" bIns="45720" rtlCol="0" anchor="t">
            <a:norm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431800" lvl="1" indent="-228600" defTabSz="914400">
              <a:lnSpc>
                <a:spcPct val="90000"/>
              </a:lnSpc>
              <a:spcAft>
                <a:spcPts val="600"/>
              </a:spcAft>
              <a:buFont typeface="Arial" panose="020B0604020202020204" pitchFamily="34" charset="0"/>
              <a:buChar char="•"/>
            </a:pPr>
            <a:endParaRPr lang="en-US">
              <a:cs typeface="Calibri"/>
            </a:endParaRP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4" name="Diagram 3">
            <a:extLst>
              <a:ext uri="{FF2B5EF4-FFF2-40B4-BE49-F238E27FC236}">
                <a16:creationId xmlns:a16="http://schemas.microsoft.com/office/drawing/2014/main" id="{AB00FC65-37D4-923B-85F1-4B10F4CA4C02}"/>
              </a:ext>
            </a:extLst>
          </p:cNvPr>
          <p:cNvGraphicFramePr/>
          <p:nvPr>
            <p:extLst>
              <p:ext uri="{D42A27DB-BD31-4B8C-83A1-F6EECF244321}">
                <p14:modId xmlns:p14="http://schemas.microsoft.com/office/powerpoint/2010/main" val="2006944891"/>
              </p:ext>
            </p:extLst>
          </p:nvPr>
        </p:nvGraphicFramePr>
        <p:xfrm>
          <a:off x="6438900" y="825500"/>
          <a:ext cx="5295900" cy="546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2164091"/>
      </p:ext>
    </p:extLst>
  </p:cSld>
  <p:clrMapOvr>
    <a:masterClrMapping/>
  </p:clrMapOvr>
  <p:transition spd="slow">
    <p:push dir="u"/>
  </p:transition>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686C6E3B-5961-66B5-6198-8D57A470A67B}"/>
              </a:ext>
            </a:extLst>
          </p:cNvPr>
          <p:cNvPicPr>
            <a:picLocks noChangeAspect="1"/>
          </p:cNvPicPr>
          <p:nvPr/>
        </p:nvPicPr>
        <p:blipFill>
          <a:blip r:embed="rId2"/>
          <a:stretch>
            <a:fillRect/>
          </a:stretch>
        </p:blipFill>
        <p:spPr>
          <a:xfrm>
            <a:off x="4623404" y="1709942"/>
            <a:ext cx="6894576" cy="3567943"/>
          </a:xfrm>
          <a:prstGeom prst="rect">
            <a:avLst/>
          </a:prstGeom>
        </p:spPr>
      </p:pic>
      <p:sp>
        <p:nvSpPr>
          <p:cNvPr id="4" name="TextBox 3">
            <a:extLst>
              <a:ext uri="{FF2B5EF4-FFF2-40B4-BE49-F238E27FC236}">
                <a16:creationId xmlns:a16="http://schemas.microsoft.com/office/drawing/2014/main" id="{F4B269D3-34B2-398B-A1D6-3BE4F1113CC3}"/>
              </a:ext>
            </a:extLst>
          </p:cNvPr>
          <p:cNvSpPr txBox="1"/>
          <p:nvPr/>
        </p:nvSpPr>
        <p:spPr>
          <a:xfrm>
            <a:off x="564293" y="2623751"/>
            <a:ext cx="3464010" cy="21236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a:latin typeface="Times New Roman"/>
                <a:cs typeface="Arial"/>
              </a:rPr>
              <a:t>Product Wise Monthly Sales Trend​</a:t>
            </a:r>
            <a:endParaRPr lang="en-US" sz="4400" b="1">
              <a:latin typeface="Times New Roman"/>
              <a:cs typeface="Calibri"/>
            </a:endParaRPr>
          </a:p>
        </p:txBody>
      </p:sp>
    </p:spTree>
    <p:extLst>
      <p:ext uri="{BB962C8B-B14F-4D97-AF65-F5344CB8AC3E}">
        <p14:creationId xmlns:p14="http://schemas.microsoft.com/office/powerpoint/2010/main" val="3499954745"/>
      </p:ext>
    </p:extLst>
  </p:cSld>
  <p:clrMapOvr>
    <a:masterClrMapping/>
  </p:clrMapOvr>
  <p:transition spd="slow">
    <p:push dir="u"/>
  </p:transition>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9649947-2D5A-6CB8-8230-7D54E7A80D3E}"/>
              </a:ext>
            </a:extLst>
          </p:cNvPr>
          <p:cNvSpPr txBox="1"/>
          <p:nvPr/>
        </p:nvSpPr>
        <p:spPr>
          <a:xfrm>
            <a:off x="841248" y="548640"/>
            <a:ext cx="3600860" cy="543153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5400" b="1" kern="1200">
                <a:latin typeface="+mj-lt"/>
                <a:ea typeface="+mj-ea"/>
                <a:cs typeface="+mj-cs"/>
              </a:rPr>
              <a:t>Insights </a:t>
            </a:r>
            <a:r>
              <a:rPr lang="en-US" sz="5400" b="1">
                <a:latin typeface="+mj-lt"/>
                <a:ea typeface="+mj-ea"/>
                <a:cs typeface="+mj-cs"/>
              </a:rPr>
              <a:t>from</a:t>
            </a:r>
            <a:r>
              <a:rPr lang="en-US" sz="5400" b="1" kern="1200">
                <a:latin typeface="+mj-lt"/>
                <a:ea typeface="+mj-ea"/>
                <a:cs typeface="+mj-cs"/>
              </a:rPr>
              <a:t> the  Data</a:t>
            </a:r>
          </a:p>
        </p:txBody>
      </p:sp>
      <p:sp>
        <p:nvSpPr>
          <p:cNvPr id="9"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D4C84F9-2C83-8C52-89C3-8360AD2DDD04}"/>
              </a:ext>
            </a:extLst>
          </p:cNvPr>
          <p:cNvSpPr txBox="1"/>
          <p:nvPr/>
        </p:nvSpPr>
        <p:spPr>
          <a:xfrm>
            <a:off x="5074932" y="716848"/>
            <a:ext cx="6224335" cy="543153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1700" b="1"/>
              <a:t>The Original Mr. Fuzzy Leads Sales:</a:t>
            </a:r>
            <a:endParaRPr lang="en-US" sz="1700"/>
          </a:p>
          <a:p>
            <a:pPr marL="742950" lvl="1" indent="-228600">
              <a:lnSpc>
                <a:spcPct val="90000"/>
              </a:lnSpc>
              <a:spcAft>
                <a:spcPts val="600"/>
              </a:spcAft>
              <a:buFont typeface="Arial" panose="020B0604020202020204" pitchFamily="34" charset="0"/>
              <a:buChar char="•"/>
            </a:pPr>
            <a:r>
              <a:rPr lang="en-US" sz="1700"/>
              <a:t>Consistently highest sales, and having a consistent overall growth peaking various times in between.</a:t>
            </a:r>
            <a:endParaRPr lang="en-US" sz="1700">
              <a:cs typeface="Calibri"/>
            </a:endParaRPr>
          </a:p>
          <a:p>
            <a:pPr marL="285750" indent="-228600">
              <a:lnSpc>
                <a:spcPct val="90000"/>
              </a:lnSpc>
              <a:spcAft>
                <a:spcPts val="600"/>
              </a:spcAft>
              <a:buFont typeface="Arial" panose="020B0604020202020204" pitchFamily="34" charset="0"/>
              <a:buChar char="•"/>
            </a:pPr>
            <a:endParaRPr lang="en-US" sz="1700" b="1"/>
          </a:p>
          <a:p>
            <a:pPr marL="285750" indent="-228600">
              <a:lnSpc>
                <a:spcPct val="90000"/>
              </a:lnSpc>
              <a:spcAft>
                <a:spcPts val="600"/>
              </a:spcAft>
              <a:buFont typeface="Arial" panose="020B0604020202020204" pitchFamily="34" charset="0"/>
              <a:buChar char="•"/>
            </a:pPr>
            <a:r>
              <a:rPr lang="en-US" sz="1700" b="1"/>
              <a:t>Sustainable growth:</a:t>
            </a:r>
            <a:endParaRPr lang="en-US" sz="1700" b="1">
              <a:cs typeface="Calibri"/>
            </a:endParaRPr>
          </a:p>
          <a:p>
            <a:pPr marL="742950" lvl="1" indent="-228600">
              <a:lnSpc>
                <a:spcPct val="90000"/>
              </a:lnSpc>
              <a:spcAft>
                <a:spcPts val="600"/>
              </a:spcAft>
              <a:buFont typeface="Arial" panose="020B0604020202020204" pitchFamily="34" charset="0"/>
              <a:buChar char="•"/>
            </a:pPr>
            <a:r>
              <a:rPr lang="en-US" sz="1700"/>
              <a:t>Each product is performing and maintain their growth making themself profitable</a:t>
            </a:r>
            <a:endParaRPr lang="en-US" sz="1700" b="1"/>
          </a:p>
          <a:p>
            <a:pPr marL="285750" indent="-228600">
              <a:lnSpc>
                <a:spcPct val="90000"/>
              </a:lnSpc>
              <a:spcAft>
                <a:spcPts val="600"/>
              </a:spcAft>
              <a:buFont typeface="Arial" panose="020B0604020202020204" pitchFamily="34" charset="0"/>
              <a:buChar char="•"/>
            </a:pPr>
            <a:endParaRPr lang="en-US" sz="1700" b="1"/>
          </a:p>
          <a:p>
            <a:pPr marL="285750" indent="-228600">
              <a:lnSpc>
                <a:spcPct val="90000"/>
              </a:lnSpc>
              <a:spcAft>
                <a:spcPts val="600"/>
              </a:spcAft>
              <a:buFont typeface="Arial" panose="020B0604020202020204" pitchFamily="34" charset="0"/>
              <a:buChar char="•"/>
            </a:pPr>
            <a:r>
              <a:rPr lang="en-US" sz="1700" b="1"/>
              <a:t>Introduction of new products:</a:t>
            </a:r>
            <a:endParaRPr lang="en-US" sz="1700" b="1">
              <a:cs typeface="Calibri"/>
            </a:endParaRPr>
          </a:p>
          <a:p>
            <a:pPr marL="742950" lvl="1" indent="-228600">
              <a:lnSpc>
                <a:spcPct val="90000"/>
              </a:lnSpc>
              <a:spcAft>
                <a:spcPts val="600"/>
              </a:spcAft>
              <a:buFont typeface="Arial" panose="020B0604020202020204" pitchFamily="34" charset="0"/>
              <a:buChar char="•"/>
            </a:pPr>
            <a:r>
              <a:rPr lang="en-US" sz="1700"/>
              <a:t>Introduction of new products making a great impact in the revenue and profit by 18%.</a:t>
            </a:r>
            <a:endParaRPr lang="en-US" sz="1700">
              <a:cs typeface="Calibri"/>
            </a:endParaRPr>
          </a:p>
          <a:p>
            <a:pPr marL="742950" lvl="1" indent="-228600">
              <a:lnSpc>
                <a:spcPct val="90000"/>
              </a:lnSpc>
              <a:spcAft>
                <a:spcPts val="600"/>
              </a:spcAft>
              <a:buFont typeface="Arial" panose="020B0604020202020204" pitchFamily="34" charset="0"/>
              <a:buChar char="•"/>
            </a:pPr>
            <a:r>
              <a:rPr lang="en-US" sz="1700"/>
              <a:t>It is also making a great engagement among the customers by increasing this range of product that they can have.</a:t>
            </a:r>
            <a:endParaRPr lang="en-US" sz="1700">
              <a:cs typeface="Calibri"/>
            </a:endParaRPr>
          </a:p>
          <a:p>
            <a:pPr marL="742950" lvl="1" indent="-228600">
              <a:lnSpc>
                <a:spcPct val="90000"/>
              </a:lnSpc>
              <a:spcAft>
                <a:spcPts val="600"/>
              </a:spcAft>
              <a:buFont typeface="Arial" panose="020B0604020202020204" pitchFamily="34" charset="0"/>
              <a:buChar char="•"/>
            </a:pPr>
            <a:endParaRPr lang="en-US" sz="1700" b="1"/>
          </a:p>
          <a:p>
            <a:pPr marL="285750" indent="-228600">
              <a:lnSpc>
                <a:spcPct val="90000"/>
              </a:lnSpc>
              <a:spcAft>
                <a:spcPts val="600"/>
              </a:spcAft>
              <a:buFont typeface="Arial" panose="020B0604020202020204" pitchFamily="34" charset="0"/>
              <a:buChar char="•"/>
            </a:pPr>
            <a:r>
              <a:rPr lang="en-US" sz="1700" b="1"/>
              <a:t>Marketing and strategies:</a:t>
            </a:r>
            <a:endParaRPr lang="en-US" sz="1700"/>
          </a:p>
          <a:p>
            <a:pPr marL="742950" lvl="1" indent="-228600">
              <a:lnSpc>
                <a:spcPct val="90000"/>
              </a:lnSpc>
              <a:spcAft>
                <a:spcPts val="600"/>
              </a:spcAft>
              <a:buFont typeface="Arial" panose="020B0604020202020204" pitchFamily="34" charset="0"/>
              <a:buChar char="•"/>
            </a:pPr>
            <a:r>
              <a:rPr lang="en-US" sz="1700"/>
              <a:t>The respective campaign and marketing strategies are seems to be perfectly fit for the products and making an impact in increase in the sales.</a:t>
            </a:r>
            <a:endParaRPr lang="en-US" sz="1700">
              <a:cs typeface="Calibri"/>
            </a:endParaRPr>
          </a:p>
          <a:p>
            <a:pPr marL="742950" lvl="1" indent="-228600">
              <a:lnSpc>
                <a:spcPct val="90000"/>
              </a:lnSpc>
              <a:spcAft>
                <a:spcPts val="600"/>
              </a:spcAft>
              <a:buFont typeface="Arial" panose="020B0604020202020204" pitchFamily="34" charset="0"/>
              <a:buChar char="•"/>
            </a:pPr>
            <a:endParaRPr lang="en-US" sz="1700"/>
          </a:p>
        </p:txBody>
      </p:sp>
    </p:spTree>
    <p:extLst>
      <p:ext uri="{BB962C8B-B14F-4D97-AF65-F5344CB8AC3E}">
        <p14:creationId xmlns:p14="http://schemas.microsoft.com/office/powerpoint/2010/main" val="3493139662"/>
      </p:ext>
    </p:extLst>
  </p:cSld>
  <p:clrMapOvr>
    <a:masterClrMapping/>
  </p:clrMapOvr>
  <p:transition spd="slow">
    <p:push dir="u"/>
  </p:transition>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Rectangle 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 name="Rectangle 6">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B625484B-91F0-A64C-36E2-9B9AFD445073}"/>
              </a:ext>
            </a:extLst>
          </p:cNvPr>
          <p:cNvSpPr txBox="1"/>
          <p:nvPr/>
        </p:nvSpPr>
        <p:spPr>
          <a:xfrm>
            <a:off x="1115568" y="548640"/>
            <a:ext cx="10168128" cy="117957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000" b="1" kern="1200">
                <a:latin typeface="+mj-lt"/>
                <a:ea typeface="+mj-ea"/>
                <a:cs typeface="+mj-cs"/>
              </a:rPr>
              <a:t>Recommendations</a:t>
            </a:r>
          </a:p>
        </p:txBody>
      </p:sp>
      <p:sp>
        <p:nvSpPr>
          <p:cNvPr id="9" name="Rectangle 8">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Box 2">
            <a:extLst>
              <a:ext uri="{FF2B5EF4-FFF2-40B4-BE49-F238E27FC236}">
                <a16:creationId xmlns:a16="http://schemas.microsoft.com/office/drawing/2014/main" id="{E5091E51-E4EB-82FC-6FDE-DE67AC66EFD0}"/>
              </a:ext>
            </a:extLst>
          </p:cNvPr>
          <p:cNvSpPr txBox="1"/>
          <p:nvPr/>
        </p:nvSpPr>
        <p:spPr>
          <a:xfrm>
            <a:off x="747268" y="2278743"/>
            <a:ext cx="10980928" cy="389822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285750" indent="-228600">
              <a:lnSpc>
                <a:spcPct val="90000"/>
              </a:lnSpc>
              <a:spcAft>
                <a:spcPts val="600"/>
              </a:spcAft>
              <a:buFont typeface="Arial" panose="020B0604020202020204" pitchFamily="34" charset="0"/>
              <a:buChar char="•"/>
            </a:pPr>
            <a:r>
              <a:rPr lang="en-US" sz="1600" b="1"/>
              <a:t>Seasonal decline in sale:</a:t>
            </a:r>
            <a:endParaRPr lang="en-US" sz="1600">
              <a:cs typeface="Calibri"/>
            </a:endParaRPr>
          </a:p>
          <a:p>
            <a:pPr marL="742950" lvl="1" indent="-228600">
              <a:lnSpc>
                <a:spcPct val="90000"/>
              </a:lnSpc>
              <a:spcAft>
                <a:spcPts val="600"/>
              </a:spcAft>
              <a:buFont typeface="Arial" panose="020B0604020202020204" pitchFamily="34" charset="0"/>
              <a:buChar char="•"/>
            </a:pPr>
            <a:r>
              <a:rPr lang="en-US" sz="1600" b="1"/>
              <a:t>Obstacle</a:t>
            </a:r>
            <a:r>
              <a:rPr lang="en-US" sz="1600"/>
              <a:t>: </a:t>
            </a:r>
            <a:endParaRPr lang="en-US" sz="1600">
              <a:cs typeface="Calibri"/>
            </a:endParaRPr>
          </a:p>
          <a:p>
            <a:pPr marL="1200150" lvl="2" indent="-228600">
              <a:lnSpc>
                <a:spcPct val="90000"/>
              </a:lnSpc>
              <a:spcAft>
                <a:spcPts val="600"/>
              </a:spcAft>
              <a:buFont typeface="Arial" panose="020B0604020202020204" pitchFamily="34" charset="0"/>
              <a:buChar char="•"/>
            </a:pPr>
            <a:r>
              <a:rPr lang="en-US" sz="1600"/>
              <a:t>As we can see there in product named </a:t>
            </a:r>
            <a:r>
              <a:rPr lang="en-US" sz="1600" b="1"/>
              <a:t>The Original Mr. Fuzzy we can clearly see a decline in sales </a:t>
            </a:r>
            <a:r>
              <a:rPr lang="en-US" sz="1600"/>
              <a:t>at the time of December to march at the same time we have seen a spike in the sales of</a:t>
            </a:r>
            <a:r>
              <a:rPr lang="en-US" sz="1600" b="1"/>
              <a:t> The Forever Love Bear. </a:t>
            </a:r>
            <a:endParaRPr lang="en-US" sz="1600">
              <a:cs typeface="Calibri"/>
            </a:endParaRPr>
          </a:p>
          <a:p>
            <a:pPr marL="742950" lvl="1" indent="-228600">
              <a:lnSpc>
                <a:spcPct val="90000"/>
              </a:lnSpc>
              <a:spcAft>
                <a:spcPts val="600"/>
              </a:spcAft>
              <a:buFont typeface="Arial" panose="020B0604020202020204" pitchFamily="34" charset="0"/>
              <a:buChar char="•"/>
            </a:pPr>
            <a:r>
              <a:rPr lang="en-US" sz="1600" b="1"/>
              <a:t>How to overcome :</a:t>
            </a:r>
            <a:endParaRPr lang="en-US" sz="1600">
              <a:cs typeface="Calibri"/>
            </a:endParaRPr>
          </a:p>
          <a:p>
            <a:pPr marL="1200150" lvl="2" indent="-228600">
              <a:lnSpc>
                <a:spcPct val="90000"/>
              </a:lnSpc>
              <a:spcAft>
                <a:spcPts val="600"/>
              </a:spcAft>
              <a:buFont typeface="Arial" panose="020B0604020202020204" pitchFamily="34" charset="0"/>
              <a:buChar char="•"/>
            </a:pPr>
            <a:r>
              <a:rPr lang="en-US" sz="1600" b="1"/>
              <a:t> </a:t>
            </a:r>
            <a:r>
              <a:rPr lang="en-US" sz="1600"/>
              <a:t>We need to find the reason behind the decline by the feedback and to find various reasons.</a:t>
            </a:r>
            <a:endParaRPr lang="en-US" sz="1600">
              <a:cs typeface="Calibri"/>
            </a:endParaRPr>
          </a:p>
          <a:p>
            <a:pPr marL="1200150" lvl="2" indent="-228600">
              <a:lnSpc>
                <a:spcPct val="90000"/>
              </a:lnSpc>
              <a:spcAft>
                <a:spcPts val="600"/>
              </a:spcAft>
              <a:buFont typeface="Arial" panose="020B0604020202020204" pitchFamily="34" charset="0"/>
              <a:buChar char="•"/>
            </a:pPr>
            <a:r>
              <a:rPr lang="en-US" sz="1600"/>
              <a:t>We can also adopt the strategies used by </a:t>
            </a:r>
            <a:r>
              <a:rPr lang="en-US" sz="1600" b="1"/>
              <a:t>The Forever Love Bear because of its spikes in respective time period.</a:t>
            </a:r>
            <a:endParaRPr lang="en-US" sz="1600">
              <a:cs typeface="Calibri"/>
            </a:endParaRPr>
          </a:p>
          <a:p>
            <a:pPr marL="285750" indent="-228600">
              <a:lnSpc>
                <a:spcPct val="90000"/>
              </a:lnSpc>
              <a:spcAft>
                <a:spcPts val="600"/>
              </a:spcAft>
              <a:buFont typeface="Arial" panose="020B0604020202020204" pitchFamily="34" charset="0"/>
              <a:buChar char="•"/>
            </a:pPr>
            <a:endParaRPr lang="en-US" sz="1600" b="1">
              <a:cs typeface="Calibri"/>
            </a:endParaRPr>
          </a:p>
          <a:p>
            <a:pPr marL="285750" indent="-228600">
              <a:lnSpc>
                <a:spcPct val="90000"/>
              </a:lnSpc>
              <a:spcAft>
                <a:spcPts val="600"/>
              </a:spcAft>
              <a:buFont typeface="Arial" panose="020B0604020202020204" pitchFamily="34" charset="0"/>
              <a:buChar char="•"/>
            </a:pPr>
            <a:r>
              <a:rPr lang="en-US" sz="1600" b="1"/>
              <a:t>Increasing the product:</a:t>
            </a:r>
            <a:endParaRPr lang="en-US" sz="1600">
              <a:cs typeface="Calibri"/>
            </a:endParaRPr>
          </a:p>
          <a:p>
            <a:pPr marL="742950" lvl="1" indent="-228600">
              <a:lnSpc>
                <a:spcPct val="90000"/>
              </a:lnSpc>
              <a:spcAft>
                <a:spcPts val="600"/>
              </a:spcAft>
              <a:buFont typeface="Arial" panose="020B0604020202020204" pitchFamily="34" charset="0"/>
              <a:buChar char="•"/>
            </a:pPr>
            <a:r>
              <a:rPr lang="en-US" sz="1600" b="1"/>
              <a:t>Obstacle: </a:t>
            </a:r>
            <a:endParaRPr lang="en-US" sz="1600">
              <a:cs typeface="Calibri"/>
            </a:endParaRPr>
          </a:p>
          <a:p>
            <a:pPr marL="1200150" lvl="2" indent="-228600">
              <a:lnSpc>
                <a:spcPct val="90000"/>
              </a:lnSpc>
              <a:spcAft>
                <a:spcPts val="600"/>
              </a:spcAft>
              <a:buFont typeface="Arial" panose="020B0604020202020204" pitchFamily="34" charset="0"/>
              <a:buChar char="•"/>
            </a:pPr>
            <a:r>
              <a:rPr lang="en-US" sz="1600"/>
              <a:t>Lesser number of products give a lesser variety of the products to the customer which may cause customer to change the platform and in search of new product</a:t>
            </a:r>
            <a:endParaRPr lang="en-US" sz="1600">
              <a:cs typeface="Calibri"/>
            </a:endParaRPr>
          </a:p>
          <a:p>
            <a:pPr marL="742950" lvl="1" indent="-228600">
              <a:lnSpc>
                <a:spcPct val="90000"/>
              </a:lnSpc>
              <a:spcAft>
                <a:spcPts val="600"/>
              </a:spcAft>
              <a:buFont typeface="Arial" panose="020B0604020202020204" pitchFamily="34" charset="0"/>
              <a:buChar char="•"/>
            </a:pPr>
            <a:r>
              <a:rPr lang="en-US" sz="1600" b="1"/>
              <a:t>How to overcome :</a:t>
            </a:r>
            <a:endParaRPr lang="en-US" sz="1600">
              <a:cs typeface="Calibri"/>
            </a:endParaRPr>
          </a:p>
          <a:p>
            <a:pPr marL="1200150" lvl="2" indent="-228600">
              <a:lnSpc>
                <a:spcPct val="90000"/>
              </a:lnSpc>
              <a:spcAft>
                <a:spcPts val="600"/>
              </a:spcAft>
              <a:buFont typeface="Arial" panose="020B0604020202020204" pitchFamily="34" charset="0"/>
              <a:buChar char="•"/>
            </a:pPr>
            <a:r>
              <a:rPr lang="en-US" sz="1600"/>
              <a:t> Increasing the products with market research and with timing may cause increase in sale and scalability of the company</a:t>
            </a:r>
            <a:endParaRPr lang="en-US" sz="1600">
              <a:cs typeface="Calibri"/>
            </a:endParaRPr>
          </a:p>
          <a:p>
            <a:pPr marL="285750" indent="-228600">
              <a:lnSpc>
                <a:spcPct val="90000"/>
              </a:lnSpc>
              <a:spcAft>
                <a:spcPts val="600"/>
              </a:spcAft>
              <a:buFont typeface="Arial" panose="020B0604020202020204" pitchFamily="34" charset="0"/>
              <a:buChar char="•"/>
            </a:pPr>
            <a:endParaRPr lang="en-US" sz="1600" b="1">
              <a:cs typeface="Calibri"/>
            </a:endParaRPr>
          </a:p>
        </p:txBody>
      </p:sp>
    </p:spTree>
    <p:extLst>
      <p:ext uri="{BB962C8B-B14F-4D97-AF65-F5344CB8AC3E}">
        <p14:creationId xmlns:p14="http://schemas.microsoft.com/office/powerpoint/2010/main" val="2213831142"/>
      </p:ext>
    </p:extLst>
  </p:cSld>
  <p:clrMapOvr>
    <a:masterClrMapping/>
  </p:clrMapOvr>
  <p:transition spd="slow">
    <p:push dir="u"/>
  </p:transition>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4BF95D0-0EBB-32CB-52C3-FEDF7354AB0D}"/>
              </a:ext>
            </a:extLst>
          </p:cNvPr>
          <p:cNvPicPr>
            <a:picLocks noChangeAspect="1"/>
          </p:cNvPicPr>
          <p:nvPr/>
        </p:nvPicPr>
        <p:blipFill>
          <a:blip r:embed="rId2"/>
          <a:stretch>
            <a:fillRect/>
          </a:stretch>
        </p:blipFill>
        <p:spPr>
          <a:xfrm>
            <a:off x="6077705" y="2245646"/>
            <a:ext cx="5047495" cy="2859140"/>
          </a:xfrm>
          <a:prstGeom prst="rect">
            <a:avLst/>
          </a:prstGeom>
        </p:spPr>
      </p:pic>
      <p:pic>
        <p:nvPicPr>
          <p:cNvPr id="5" name="Picture 4">
            <a:extLst>
              <a:ext uri="{FF2B5EF4-FFF2-40B4-BE49-F238E27FC236}">
                <a16:creationId xmlns:a16="http://schemas.microsoft.com/office/drawing/2014/main" id="{DAD392CA-ABF8-6E04-8E91-8548F49B543A}"/>
              </a:ext>
            </a:extLst>
          </p:cNvPr>
          <p:cNvPicPr>
            <a:picLocks noChangeAspect="1"/>
          </p:cNvPicPr>
          <p:nvPr/>
        </p:nvPicPr>
        <p:blipFill>
          <a:blip r:embed="rId3"/>
          <a:stretch>
            <a:fillRect/>
          </a:stretch>
        </p:blipFill>
        <p:spPr>
          <a:xfrm>
            <a:off x="990600" y="2245645"/>
            <a:ext cx="5030367" cy="2867705"/>
          </a:xfrm>
          <a:prstGeom prst="rect">
            <a:avLst/>
          </a:prstGeom>
        </p:spPr>
      </p:pic>
      <p:sp>
        <p:nvSpPr>
          <p:cNvPr id="6" name="TextBox 5">
            <a:extLst>
              <a:ext uri="{FF2B5EF4-FFF2-40B4-BE49-F238E27FC236}">
                <a16:creationId xmlns:a16="http://schemas.microsoft.com/office/drawing/2014/main" id="{4A957621-076F-04FD-673C-59245356AB7B}"/>
              </a:ext>
            </a:extLst>
          </p:cNvPr>
          <p:cNvSpPr txBox="1"/>
          <p:nvPr/>
        </p:nvSpPr>
        <p:spPr>
          <a:xfrm>
            <a:off x="1216557" y="1684269"/>
            <a:ext cx="4454164" cy="3477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758952">
              <a:spcAft>
                <a:spcPts val="600"/>
              </a:spcAft>
            </a:pPr>
            <a:r>
              <a:rPr lang="en-US" sz="1660" b="1" kern="1200">
                <a:solidFill>
                  <a:schemeClr val="tx1"/>
                </a:solidFill>
                <a:latin typeface="+mn-lt"/>
                <a:ea typeface="+mn-lt"/>
                <a:cs typeface="+mn-lt"/>
              </a:rPr>
              <a:t>   Quarterly </a:t>
            </a:r>
            <a:r>
              <a:rPr lang="en-US" sz="1660" b="1" kern="1200">
                <a:solidFill>
                  <a:schemeClr val="tx1"/>
                </a:solidFill>
                <a:latin typeface="+mn-lt"/>
                <a:ea typeface="+mn-ea"/>
                <a:cs typeface="+mn-cs"/>
              </a:rPr>
              <a:t>Sessions Distribution </a:t>
            </a:r>
            <a:endParaRPr lang="en-US" sz="2000" b="1"/>
          </a:p>
        </p:txBody>
      </p:sp>
      <p:sp>
        <p:nvSpPr>
          <p:cNvPr id="7" name="TextBox 6">
            <a:extLst>
              <a:ext uri="{FF2B5EF4-FFF2-40B4-BE49-F238E27FC236}">
                <a16:creationId xmlns:a16="http://schemas.microsoft.com/office/drawing/2014/main" id="{7C7EC756-D2D2-D4B3-9A1F-783C1D81DCDE}"/>
              </a:ext>
            </a:extLst>
          </p:cNvPr>
          <p:cNvSpPr txBox="1"/>
          <p:nvPr/>
        </p:nvSpPr>
        <p:spPr>
          <a:xfrm>
            <a:off x="6175200" y="1684269"/>
            <a:ext cx="4882371" cy="3477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758952">
              <a:spcAft>
                <a:spcPts val="600"/>
              </a:spcAft>
            </a:pPr>
            <a:r>
              <a:rPr lang="en-US" sz="1660" b="1" kern="1200">
                <a:solidFill>
                  <a:schemeClr val="tx1"/>
                </a:solidFill>
                <a:latin typeface="+mn-lt"/>
                <a:ea typeface="+mn-lt"/>
                <a:cs typeface="+mn-lt"/>
              </a:rPr>
              <a:t>Quarterly</a:t>
            </a:r>
            <a:r>
              <a:rPr lang="en-US" sz="1660" b="1" kern="1200">
                <a:solidFill>
                  <a:schemeClr val="tx1"/>
                </a:solidFill>
                <a:latin typeface="+mn-lt"/>
                <a:ea typeface="+mn-ea"/>
                <a:cs typeface="+mn-cs"/>
              </a:rPr>
              <a:t> Revenue Per Order </a:t>
            </a:r>
            <a:endParaRPr lang="en-US" sz="2000" b="1"/>
          </a:p>
        </p:txBody>
      </p:sp>
    </p:spTree>
    <p:extLst>
      <p:ext uri="{BB962C8B-B14F-4D97-AF65-F5344CB8AC3E}">
        <p14:creationId xmlns:p14="http://schemas.microsoft.com/office/powerpoint/2010/main" val="2914943046"/>
      </p:ext>
    </p:extLst>
  </p:cSld>
  <p:clrMapOvr>
    <a:masterClrMapping/>
  </p:clrMapOvr>
  <p:transition spd="slow">
    <p:push dir="u"/>
  </p:transition>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B872E34-5E3B-573B-BA8B-783C8B2EAC80}"/>
              </a:ext>
            </a:extLst>
          </p:cNvPr>
          <p:cNvSpPr txBox="1"/>
          <p:nvPr/>
        </p:nvSpPr>
        <p:spPr>
          <a:xfrm>
            <a:off x="838200" y="353795"/>
            <a:ext cx="10515600" cy="113369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5200" b="1" kern="1200">
                <a:solidFill>
                  <a:schemeClr val="tx1"/>
                </a:solidFill>
                <a:latin typeface="+mj-lt"/>
                <a:ea typeface="+mj-ea"/>
                <a:cs typeface="+mj-cs"/>
              </a:rPr>
              <a:t>Recommendations</a:t>
            </a:r>
            <a:endParaRPr lang="en-US" sz="5200" kern="1200">
              <a:solidFill>
                <a:schemeClr val="tx1"/>
              </a:solidFill>
              <a:latin typeface="+mj-lt"/>
              <a:ea typeface="+mj-ea"/>
              <a:cs typeface="+mj-cs"/>
            </a:endParaRPr>
          </a:p>
        </p:txBody>
      </p:sp>
      <p:graphicFrame>
        <p:nvGraphicFramePr>
          <p:cNvPr id="5" name="TextBox 1">
            <a:extLst>
              <a:ext uri="{FF2B5EF4-FFF2-40B4-BE49-F238E27FC236}">
                <a16:creationId xmlns:a16="http://schemas.microsoft.com/office/drawing/2014/main" id="{E9EDE7C2-944A-CB77-F4F1-B82B677509F9}"/>
              </a:ext>
            </a:extLst>
          </p:cNvPr>
          <p:cNvGraphicFramePr/>
          <p:nvPr>
            <p:extLst>
              <p:ext uri="{D42A27DB-BD31-4B8C-83A1-F6EECF244321}">
                <p14:modId xmlns:p14="http://schemas.microsoft.com/office/powerpoint/2010/main" val="3718136466"/>
              </p:ext>
            </p:extLst>
          </p:nvPr>
        </p:nvGraphicFramePr>
        <p:xfrm>
          <a:off x="838200" y="1330325"/>
          <a:ext cx="10820400" cy="5011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0339472"/>
      </p:ext>
    </p:extLst>
  </p:cSld>
  <p:clrMapOvr>
    <a:masterClrMapping/>
  </p:clrMapOvr>
  <p:transition spd="slow">
    <p:push dir="u"/>
  </p:transition>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41D9547C-552A-F54E-0CB1-CFBBFF9770D7}"/>
              </a:ext>
            </a:extLst>
          </p:cNvPr>
          <p:cNvSpPr txBox="1"/>
          <p:nvPr/>
        </p:nvSpPr>
        <p:spPr>
          <a:xfrm>
            <a:off x="1115568" y="509521"/>
            <a:ext cx="10232136" cy="101498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000" b="1" kern="1200">
                <a:solidFill>
                  <a:schemeClr val="tx1"/>
                </a:solidFill>
                <a:latin typeface="+mj-lt"/>
                <a:ea typeface="+mj-ea"/>
                <a:cs typeface="+mj-cs"/>
              </a:rPr>
              <a:t>Impact of introducing new products</a:t>
            </a:r>
            <a:endParaRPr lang="en-US" sz="4000" kern="1200">
              <a:solidFill>
                <a:schemeClr val="tx1"/>
              </a:solidFill>
              <a:latin typeface="+mj-lt"/>
              <a:ea typeface="+mj-ea"/>
              <a:cs typeface="+mj-cs"/>
            </a:endParaRPr>
          </a:p>
        </p:txBody>
      </p:sp>
      <p:sp>
        <p:nvSpPr>
          <p:cNvPr id="11" name="Rectangle 10">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2" name="Picture 1">
            <a:extLst>
              <a:ext uri="{FF2B5EF4-FFF2-40B4-BE49-F238E27FC236}">
                <a16:creationId xmlns:a16="http://schemas.microsoft.com/office/drawing/2014/main" id="{F050951F-AD08-70ED-AD7C-19CFBF9C2E4B}"/>
              </a:ext>
            </a:extLst>
          </p:cNvPr>
          <p:cNvPicPr>
            <a:picLocks noChangeAspect="1"/>
          </p:cNvPicPr>
          <p:nvPr/>
        </p:nvPicPr>
        <p:blipFill>
          <a:blip r:embed="rId2"/>
          <a:stretch>
            <a:fillRect/>
          </a:stretch>
        </p:blipFill>
        <p:spPr>
          <a:xfrm>
            <a:off x="848868" y="2062280"/>
            <a:ext cx="6306282" cy="3657999"/>
          </a:xfrm>
          <a:prstGeom prst="rect">
            <a:avLst/>
          </a:prstGeom>
        </p:spPr>
      </p:pic>
      <p:graphicFrame>
        <p:nvGraphicFramePr>
          <p:cNvPr id="6" name="Table 5">
            <a:extLst>
              <a:ext uri="{FF2B5EF4-FFF2-40B4-BE49-F238E27FC236}">
                <a16:creationId xmlns:a16="http://schemas.microsoft.com/office/drawing/2014/main" id="{EDDE89D7-8160-6575-FEB9-AFDB54D297FE}"/>
              </a:ext>
            </a:extLst>
          </p:cNvPr>
          <p:cNvGraphicFramePr>
            <a:graphicFrameLocks noGrp="1"/>
          </p:cNvGraphicFramePr>
          <p:nvPr>
            <p:extLst>
              <p:ext uri="{D42A27DB-BD31-4B8C-83A1-F6EECF244321}">
                <p14:modId xmlns:p14="http://schemas.microsoft.com/office/powerpoint/2010/main" val="2332005659"/>
              </p:ext>
            </p:extLst>
          </p:nvPr>
        </p:nvGraphicFramePr>
        <p:xfrm>
          <a:off x="7144170" y="2629462"/>
          <a:ext cx="4364580" cy="2269010"/>
        </p:xfrm>
        <a:graphic>
          <a:graphicData uri="http://schemas.openxmlformats.org/drawingml/2006/table">
            <a:tbl>
              <a:tblPr firstRow="1" firstCol="1" bandRow="1">
                <a:tableStyleId>{21E4AEA4-8DFA-4A89-87EB-49C32662AFE0}</a:tableStyleId>
              </a:tblPr>
              <a:tblGrid>
                <a:gridCol w="1442209">
                  <a:extLst>
                    <a:ext uri="{9D8B030D-6E8A-4147-A177-3AD203B41FA5}">
                      <a16:colId xmlns:a16="http://schemas.microsoft.com/office/drawing/2014/main" val="3755756179"/>
                    </a:ext>
                  </a:extLst>
                </a:gridCol>
                <a:gridCol w="2922371">
                  <a:extLst>
                    <a:ext uri="{9D8B030D-6E8A-4147-A177-3AD203B41FA5}">
                      <a16:colId xmlns:a16="http://schemas.microsoft.com/office/drawing/2014/main" val="1389800357"/>
                    </a:ext>
                  </a:extLst>
                </a:gridCol>
              </a:tblGrid>
              <a:tr h="453802">
                <a:tc>
                  <a:txBody>
                    <a:bodyPr/>
                    <a:lstStyle/>
                    <a:p>
                      <a:pPr algn="ctr"/>
                      <a:r>
                        <a:rPr lang="en-US">
                          <a:effectLst/>
                        </a:rPr>
                        <a:t>launch date</a:t>
                      </a:r>
                    </a:p>
                  </a:txBody>
                  <a:tcPr marL="0" marR="0" marT="0" marB="0" anchor="ctr"/>
                </a:tc>
                <a:tc>
                  <a:txBody>
                    <a:bodyPr/>
                    <a:lstStyle/>
                    <a:p>
                      <a:pPr lvl="0" algn="ctr">
                        <a:buNone/>
                      </a:pPr>
                      <a:r>
                        <a:rPr lang="en-US" err="1">
                          <a:effectLst/>
                        </a:rPr>
                        <a:t>Product_name</a:t>
                      </a:r>
                      <a:endParaRPr lang="en-US" err="1"/>
                    </a:p>
                  </a:txBody>
                  <a:tcPr marL="0" marR="0" marT="0" marB="0" anchor="ctr"/>
                </a:tc>
                <a:extLst>
                  <a:ext uri="{0D108BD9-81ED-4DB2-BD59-A6C34878D82A}">
                    <a16:rowId xmlns:a16="http://schemas.microsoft.com/office/drawing/2014/main" val="3305030914"/>
                  </a:ext>
                </a:extLst>
              </a:tr>
              <a:tr h="453802">
                <a:tc>
                  <a:txBody>
                    <a:bodyPr/>
                    <a:lstStyle/>
                    <a:p>
                      <a:pPr algn="ctr"/>
                      <a:r>
                        <a:rPr lang="en-US">
                          <a:effectLst/>
                        </a:rPr>
                        <a:t>19-Mar-2012</a:t>
                      </a:r>
                    </a:p>
                  </a:txBody>
                  <a:tcPr marL="0" marR="0" marT="0" marB="0" anchor="ctr"/>
                </a:tc>
                <a:tc>
                  <a:txBody>
                    <a:bodyPr/>
                    <a:lstStyle/>
                    <a:p>
                      <a:pPr algn="ctr"/>
                      <a:r>
                        <a:rPr lang="en-US"/>
                        <a:t>The Original Mr. Fuzzy</a:t>
                      </a:r>
                    </a:p>
                  </a:txBody>
                  <a:tcPr marL="0" marR="0" marT="0" marB="0" anchor="ctr"/>
                </a:tc>
                <a:extLst>
                  <a:ext uri="{0D108BD9-81ED-4DB2-BD59-A6C34878D82A}">
                    <a16:rowId xmlns:a16="http://schemas.microsoft.com/office/drawing/2014/main" val="2329160190"/>
                  </a:ext>
                </a:extLst>
              </a:tr>
              <a:tr h="453802">
                <a:tc>
                  <a:txBody>
                    <a:bodyPr/>
                    <a:lstStyle/>
                    <a:p>
                      <a:pPr algn="ctr"/>
                      <a:r>
                        <a:rPr lang="en-US">
                          <a:effectLst/>
                        </a:rPr>
                        <a:t>6-Jan-2013</a:t>
                      </a:r>
                    </a:p>
                  </a:txBody>
                  <a:tcPr marL="0" marR="0" marT="0" marB="0" anchor="ctr"/>
                </a:tc>
                <a:tc>
                  <a:txBody>
                    <a:bodyPr/>
                    <a:lstStyle/>
                    <a:p>
                      <a:pPr algn="ctr"/>
                      <a:r>
                        <a:rPr lang="en-US"/>
                        <a:t>The Forever Love Bear</a:t>
                      </a:r>
                    </a:p>
                  </a:txBody>
                  <a:tcPr marL="0" marR="0" marT="0" marB="0" anchor="ctr"/>
                </a:tc>
                <a:extLst>
                  <a:ext uri="{0D108BD9-81ED-4DB2-BD59-A6C34878D82A}">
                    <a16:rowId xmlns:a16="http://schemas.microsoft.com/office/drawing/2014/main" val="4234447742"/>
                  </a:ext>
                </a:extLst>
              </a:tr>
              <a:tr h="453802">
                <a:tc>
                  <a:txBody>
                    <a:bodyPr/>
                    <a:lstStyle/>
                    <a:p>
                      <a:pPr algn="ctr"/>
                      <a:r>
                        <a:rPr lang="en-US">
                          <a:effectLst/>
                        </a:rPr>
                        <a:t>12-Dec-2013</a:t>
                      </a:r>
                    </a:p>
                  </a:txBody>
                  <a:tcPr marL="0" marR="0" marT="0" marB="0" anchor="ctr"/>
                </a:tc>
                <a:tc>
                  <a:txBody>
                    <a:bodyPr/>
                    <a:lstStyle/>
                    <a:p>
                      <a:pPr algn="ctr"/>
                      <a:r>
                        <a:rPr lang="en-US"/>
                        <a:t>The Birthday Sugar Panda</a:t>
                      </a:r>
                    </a:p>
                  </a:txBody>
                  <a:tcPr marL="0" marR="0" marT="0" marB="0" anchor="ctr"/>
                </a:tc>
                <a:extLst>
                  <a:ext uri="{0D108BD9-81ED-4DB2-BD59-A6C34878D82A}">
                    <a16:rowId xmlns:a16="http://schemas.microsoft.com/office/drawing/2014/main" val="146418730"/>
                  </a:ext>
                </a:extLst>
              </a:tr>
              <a:tr h="453802">
                <a:tc>
                  <a:txBody>
                    <a:bodyPr/>
                    <a:lstStyle/>
                    <a:p>
                      <a:pPr algn="ctr"/>
                      <a:r>
                        <a:rPr lang="en-US">
                          <a:effectLst/>
                        </a:rPr>
                        <a:t>5-Feb-2014</a:t>
                      </a:r>
                    </a:p>
                  </a:txBody>
                  <a:tcPr marL="0" marR="0" marT="0" marB="0" anchor="ctr"/>
                </a:tc>
                <a:tc>
                  <a:txBody>
                    <a:bodyPr/>
                    <a:lstStyle/>
                    <a:p>
                      <a:pPr algn="ctr"/>
                      <a:r>
                        <a:rPr lang="en-US"/>
                        <a:t>The Hudson River Mini bear</a:t>
                      </a:r>
                    </a:p>
                  </a:txBody>
                  <a:tcPr marL="0" marR="0" marT="0" marB="0" anchor="ctr"/>
                </a:tc>
                <a:extLst>
                  <a:ext uri="{0D108BD9-81ED-4DB2-BD59-A6C34878D82A}">
                    <a16:rowId xmlns:a16="http://schemas.microsoft.com/office/drawing/2014/main" val="155888403"/>
                  </a:ext>
                </a:extLst>
              </a:tr>
            </a:tbl>
          </a:graphicData>
        </a:graphic>
      </p:graphicFrame>
    </p:spTree>
    <p:extLst>
      <p:ext uri="{BB962C8B-B14F-4D97-AF65-F5344CB8AC3E}">
        <p14:creationId xmlns:p14="http://schemas.microsoft.com/office/powerpoint/2010/main" val="2454928998"/>
      </p:ext>
    </p:extLst>
  </p:cSld>
  <p:clrMapOvr>
    <a:masterClrMapping/>
  </p:clrMapOvr>
  <p:transition spd="slow">
    <p:push dir="u"/>
  </p:transition>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6692495-BD34-CED4-0096-AD2778E0E2D5}"/>
              </a:ext>
            </a:extLst>
          </p:cNvPr>
          <p:cNvSpPr txBox="1"/>
          <p:nvPr/>
        </p:nvSpPr>
        <p:spPr>
          <a:xfrm>
            <a:off x="841248" y="426720"/>
            <a:ext cx="10506456" cy="1919141"/>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6000" b="1" kern="1200">
                <a:solidFill>
                  <a:schemeClr val="tx1"/>
                </a:solidFill>
                <a:latin typeface="+mj-lt"/>
                <a:ea typeface="+mj-ea"/>
                <a:cs typeface="+mj-cs"/>
              </a:rPr>
              <a:t>Insights of analysis</a:t>
            </a:r>
          </a:p>
        </p:txBody>
      </p:sp>
      <p:sp>
        <p:nvSpPr>
          <p:cNvPr id="6" name="Rectangle 5">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Rectangle 6">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Box 2">
            <a:extLst>
              <a:ext uri="{FF2B5EF4-FFF2-40B4-BE49-F238E27FC236}">
                <a16:creationId xmlns:a16="http://schemas.microsoft.com/office/drawing/2014/main" id="{39FEF5F5-E4E5-2F9D-82CD-99676BD68554}"/>
              </a:ext>
            </a:extLst>
          </p:cNvPr>
          <p:cNvSpPr txBox="1"/>
          <p:nvPr/>
        </p:nvSpPr>
        <p:spPr>
          <a:xfrm>
            <a:off x="841248" y="3337269"/>
            <a:ext cx="10509504" cy="2905686"/>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a:t>The trend of sales along with the launch of the product shows the proportionality between the sales and the launch date </a:t>
            </a:r>
          </a:p>
          <a:p>
            <a:pPr indent="-228600">
              <a:lnSpc>
                <a:spcPct val="90000"/>
              </a:lnSpc>
              <a:spcAft>
                <a:spcPts val="600"/>
              </a:spcAft>
              <a:buFont typeface="Arial" panose="020B0604020202020204" pitchFamily="34" charset="0"/>
              <a:buChar char="•"/>
            </a:pPr>
            <a:endParaRPr lang="en-US" sz="2200"/>
          </a:p>
          <a:p>
            <a:pPr indent="-228600">
              <a:lnSpc>
                <a:spcPct val="90000"/>
              </a:lnSpc>
              <a:spcAft>
                <a:spcPts val="600"/>
              </a:spcAft>
              <a:buFont typeface="Arial" panose="020B0604020202020204" pitchFamily="34" charset="0"/>
              <a:buChar char="•"/>
            </a:pPr>
            <a:r>
              <a:rPr lang="en-US" sz="2200"/>
              <a:t>For each of the launch date we can clearly see a spike in the sales.</a:t>
            </a:r>
          </a:p>
          <a:p>
            <a:pPr indent="-228600">
              <a:lnSpc>
                <a:spcPct val="90000"/>
              </a:lnSpc>
              <a:spcAft>
                <a:spcPts val="600"/>
              </a:spcAft>
              <a:buFont typeface="Arial" panose="020B0604020202020204" pitchFamily="34" charset="0"/>
              <a:buChar char="•"/>
            </a:pPr>
            <a:endParaRPr lang="en-US" sz="2200"/>
          </a:p>
          <a:p>
            <a:pPr indent="-228600">
              <a:lnSpc>
                <a:spcPct val="90000"/>
              </a:lnSpc>
              <a:spcAft>
                <a:spcPts val="600"/>
              </a:spcAft>
              <a:buFont typeface="Arial" panose="020B0604020202020204" pitchFamily="34" charset="0"/>
              <a:buChar char="•"/>
            </a:pPr>
            <a:r>
              <a:rPr lang="en-US" sz="2200"/>
              <a:t>This shows the effect of increasing products line gives a wide variety of products to the customers to match their need and also retaining the customers </a:t>
            </a:r>
          </a:p>
        </p:txBody>
      </p:sp>
    </p:spTree>
    <p:extLst>
      <p:ext uri="{BB962C8B-B14F-4D97-AF65-F5344CB8AC3E}">
        <p14:creationId xmlns:p14="http://schemas.microsoft.com/office/powerpoint/2010/main" val="1813178001"/>
      </p:ext>
    </p:extLst>
  </p:cSld>
  <p:clrMapOvr>
    <a:masterClrMapping/>
  </p:clrMapOvr>
  <p:transition spd="slow">
    <p:push dir="u"/>
  </p:transition>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A05F1F7-C0A0-CAD4-EF61-6A281703BE54}"/>
              </a:ext>
            </a:extLst>
          </p:cNvPr>
          <p:cNvSpPr txBox="1"/>
          <p:nvPr/>
        </p:nvSpPr>
        <p:spPr>
          <a:xfrm>
            <a:off x="1189736" y="614680"/>
            <a:ext cx="9822688" cy="1278128"/>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3800" b="1" kern="1200">
                <a:latin typeface="+mj-lt"/>
                <a:ea typeface="+mj-ea"/>
                <a:cs typeface="+mj-cs"/>
              </a:rPr>
              <a:t>Classification of </a:t>
            </a:r>
            <a:r>
              <a:rPr lang="en-US" sz="3800" b="1">
                <a:latin typeface="+mj-lt"/>
                <a:ea typeface="+mj-ea"/>
                <a:cs typeface="+mj-cs"/>
              </a:rPr>
              <a:t>Users</a:t>
            </a:r>
            <a:r>
              <a:rPr lang="en-US" sz="3800" b="1" kern="1200">
                <a:latin typeface="+mj-lt"/>
                <a:ea typeface="+mj-ea"/>
                <a:cs typeface="+mj-cs"/>
              </a:rPr>
              <a:t> </a:t>
            </a:r>
            <a:r>
              <a:rPr lang="en-US" sz="3800" b="1">
                <a:latin typeface="+mj-lt"/>
                <a:ea typeface="+mj-ea"/>
                <a:cs typeface="+mj-cs"/>
              </a:rPr>
              <a:t>on</a:t>
            </a:r>
            <a:r>
              <a:rPr lang="en-US" sz="3800" b="1" kern="1200">
                <a:latin typeface="+mj-lt"/>
                <a:ea typeface="+mj-ea"/>
                <a:cs typeface="+mj-cs"/>
              </a:rPr>
              <a:t> the </a:t>
            </a:r>
            <a:r>
              <a:rPr lang="en-US" sz="3800" b="1">
                <a:latin typeface="+mj-lt"/>
                <a:ea typeface="+mj-ea"/>
                <a:cs typeface="+mj-cs"/>
              </a:rPr>
              <a:t>Basis</a:t>
            </a:r>
            <a:r>
              <a:rPr lang="en-US" sz="3800" b="1" kern="1200">
                <a:latin typeface="+mj-lt"/>
                <a:ea typeface="+mj-ea"/>
                <a:cs typeface="+mj-cs"/>
              </a:rPr>
              <a:t> of </a:t>
            </a:r>
            <a:r>
              <a:rPr lang="en-US" sz="3800" b="1">
                <a:latin typeface="+mj-lt"/>
                <a:ea typeface="+mj-ea"/>
                <a:cs typeface="+mj-cs"/>
              </a:rPr>
              <a:t>Activity</a:t>
            </a:r>
            <a:endParaRPr lang="en-US" sz="3800" b="1" kern="1200">
              <a:latin typeface="+mj-lt"/>
              <a:ea typeface="+mj-ea"/>
              <a:cs typeface="+mj-cs"/>
            </a:endParaRP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BEBFF88-ED10-C178-F49F-0DDE5ACAB292}"/>
              </a:ext>
            </a:extLst>
          </p:cNvPr>
          <p:cNvSpPr txBox="1"/>
          <p:nvPr/>
        </p:nvSpPr>
        <p:spPr>
          <a:xfrm>
            <a:off x="275336" y="2673604"/>
            <a:ext cx="8311388" cy="353517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a:t>Customers are divided on the basis of the activity</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a:t>Customer's visit &gt; 10 ----------Highly active</a:t>
            </a:r>
          </a:p>
          <a:p>
            <a:pPr marL="342900"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a:t>Customer's visit  between 4-10---- Moderately active</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a:t>customer visit  &lt;4   ---------    Less active</a:t>
            </a:r>
          </a:p>
        </p:txBody>
      </p:sp>
      <p:pic>
        <p:nvPicPr>
          <p:cNvPr id="3" name="Picture 2" descr="A blue pie chart with a triangle and a triangle&#10;&#10;Description automatically generated">
            <a:extLst>
              <a:ext uri="{FF2B5EF4-FFF2-40B4-BE49-F238E27FC236}">
                <a16:creationId xmlns:a16="http://schemas.microsoft.com/office/drawing/2014/main" id="{1F0CA1A2-AC75-62AF-654B-77C3ED5BBC86}"/>
              </a:ext>
            </a:extLst>
          </p:cNvPr>
          <p:cNvPicPr>
            <a:picLocks noChangeAspect="1"/>
          </p:cNvPicPr>
          <p:nvPr/>
        </p:nvPicPr>
        <p:blipFill>
          <a:blip r:embed="rId2"/>
          <a:stretch>
            <a:fillRect/>
          </a:stretch>
        </p:blipFill>
        <p:spPr>
          <a:xfrm>
            <a:off x="6099048" y="2264051"/>
            <a:ext cx="5712968" cy="3523697"/>
          </a:xfrm>
          <a:prstGeom prst="rect">
            <a:avLst/>
          </a:prstGeom>
        </p:spPr>
      </p:pic>
    </p:spTree>
    <p:extLst>
      <p:ext uri="{BB962C8B-B14F-4D97-AF65-F5344CB8AC3E}">
        <p14:creationId xmlns:p14="http://schemas.microsoft.com/office/powerpoint/2010/main" val="2742410972"/>
      </p:ext>
    </p:extLst>
  </p:cSld>
  <p:clrMapOvr>
    <a:masterClrMapping/>
  </p:clrMapOvr>
  <p:transition spd="slow">
    <p:push dir="u"/>
  </p:transition>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9442BE7-8F44-0904-A7AB-1AA6F12E7AD9}"/>
              </a:ext>
            </a:extLst>
          </p:cNvPr>
          <p:cNvSpPr txBox="1"/>
          <p:nvPr/>
        </p:nvSpPr>
        <p:spPr>
          <a:xfrm>
            <a:off x="841248" y="426720"/>
            <a:ext cx="10506456" cy="1919141"/>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6000" b="1" kern="1200">
                <a:solidFill>
                  <a:schemeClr val="tx1"/>
                </a:solidFill>
                <a:latin typeface="+mj-lt"/>
                <a:ea typeface="+mj-ea"/>
                <a:cs typeface="+mj-cs"/>
              </a:rPr>
              <a:t>Recommendations :</a:t>
            </a:r>
            <a:endParaRPr lang="en-US" sz="6000" kern="1200">
              <a:solidFill>
                <a:schemeClr val="tx1"/>
              </a:solidFill>
              <a:latin typeface="+mj-lt"/>
              <a:ea typeface="+mj-ea"/>
              <a:cs typeface="+mj-cs"/>
            </a:endParaRPr>
          </a:p>
        </p:txBody>
      </p:sp>
      <p:sp>
        <p:nvSpPr>
          <p:cNvPr id="6" name="Rectangle 5">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Rectangle 6">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extBox 1">
            <a:extLst>
              <a:ext uri="{FF2B5EF4-FFF2-40B4-BE49-F238E27FC236}">
                <a16:creationId xmlns:a16="http://schemas.microsoft.com/office/drawing/2014/main" id="{F9B1544F-323F-D1A8-CA9D-DD41AAA9D44D}"/>
              </a:ext>
            </a:extLst>
          </p:cNvPr>
          <p:cNvSpPr txBox="1"/>
          <p:nvPr/>
        </p:nvSpPr>
        <p:spPr>
          <a:xfrm>
            <a:off x="841248" y="3337269"/>
            <a:ext cx="10509504" cy="2905686"/>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1200" b="1"/>
              <a:t>Personalized Engagement:</a:t>
            </a:r>
            <a:endParaRPr lang="en-US" sz="1200"/>
          </a:p>
          <a:p>
            <a:pPr marL="742950" lvl="1" indent="-228600">
              <a:lnSpc>
                <a:spcPct val="90000"/>
              </a:lnSpc>
              <a:spcAft>
                <a:spcPts val="600"/>
              </a:spcAft>
              <a:buFont typeface="Arial" panose="020B0604020202020204" pitchFamily="34" charset="0"/>
              <a:buChar char="•"/>
            </a:pPr>
            <a:r>
              <a:rPr lang="en-US" sz="1200"/>
              <a:t>Implement personalized content, recommendations, and targeted email campaigns to re-engage less active users and encourage deeper interaction.</a:t>
            </a:r>
          </a:p>
          <a:p>
            <a:pPr marL="285750" indent="-228600">
              <a:lnSpc>
                <a:spcPct val="90000"/>
              </a:lnSpc>
              <a:spcAft>
                <a:spcPts val="600"/>
              </a:spcAft>
              <a:buFont typeface="Arial" panose="020B0604020202020204" pitchFamily="34" charset="0"/>
              <a:buChar char="•"/>
            </a:pPr>
            <a:r>
              <a:rPr lang="en-US" sz="1200" b="1"/>
              <a:t>Exclusive Incentives:</a:t>
            </a:r>
            <a:endParaRPr lang="en-US" sz="1200"/>
          </a:p>
          <a:p>
            <a:pPr marL="742950" lvl="1" indent="-228600">
              <a:lnSpc>
                <a:spcPct val="90000"/>
              </a:lnSpc>
              <a:spcAft>
                <a:spcPts val="600"/>
              </a:spcAft>
              <a:buFont typeface="Arial" panose="020B0604020202020204" pitchFamily="34" charset="0"/>
              <a:buChar char="•"/>
            </a:pPr>
            <a:r>
              <a:rPr lang="en-US" sz="1200"/>
              <a:t>Provide moderately active users with exclusive content, early access to products, special discounts, and loyalty programs to boost their engagement levels.</a:t>
            </a:r>
          </a:p>
          <a:p>
            <a:pPr marL="285750" indent="-228600">
              <a:lnSpc>
                <a:spcPct val="90000"/>
              </a:lnSpc>
              <a:spcAft>
                <a:spcPts val="600"/>
              </a:spcAft>
              <a:buFont typeface="Arial" panose="020B0604020202020204" pitchFamily="34" charset="0"/>
              <a:buChar char="•"/>
            </a:pPr>
            <a:r>
              <a:rPr lang="en-US" sz="1200" b="1"/>
              <a:t>Optimize User Experience:</a:t>
            </a:r>
            <a:endParaRPr lang="en-US" sz="1200"/>
          </a:p>
          <a:p>
            <a:pPr marL="742950" lvl="1" indent="-228600">
              <a:lnSpc>
                <a:spcPct val="90000"/>
              </a:lnSpc>
              <a:spcAft>
                <a:spcPts val="600"/>
              </a:spcAft>
              <a:buFont typeface="Arial" panose="020B0604020202020204" pitchFamily="34" charset="0"/>
              <a:buChar char="•"/>
            </a:pPr>
            <a:r>
              <a:rPr lang="en-US" sz="1200"/>
              <a:t>Simplify website navigation, ensure responsive design for all devices, and create a seamless user interface to reduce friction and enhance user journeys.</a:t>
            </a:r>
          </a:p>
          <a:p>
            <a:pPr marL="285750" indent="-228600">
              <a:lnSpc>
                <a:spcPct val="90000"/>
              </a:lnSpc>
              <a:spcAft>
                <a:spcPts val="600"/>
              </a:spcAft>
              <a:buFont typeface="Arial" panose="020B0604020202020204" pitchFamily="34" charset="0"/>
              <a:buChar char="•"/>
            </a:pPr>
            <a:r>
              <a:rPr lang="en-US" sz="1200" b="1"/>
              <a:t>Targeted Marketing:</a:t>
            </a:r>
            <a:endParaRPr lang="en-US" sz="1200"/>
          </a:p>
          <a:p>
            <a:pPr marL="742950" lvl="1" indent="-228600">
              <a:lnSpc>
                <a:spcPct val="90000"/>
              </a:lnSpc>
              <a:spcAft>
                <a:spcPts val="600"/>
              </a:spcAft>
              <a:buFont typeface="Arial" panose="020B0604020202020204" pitchFamily="34" charset="0"/>
              <a:buChar char="•"/>
            </a:pPr>
            <a:r>
              <a:rPr lang="en-US" sz="1200"/>
              <a:t>Run segmented marketing campaigns and retargeting ads to convert less active users into more engaged ones, focusing on personalized messaging.</a:t>
            </a:r>
          </a:p>
        </p:txBody>
      </p:sp>
    </p:spTree>
    <p:extLst>
      <p:ext uri="{BB962C8B-B14F-4D97-AF65-F5344CB8AC3E}">
        <p14:creationId xmlns:p14="http://schemas.microsoft.com/office/powerpoint/2010/main" val="3117719130"/>
      </p:ext>
    </p:extLst>
  </p:cSld>
  <p:clrMapOvr>
    <a:masterClrMapping/>
  </p:clrMapOvr>
  <p:transition spd="slow">
    <p:push dir="u"/>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5C94C-7964-6CFD-A2E8-F9C7D394D987}"/>
              </a:ext>
            </a:extLst>
          </p:cNvPr>
          <p:cNvSpPr>
            <a:spLocks noGrp="1"/>
          </p:cNvSpPr>
          <p:nvPr>
            <p:ph type="title"/>
          </p:nvPr>
        </p:nvSpPr>
        <p:spPr/>
        <p:txBody>
          <a:bodyPr/>
          <a:lstStyle/>
          <a:p>
            <a:r>
              <a:rPr lang="en-US" sz="4000" b="1">
                <a:latin typeface="Calibri"/>
                <a:cs typeface="Calibri"/>
              </a:rPr>
              <a:t>CEO Dashboard – Traffic Analysis</a:t>
            </a:r>
          </a:p>
        </p:txBody>
      </p:sp>
      <p:pic>
        <p:nvPicPr>
          <p:cNvPr id="4" name="Content Placeholder 3" descr="A screenshot of a graph&#10;&#10;Description automatically generated">
            <a:extLst>
              <a:ext uri="{FF2B5EF4-FFF2-40B4-BE49-F238E27FC236}">
                <a16:creationId xmlns:a16="http://schemas.microsoft.com/office/drawing/2014/main" id="{D5325E01-13C2-96C6-E612-8C8B277E7F45}"/>
              </a:ext>
            </a:extLst>
          </p:cNvPr>
          <p:cNvPicPr>
            <a:picLocks noGrp="1" noChangeAspect="1"/>
          </p:cNvPicPr>
          <p:nvPr>
            <p:ph idx="1"/>
          </p:nvPr>
        </p:nvPicPr>
        <p:blipFill>
          <a:blip r:embed="rId2"/>
          <a:stretch>
            <a:fillRect/>
          </a:stretch>
        </p:blipFill>
        <p:spPr>
          <a:xfrm>
            <a:off x="744036" y="1443504"/>
            <a:ext cx="10698884" cy="4941888"/>
          </a:xfrm>
        </p:spPr>
      </p:pic>
    </p:spTree>
    <p:extLst>
      <p:ext uri="{BB962C8B-B14F-4D97-AF65-F5344CB8AC3E}">
        <p14:creationId xmlns:p14="http://schemas.microsoft.com/office/powerpoint/2010/main" val="10588177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109</Slides>
  <Notes>0</Notes>
  <HiddenSlides>0</HiddenSlides>
  <ScaleCrop>false</ScaleCrop>
  <HeadingPairs>
    <vt:vector size="4" baseType="variant">
      <vt:variant>
        <vt:lpstr>Theme</vt:lpstr>
      </vt:variant>
      <vt:variant>
        <vt:i4>1</vt:i4>
      </vt:variant>
      <vt:variant>
        <vt:lpstr>Slide Titles</vt:lpstr>
      </vt:variant>
      <vt:variant>
        <vt:i4>109</vt:i4>
      </vt:variant>
    </vt:vector>
  </HeadingPairs>
  <TitlesOfParts>
    <vt:vector size="110" baseType="lpstr">
      <vt:lpstr>Office Theme</vt:lpstr>
      <vt:lpstr>Report  and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Finding Top Traffic Sources</vt:lpstr>
      <vt:lpstr>Recommended Actions For Traffic Sources</vt:lpstr>
      <vt:lpstr>Analyzing Free Channels</vt:lpstr>
      <vt:lpstr>Recommendations For Free Channel</vt:lpstr>
      <vt:lpstr>Analyzing Seasonality (Monthly Volume Pattern)</vt:lpstr>
      <vt:lpstr>Recommendations</vt:lpstr>
      <vt:lpstr>Analyzing Seasonality (Weekly Volume Pattern)</vt:lpstr>
      <vt:lpstr>PowerPoint Presentation</vt:lpstr>
      <vt:lpstr>PowerPoint Presentation</vt:lpstr>
      <vt:lpstr>Analyzing Business Patterns</vt:lpstr>
      <vt:lpstr>PowerPoint Presentation</vt:lpstr>
      <vt:lpstr>PowerPoint Presentation</vt:lpstr>
      <vt:lpstr>Product Level Sales Analysis</vt:lpstr>
      <vt:lpstr>PowerPoint Presentation</vt:lpstr>
      <vt:lpstr>PowerPoint Presentation</vt:lpstr>
      <vt:lpstr>Product Launch Sales Analysis</vt:lpstr>
      <vt:lpstr>PowerPoint Presentation</vt:lpstr>
      <vt:lpstr>PowerPoint Presentation</vt:lpstr>
      <vt:lpstr>Portfolio Expansion Analysis</vt:lpstr>
      <vt:lpstr>Average sessions by day of the week</vt:lpstr>
      <vt:lpstr>Cross Selling </vt:lpstr>
      <vt:lpstr>New product performance</vt:lpstr>
      <vt:lpstr>Finding Top Traffic Sources</vt:lpstr>
      <vt:lpstr>Gsearch, Nonbrand Conversion Rate </vt:lpstr>
      <vt:lpstr>Traffic Source Trending  For gsearch nonbrand</vt:lpstr>
      <vt:lpstr>Traffic Conversion By Device Type  For gsearch nonbrand</vt:lpstr>
      <vt:lpstr>Traffic Source Segment Trending  For gsearch nonbrand</vt:lpstr>
      <vt:lpstr>PowerPoint Presentation</vt:lpstr>
      <vt:lpstr>Seasonality Analysis Monthly Trend</vt:lpstr>
      <vt:lpstr>Seasonality Analysis Weekly Trend</vt:lpstr>
      <vt:lpstr>PowerPoint Presentation</vt:lpstr>
      <vt:lpstr>Business Patterns Analysis</vt:lpstr>
      <vt:lpstr>PowerPoint Presentation</vt:lpstr>
      <vt:lpstr>PowerPoint Presentation</vt:lpstr>
      <vt:lpstr>PowerPoint Presentation</vt:lpstr>
      <vt:lpstr>PowerPoint Presentation</vt:lpstr>
      <vt:lpstr>Channel Portfolio: Paid vs. Free Traffic</vt:lpstr>
      <vt:lpstr>PowerPoint Presentation</vt:lpstr>
      <vt:lpstr>PowerPoint Presentation</vt:lpstr>
      <vt:lpstr>Analyzing Channel Portfolio</vt:lpstr>
      <vt:lpstr>Insights</vt:lpstr>
      <vt:lpstr>Recommendations</vt:lpstr>
      <vt:lpstr>Comparing Channel Characteristics</vt:lpstr>
      <vt:lpstr>Insights</vt:lpstr>
      <vt:lpstr>Recommendations</vt:lpstr>
      <vt:lpstr>Cross-Channel bid Optimization</vt:lpstr>
      <vt:lpstr>Insights</vt:lpstr>
      <vt:lpstr>Recommendations</vt:lpstr>
      <vt:lpstr>Channel Portfolio Trends</vt:lpstr>
      <vt:lpstr>Insights</vt:lpstr>
      <vt:lpstr>Recommendations</vt:lpstr>
      <vt:lpstr>Identifying Top Website Pages</vt:lpstr>
      <vt:lpstr>Identifying Top Entry Pages before '2012-06-12'</vt:lpstr>
      <vt:lpstr>Bounce Rates  </vt:lpstr>
      <vt:lpstr>Analyzing Landing Page Tests</vt:lpstr>
      <vt:lpstr>PowerPoint Presentation</vt:lpstr>
      <vt:lpstr>Landing Page Trend Analysis</vt:lpstr>
      <vt:lpstr>PowerPoint Presentation</vt:lpstr>
      <vt:lpstr>Conversion Funnels of click percentages for pageview_url and respective session count:</vt:lpstr>
      <vt:lpstr>PowerPoint Presentation</vt:lpstr>
      <vt:lpstr>Analyzing,/billing  vs. new /billing-2 pages </vt:lpstr>
      <vt:lpstr>PowerPoint Presentation</vt:lpstr>
      <vt:lpstr>PowerPoint Presentation</vt:lpstr>
      <vt:lpstr>PowerPoint Presentation</vt:lpstr>
      <vt:lpstr>New Users  VS Repeat Users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CEO Dashboard – Traffic Analysis</vt:lpstr>
      <vt:lpstr>CEO Dashboard – Product Analysis</vt:lpstr>
      <vt:lpstr>CEO Dashboard – Seasonality Analysis</vt:lpstr>
      <vt:lpstr>Website Manager Dashboard – Session Analysis</vt:lpstr>
      <vt:lpstr>Website Manager Dashboard – Funnel Chart Analysis</vt:lpstr>
      <vt:lpstr>Website Manager Dashboard – Repeat &amp; One Time Users Analysis</vt:lpstr>
      <vt:lpstr>Marketing Manager Dashboard – Channel Analysis</vt:lpstr>
      <vt:lpstr>Marketing Manager Dashboard – Visitors Analysis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101</cp:revision>
  <dcterms:created xsi:type="dcterms:W3CDTF">2024-07-21T18:54:16Z</dcterms:created>
  <dcterms:modified xsi:type="dcterms:W3CDTF">2024-08-16T04:00:12Z</dcterms:modified>
</cp:coreProperties>
</file>