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K</a:t>
            </a:r>
            <a:r>
              <a:rPr altLang="en-GB" dirty="0" sz="2400" lang="en-US"/>
              <a:t>.</a:t>
            </a:r>
            <a:r>
              <a:rPr altLang="en-GB" dirty="0" sz="2400" lang="en-US"/>
              <a:t>J</a:t>
            </a:r>
            <a:r>
              <a:rPr altLang="en-GB" dirty="0" sz="2400" lang="en-US"/>
              <a:t>e</a:t>
            </a:r>
            <a:r>
              <a:rPr altLang="en-GB" dirty="0" sz="2400" lang="en-US"/>
              <a:t>e</a:t>
            </a:r>
            <a:r>
              <a:rPr altLang="en-GB" dirty="0" sz="2400" lang="en-US"/>
              <a:t>v</a:t>
            </a:r>
            <a:r>
              <a:rPr altLang="en-GB" dirty="0" sz="2400" lang="en-US"/>
              <a:t>i</a:t>
            </a:r>
            <a:r>
              <a:rPr altLang="en-GB" dirty="0" sz="2400" lang="en-US"/>
              <a:t>t</a:t>
            </a:r>
            <a:r>
              <a:rPr altLang="en-GB" dirty="0" sz="2400" lang="en-US"/>
              <a:t>h</a:t>
            </a:r>
            <a:r>
              <a:rPr altLang="en-GB" dirty="0" sz="2400" lang="en-US"/>
              <a:t>a</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7</a:t>
            </a:r>
            <a:r>
              <a:rPr altLang="en-GB" dirty="0" sz="2400" lang="en-US"/>
              <a:t>6</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2024-09-11T08:46:32Z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672267672fe34b8e94c67a1313cb31b5</vt:lpwstr>
  </property>
</Properties>
</file>