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23B3FF-CE5E-4644-B494-9C5D1860345F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AA07-421E-28B0-345A-B141D029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D0E-DD6F-8E27-741A-F9B0AD4E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AD65-E2AB-B7F4-EC13-D4CA026E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222C-41A5-CDEE-9292-83A6F55B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1965-8BF9-57C4-5FC4-BE76E029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4878-732D-91D4-78E1-71CB60E0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6AD-2F7D-A981-F455-600EA524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5F77-B78E-949F-4BAB-CF4102FE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C7DF-6B4C-93B6-5B51-7C17097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35E1-9BBD-C90F-F6EB-BA37C752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53C8-FF6B-B8D0-EB88-A199EB66E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5869-5EFB-4930-9380-35A63C48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8913-0565-BFC0-60C2-CE01EF90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DD8A-274B-E2BE-3158-E34AFDE7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6E89-423A-3E15-FEDB-D8F05910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B320-FBD7-234C-D6F1-004086F0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5DDB-C16A-1E28-9181-BDA2172E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33E7-1E6E-87F4-EB26-B7E5CC9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2293-792D-0C19-9E28-2DE233F8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80EA-35B3-7E13-E2C9-1FD710AD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8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9384-7CEA-FF34-DC7F-B8BC7344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A8D7-4803-EEAB-A618-ADE0E30C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F785-5D58-F9E1-4319-9611F303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FA3C-3273-9D7F-AE25-30C9C40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89A5-FE8D-EB55-00E1-66BA0AC7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AAB1-D4BB-3678-7225-DC110BF6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EEBF-104D-43B9-0D1C-18BF9708E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15FBA-125E-E066-1F12-3907AF3F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C7F75-2997-F159-2F00-27184859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E62B-45C0-4FFC-C81C-8C9B6052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4767-B4F7-9DB6-6B35-59EDFF11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3841-6951-B604-5051-80845203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F9B0-BE97-FBF1-9A4D-F6066BB7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85BB-C272-5CF4-A1EE-91E81B95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D37F-13FC-1B1A-59A8-C8F3626C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8F77-07FA-22FE-015F-05D10360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7784B-2E27-E8A1-86D7-1615F94C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11D30-1677-2A17-F598-5101913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82FC2-2793-90C7-94DC-539AA4AF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C06-702C-DAE8-C0DA-DB4BC165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C5238-F10A-5174-D555-56B04E59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C6E4A-3EB0-F433-6C84-19AB1AB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9B747-F6BA-42BE-46C8-F051A16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F40B0-F533-2820-8DB1-1E2EBBC0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E489-C862-FE05-187B-63660F1B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559F-5396-DACC-4EE8-C126C890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687-F063-9B29-6775-4086DDA2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112A-B361-C1FA-BE8A-7D48E1F8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2530-E9BB-1778-7ACD-A5B4A36E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63E7-0F76-A4B9-DCC5-91D4FA9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3F72-8105-C4D8-AAA6-1AF52E1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DBBD6-A0EC-88A1-AA60-DE48F4A7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E891-2D6B-7634-412D-6464A9CA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5F5-FD25-71E8-35FD-9EC70020D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D5061-D36A-5AD8-2075-8437DF62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ADD-D590-D66C-37BE-0F03EAD1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035F-DE0F-2AE4-0DA2-4FC68DD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D0DF3-C55D-7E1E-82E1-2BECA87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F05EB-5FA5-8C14-6F47-21F20BFE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22288-C9F6-D94A-589C-AD90F681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35D0-D83D-F0E9-4649-60359AF6C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8D8F-D9A7-48FE-8082-6AF770ED4B9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6365-3EEC-B841-9E98-2AC8130F7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6865-5E5B-E09F-D79E-CCE8D1E58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6E14-6107-4FA4-A97C-5E2A9318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780-A930-F196-C3CF-EA6E0466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2" y="170641"/>
            <a:ext cx="10490718" cy="120095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C6EC-185B-6130-D99C-575B015B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4" y="1371600"/>
            <a:ext cx="9733193" cy="4505608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bus ticketing reservation system is human dependent.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of the app is to ease the process of ticket booking by avoiding the hectic process to stand in a queue and book the ticket.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 this  system, Bluetooth devices   are   installed  in  both the  bus   and   the bus station which are connected to a processing subsystem.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bus approaches the station, the two Bluetooth devices of the bus and the station will connect  to each other.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bus Bluetooth device  will transmit a message containing  bus information   to   the   station’s   processing   subsystem. 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transmitted message will be read by a text to speech converter which is  interfaced with  the processing subsystem in the bus station.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 an   announcement  message   contains   the  bus information will be generated through a speaker.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issues faced by the  users in this system are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 allows connection of two devices only at once.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lose connection in certain conditions. 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3049-69A2-FF75-6DA2-234DCDD5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186612"/>
            <a:ext cx="10515600" cy="38255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system is not flexible to use everywhere by changing the language settings.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FD16-8C2A-6F20-F3E8-5FAC86CD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569167"/>
            <a:ext cx="10515600" cy="536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drawback of this system is loss of Bluetooth device.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not emit safe radiation level within frequency range.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work only after scanning the QR code in the bus stop.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18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EXISTING SYSTEM </vt:lpstr>
      <vt:lpstr>This  system is not flexible to use everywhere by changing the language settings.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EXISTING SYSTEM </dc:title>
  <dc:creator>Jeevitha V</dc:creator>
  <cp:lastModifiedBy>Jeevitha V</cp:lastModifiedBy>
  <cp:revision>1</cp:revision>
  <dcterms:created xsi:type="dcterms:W3CDTF">2023-05-14T13:04:19Z</dcterms:created>
  <dcterms:modified xsi:type="dcterms:W3CDTF">2023-05-14T13:04:31Z</dcterms:modified>
</cp:coreProperties>
</file>