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</a:t>
            </a:r>
            <a:r>
              <a:rPr lang="en-IN" sz="2400" dirty="0" err="1"/>
              <a:t>M.Jeevitha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312204804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</a:t>
            </a:r>
            <a:r>
              <a:rPr lang="en-IN" sz="2400" dirty="0" err="1"/>
              <a:t>B.com</a:t>
            </a:r>
            <a:r>
              <a:rPr lang="en-IN" sz="2400" dirty="0"/>
              <a:t>(G)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 </a:t>
            </a:r>
            <a:r>
              <a:rPr lang="en-IN" sz="2400" dirty="0" err="1"/>
              <a:t>Thirumurugan</a:t>
            </a:r>
            <a:r>
              <a:rPr lang="en-IN" sz="2400" dirty="0"/>
              <a:t> Arts and science college for women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74D2F-FF4A-8058-C757-C14F30C81ACF}"/>
              </a:ext>
            </a:extLst>
          </p:cNvPr>
          <p:cNvSpPr txBox="1"/>
          <p:nvPr/>
        </p:nvSpPr>
        <p:spPr>
          <a:xfrm>
            <a:off x="3042047" y="2551837"/>
            <a:ext cx="61079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Modeling</a:t>
            </a:r>
            <a:r>
              <a:rPr lang="en-IN" b="1" dirty="0"/>
              <a:t> for Employee Performance Analysis in Excel</a:t>
            </a:r>
            <a:endParaRPr lang="en-IN" dirty="0"/>
          </a:p>
          <a:p>
            <a:r>
              <a:rPr lang="en-IN" dirty="0"/>
              <a:t>**1. </a:t>
            </a:r>
            <a:r>
              <a:rPr lang="en-IN" b="1" dirty="0"/>
              <a:t>Data Structure Model:</a:t>
            </a:r>
            <a:endParaRPr lang="en-IN" dirty="0"/>
          </a:p>
          <a:p>
            <a:r>
              <a:rPr lang="en-IN" b="1" dirty="0"/>
              <a:t>Tables and Sheets: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Employee Data Sheet:</a:t>
            </a:r>
            <a:r>
              <a:rPr lang="en-IN" dirty="0"/>
              <a:t> Contains basic employee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Performance Metrics Sheet:</a:t>
            </a:r>
            <a:r>
              <a:rPr lang="en-IN" dirty="0"/>
              <a:t> Logs data related to sales, productivity, attendance, 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4AF53-4A8A-6590-AC32-FF2474FDD591}"/>
              </a:ext>
            </a:extLst>
          </p:cNvPr>
          <p:cNvSpPr txBox="1"/>
          <p:nvPr/>
        </p:nvSpPr>
        <p:spPr>
          <a:xfrm>
            <a:off x="3042047" y="2551837"/>
            <a:ext cx="61079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Resulting Insights from the Employee Performance Analysis in Excel</a:t>
            </a:r>
            <a:endParaRPr lang="en-IN" dirty="0"/>
          </a:p>
          <a:p>
            <a:r>
              <a:rPr lang="en-IN" dirty="0"/>
              <a:t>**1. </a:t>
            </a:r>
            <a:r>
              <a:rPr lang="en-IN" b="1" dirty="0"/>
              <a:t>Performance Trends and Patterns: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Top Performers:</a:t>
            </a:r>
            <a:r>
              <a:rPr lang="en-IN" dirty="0"/>
              <a:t> Identification of employees consistently exceeding performance metrics, helping to recognize and reward high achievers.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12FC5-5EED-2286-6B82-423E380C0ECA}"/>
              </a:ext>
            </a:extLst>
          </p:cNvPr>
          <p:cNvSpPr txBox="1"/>
          <p:nvPr/>
        </p:nvSpPr>
        <p:spPr>
          <a:xfrm>
            <a:off x="3042047" y="2690336"/>
            <a:ext cx="61079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implementation of an Excel-based Employee Performance Analysis System provides a structured, efficient, and insightful approach to managing and evaluating employee performance. By organizing and </a:t>
            </a:r>
            <a:r>
              <a:rPr lang="en-IN" dirty="0" err="1"/>
              <a:t>analyzing</a:t>
            </a:r>
            <a:r>
              <a:rPr lang="en-IN" dirty="0"/>
              <a:t> performance data through a well-defined dataset, this solution delivers several key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EE2516-4132-378B-F5D0-522898E77DF2}"/>
              </a:ext>
            </a:extLst>
          </p:cNvPr>
          <p:cNvSpPr txBox="1"/>
          <p:nvPr/>
        </p:nvSpPr>
        <p:spPr>
          <a:xfrm>
            <a:off x="2113803" y="4201864"/>
            <a:ext cx="61038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Data Collection: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Gather data on employee performance metrics such as sales figures, productivity rates, attendance, and any qualitative assessments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5389F7-8F09-4505-4201-3F2536C7D84A}"/>
              </a:ext>
            </a:extLst>
          </p:cNvPr>
          <p:cNvSpPr txBox="1"/>
          <p:nvPr/>
        </p:nvSpPr>
        <p:spPr>
          <a:xfrm>
            <a:off x="3042047" y="2690336"/>
            <a:ext cx="61079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 problem statement for employee performance analysis in Excel could be:</a:t>
            </a:r>
          </a:p>
          <a:p>
            <a:r>
              <a:rPr lang="en-IN" b="1" dirty="0"/>
              <a:t>Problem Statement:</a:t>
            </a:r>
            <a:endParaRPr lang="en-IN" dirty="0"/>
          </a:p>
          <a:p>
            <a:r>
              <a:rPr lang="en-IN" i="1" dirty="0"/>
              <a:t>Our organization needs to evaluate and improve employee performance to ensure that team goals are met effectively.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4F2E39-0729-A82E-0D69-02FD6897DC4D}"/>
              </a:ext>
            </a:extLst>
          </p:cNvPr>
          <p:cNvSpPr txBox="1"/>
          <p:nvPr/>
        </p:nvSpPr>
        <p:spPr>
          <a:xfrm>
            <a:off x="3042047" y="2967335"/>
            <a:ext cx="61079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Project Overview: Employee Performance Analysis System in Excel</a:t>
            </a:r>
            <a:endParaRPr lang="en-IN" dirty="0"/>
          </a:p>
          <a:p>
            <a:r>
              <a:rPr lang="en-IN" b="1" dirty="0"/>
              <a:t>Project Name:</a:t>
            </a:r>
            <a:r>
              <a:rPr lang="en-IN" dirty="0"/>
              <a:t> Employee Performance Analysis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2871C-0526-AB88-9716-ADDC539710D4}"/>
              </a:ext>
            </a:extLst>
          </p:cNvPr>
          <p:cNvSpPr txBox="1"/>
          <p:nvPr/>
        </p:nvSpPr>
        <p:spPr>
          <a:xfrm>
            <a:off x="3042047" y="2551837"/>
            <a:ext cx="61079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end users of the employee performance analysis system in Excel typically include: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HR Managers: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Responsible for overseeing employee performance, conducting evaluations, and making decisions related to promotions, raises, and development programs.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21C982-B5DE-EA5B-9DCF-8BF6EBC34C92}"/>
              </a:ext>
            </a:extLst>
          </p:cNvPr>
          <p:cNvSpPr txBox="1"/>
          <p:nvPr/>
        </p:nvSpPr>
        <p:spPr>
          <a:xfrm>
            <a:off x="3042047" y="2828835"/>
            <a:ext cx="6107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Excel-Based Employee Performance Analysis System</a:t>
            </a:r>
            <a:endParaRPr lang="en-IN" dirty="0"/>
          </a:p>
          <a:p>
            <a:r>
              <a:rPr lang="en-IN" b="1" dirty="0"/>
              <a:t>Description:</a:t>
            </a:r>
            <a:r>
              <a:rPr lang="en-IN" dirty="0"/>
              <a:t> Our solution is an Excel-based system designed to systematically track, </a:t>
            </a:r>
            <a:r>
              <a:rPr lang="en-IN" dirty="0" err="1"/>
              <a:t>analyze</a:t>
            </a:r>
            <a:r>
              <a:rPr lang="en-IN" dirty="0"/>
              <a:t>, and visualize employee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A1435-476F-77BF-44FA-93B09424FDCC}"/>
              </a:ext>
            </a:extLst>
          </p:cNvPr>
          <p:cNvSpPr txBox="1"/>
          <p:nvPr/>
        </p:nvSpPr>
        <p:spPr>
          <a:xfrm>
            <a:off x="3042047" y="2413337"/>
            <a:ext cx="61079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Dataset Description for Employee Performance Analysis</a:t>
            </a:r>
            <a:endParaRPr lang="en-IN" dirty="0"/>
          </a:p>
          <a:p>
            <a:r>
              <a:rPr lang="en-IN" b="1" dirty="0"/>
              <a:t>1. Employee Information: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Employee ID:</a:t>
            </a:r>
            <a:r>
              <a:rPr lang="en-IN" dirty="0"/>
              <a:t> Unique identifier for each employee.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Name:</a:t>
            </a:r>
            <a:r>
              <a:rPr lang="en-IN" dirty="0"/>
              <a:t> Full name of the employee.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Department:</a:t>
            </a:r>
            <a:r>
              <a:rPr lang="en-IN" dirty="0"/>
              <a:t> The department or team the employee belongs 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Position:</a:t>
            </a:r>
            <a:r>
              <a:rPr lang="en-IN" dirty="0"/>
              <a:t> Job title or role of the employee.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D07648-88FF-CB78-B933-8BF884F2A732}"/>
              </a:ext>
            </a:extLst>
          </p:cNvPr>
          <p:cNvSpPr txBox="1"/>
          <p:nvPr/>
        </p:nvSpPr>
        <p:spPr>
          <a:xfrm>
            <a:off x="3042047" y="2551837"/>
            <a:ext cx="61079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The Wow Factor in Our Excel-Based Employee Performance Analysis Solution</a:t>
            </a:r>
            <a:endParaRPr lang="en-IN" dirty="0"/>
          </a:p>
          <a:p>
            <a:r>
              <a:rPr lang="en-IN" dirty="0"/>
              <a:t>**1. </a:t>
            </a:r>
            <a:r>
              <a:rPr lang="en-IN" b="1" dirty="0"/>
              <a:t>Advanced Data Visualization: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Dynamic Dashboards:</a:t>
            </a:r>
            <a:r>
              <a:rPr lang="en-IN" dirty="0"/>
              <a:t> Interactive dashboards provide a snapshot of key performance metrics, allowing users to quickly assess individual and team performance at a glance.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Jeevitha Jeevitha</cp:lastModifiedBy>
  <cp:revision>13</cp:revision>
  <dcterms:created xsi:type="dcterms:W3CDTF">2024-03-29T15:07:22Z</dcterms:created>
  <dcterms:modified xsi:type="dcterms:W3CDTF">2024-09-06T06:06:02Z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