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swath\AppData\Local\Microsoft\Windows\INetCache\IE\UYMNLEN1\saranya.b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Percent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Percent val="1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Percent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JEEVITHA DG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</a:t>
            </a:r>
            <a:r>
              <a:rPr lang="en-US" sz="2400" smtClean="0"/>
              <a:t>312205000</a:t>
            </a:r>
            <a:endParaRPr lang="en-US" sz="2400" dirty="0"/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=""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450</Words>
  <Application>Microsoft Office PowerPoint</Application>
  <PresentationFormat>Custom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16</cp:revision>
  <dcterms:created xsi:type="dcterms:W3CDTF">2024-03-29T15:07:22Z</dcterms:created>
  <dcterms:modified xsi:type="dcterms:W3CDTF">2024-09-06T04:11:25Z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