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Masters/slideMaster3.xml" ContentType="application/vnd.openxmlformats-officedocument.presentationml.slideMaster+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 id="2147483673" r:id="rId2"/>
    <p:sldMasterId id="2147483685" r:id="rId3"/>
  </p:sldMasterIdLst>
  <p:notesMasterIdLst>
    <p:notesMasterId r:id="rId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008282"/>
          <c:y val="0.028782157"/>
          <c:w val="0.8367957"/>
          <c:h val="0.90157"/>
        </c:manualLayout>
      </c:layout>
      <c:barChart>
        <c:barDir val="col"/>
        <c:grouping val="clustered"/>
        <c:varyColors val="0"/>
        <c:ser>
          <c:idx val="0"/>
          <c:order val="0"/>
          <c:tx>
            <c:v>HIGH</c:v>
          </c:tx>
          <c:spPr>
            <a:solidFill>
              <a:srgbClr val="83992A"/>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v>LOW</c:v>
          </c:tx>
          <c:spPr>
            <a:solidFill>
              <a:srgbClr val="3C9770"/>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v>MED</c:v>
          </c:tx>
          <c:spPr>
            <a:solidFill>
              <a:srgbClr val="44709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v>VERY HIGH</c:v>
          </c:tx>
          <c:spPr>
            <a:solidFill>
              <a:srgbClr val="A23C33"/>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8067959"/>
          <c:y val="3.3182203E-4"/>
          <c:w val="0.19320408"/>
          <c:h val="0.27694872"/>
        </c:manualLayout>
      </c:layout>
      <c:overlay val="0"/>
      <c:spPr>
        <a:noFill/>
        <a:ln>
          <a:noFill/>
        </a:ln>
      </c:spPr>
      <c:txPr>
        <a:bodyPr/>
        <a:lstStyle/>
        <a:p>
          <a:pPr>
            <a:defRPr sz="24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83992A"/>
              </a:solidFill>
              <a:ln w="25400">
                <a:solidFill>
                  <a:srgbClr val="FFFFFF"/>
                </a:solidFill>
                <a:prstDash val="solid"/>
              </a:ln>
            </c:spPr>
          </c:dPt>
          <c:dPt>
            <c:idx val="1"/>
            <c:bubble3D val="0"/>
            <c:spPr>
              <a:solidFill>
                <a:srgbClr val="3C9770"/>
              </a:solidFill>
              <a:ln w="25400">
                <a:solidFill>
                  <a:srgbClr val="FFFFFF"/>
                </a:solidFill>
                <a:prstDash val="solid"/>
              </a:ln>
            </c:spPr>
          </c:dPt>
          <c:dPt>
            <c:idx val="2"/>
            <c:bubble3D val="0"/>
            <c:spPr>
              <a:solidFill>
                <a:srgbClr val="44709D"/>
              </a:solidFill>
              <a:ln w="25400">
                <a:solidFill>
                  <a:srgbClr val="FFFFFF"/>
                </a:solidFill>
                <a:prstDash val="solid"/>
              </a:ln>
            </c:spPr>
          </c:dPt>
          <c:dPt>
            <c:idx val="3"/>
            <c:bubble3D val="0"/>
            <c:spPr>
              <a:solidFill>
                <a:srgbClr val="A23C33"/>
              </a:solidFill>
              <a:ln w="25400">
                <a:solidFill>
                  <a:srgbClr val="FFFFFF"/>
                </a:solidFill>
                <a:prstDash val="solid"/>
              </a:ln>
            </c:spPr>
          </c:dPt>
          <c:dPt>
            <c:idx val="4"/>
            <c:bubble3D val="0"/>
            <c:spPr>
              <a:solidFill>
                <a:srgbClr val="D97828"/>
              </a:solidFill>
              <a:ln w="25400">
                <a:solidFill>
                  <a:srgbClr val="FFFFFF"/>
                </a:solidFill>
                <a:prstDash val="solid"/>
              </a:ln>
            </c:spPr>
          </c:dPt>
          <c:dPt>
            <c:idx val="5"/>
            <c:bubble3D val="0"/>
            <c:spPr>
              <a:solidFill>
                <a:srgbClr val="DEB340"/>
              </a:solidFill>
              <a:ln w="25400">
                <a:solidFill>
                  <a:srgbClr val="FFFFFF"/>
                </a:solidFill>
                <a:prstDash val="solid"/>
              </a:ln>
            </c:spPr>
          </c:dPt>
          <c:dPt>
            <c:idx val="6"/>
            <c:bubble3D val="0"/>
            <c:spPr>
              <a:solidFill>
                <a:srgbClr val="4E5B19"/>
              </a:solidFill>
              <a:ln w="25400">
                <a:solidFill>
                  <a:srgbClr val="FFFFFF"/>
                </a:solidFill>
                <a:prstDash val="solid"/>
              </a:ln>
            </c:spPr>
          </c:dPt>
          <c:dPt>
            <c:idx val="7"/>
            <c:bubble3D val="0"/>
            <c:spPr>
              <a:solidFill>
                <a:srgbClr val="245A43"/>
              </a:solidFill>
              <a:ln w="25400">
                <a:solidFill>
                  <a:srgbClr val="FFFFFF"/>
                </a:solidFill>
                <a:prstDash val="solid"/>
              </a:ln>
            </c:spPr>
          </c:dPt>
          <c:dPt>
            <c:idx val="8"/>
            <c:bubble3D val="0"/>
            <c:spPr>
              <a:solidFill>
                <a:srgbClr val="28435E"/>
              </a:solidFill>
              <a:ln w="25400">
                <a:solidFill>
                  <a:srgbClr val="FFFFFF"/>
                </a:solidFill>
                <a:prstDash val="solid"/>
              </a:ln>
            </c:spPr>
          </c:dPt>
          <c:dPt>
            <c:idx val="9"/>
            <c:bubble3D val="0"/>
            <c:spPr>
              <a:solidFill>
                <a:srgbClr val="61241F"/>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v>LOW</c:v>
          </c:tx>
          <c:dPt>
            <c:idx val="0"/>
            <c:marker>
              <c:symbol val="dot"/>
              <c:size val="5"/>
            </c:marker>
            <c:invertIfNegative val="0"/>
            <c:bubble3D val="0"/>
            <c:spPr>
              <a:solidFill>
                <a:srgbClr val="83992A"/>
              </a:solidFill>
              <a:ln w="25400">
                <a:solidFill>
                  <a:srgbClr val="FFFFFF"/>
                </a:solidFill>
                <a:prstDash val="solid"/>
              </a:ln>
            </c:spPr>
          </c:dPt>
          <c:dPt>
            <c:idx val="1"/>
            <c:marker>
              <c:symbol val="dash"/>
              <c:size val="5"/>
            </c:marker>
            <c:invertIfNegative val="0"/>
            <c:bubble3D val="0"/>
            <c:spPr>
              <a:solidFill>
                <a:srgbClr val="3C9770"/>
              </a:solidFill>
              <a:ln w="25400">
                <a:solidFill>
                  <a:srgbClr val="FFFFFF"/>
                </a:solidFill>
                <a:prstDash val="solid"/>
              </a:ln>
            </c:spPr>
          </c:dPt>
          <c:dPt>
            <c:idx val="2"/>
            <c:marker>
              <c:symbol val="diamond"/>
              <c:size val="5"/>
            </c:marker>
            <c:invertIfNegative val="0"/>
            <c:bubble3D val="0"/>
            <c:spPr>
              <a:solidFill>
                <a:srgbClr val="44709D"/>
              </a:solidFill>
              <a:ln w="25400">
                <a:solidFill>
                  <a:srgbClr val="FFFFFF"/>
                </a:solidFill>
                <a:prstDash val="solid"/>
              </a:ln>
            </c:spPr>
          </c:dPt>
          <c:dPt>
            <c:idx val="3"/>
            <c:marker>
              <c:symbol val="square"/>
              <c:size val="5"/>
            </c:marker>
            <c:invertIfNegative val="0"/>
            <c:bubble3D val="0"/>
            <c:spPr>
              <a:solidFill>
                <a:srgbClr val="A23C33"/>
              </a:solidFill>
              <a:ln w="25400">
                <a:solidFill>
                  <a:srgbClr val="FFFFFF"/>
                </a:solidFill>
                <a:prstDash val="solid"/>
              </a:ln>
            </c:spPr>
          </c:dPt>
          <c:dPt>
            <c:idx val="4"/>
            <c:marker>
              <c:symbol val="triangle"/>
              <c:size val="5"/>
            </c:marker>
            <c:invertIfNegative val="0"/>
            <c:bubble3D val="0"/>
            <c:spPr>
              <a:solidFill>
                <a:srgbClr val="D97828"/>
              </a:solidFill>
              <a:ln w="25400">
                <a:solidFill>
                  <a:srgbClr val="FFFFFF"/>
                </a:solidFill>
                <a:prstDash val="solid"/>
              </a:ln>
            </c:spPr>
          </c:dPt>
          <c:dPt>
            <c:idx val="5"/>
            <c:marker>
              <c:symbol val="x"/>
              <c:size val="5"/>
            </c:marker>
            <c:invertIfNegative val="0"/>
            <c:bubble3D val="0"/>
            <c:spPr>
              <a:solidFill>
                <a:srgbClr val="DEB340"/>
              </a:solidFill>
              <a:ln w="25400">
                <a:solidFill>
                  <a:srgbClr val="FFFFFF"/>
                </a:solidFill>
                <a:prstDash val="solid"/>
              </a:ln>
            </c:spPr>
          </c:dPt>
          <c:dPt>
            <c:idx val="6"/>
            <c:marker>
              <c:symbol val="star"/>
              <c:size val="5"/>
            </c:marker>
            <c:invertIfNegative val="0"/>
            <c:bubble3D val="0"/>
            <c:spPr>
              <a:solidFill>
                <a:srgbClr val="4E5B19"/>
              </a:solidFill>
              <a:ln w="25400">
                <a:solidFill>
                  <a:srgbClr val="FFFFFF"/>
                </a:solidFill>
                <a:prstDash val="solid"/>
              </a:ln>
            </c:spPr>
          </c:dPt>
          <c:dPt>
            <c:idx val="7"/>
            <c:marker>
              <c:symbol val="circle"/>
              <c:size val="5"/>
            </c:marker>
            <c:invertIfNegative val="0"/>
            <c:bubble3D val="0"/>
            <c:spPr>
              <a:solidFill>
                <a:srgbClr val="245A43"/>
              </a:solidFill>
              <a:ln w="25400">
                <a:solidFill>
                  <a:srgbClr val="FFFFFF"/>
                </a:solidFill>
                <a:prstDash val="solid"/>
              </a:ln>
            </c:spPr>
          </c:dPt>
          <c:dPt>
            <c:idx val="8"/>
            <c:marker>
              <c:symbol val="plus"/>
              <c:size val="5"/>
            </c:marker>
            <c:invertIfNegative val="0"/>
            <c:bubble3D val="0"/>
            <c:spPr>
              <a:solidFill>
                <a:srgbClr val="28435E"/>
              </a:solidFill>
              <a:ln w="25400">
                <a:solidFill>
                  <a:srgbClr val="FFFFFF"/>
                </a:solidFill>
                <a:prstDash val="solid"/>
              </a:ln>
            </c:spPr>
          </c:dPt>
          <c:dPt>
            <c:idx val="9"/>
            <c:marker>
              <c:symbol val="dot"/>
              <c:size val="5"/>
            </c:marker>
            <c:invertIfNegative val="0"/>
            <c:bubble3D val="0"/>
            <c:spPr>
              <a:solidFill>
                <a:srgbClr val="61241F"/>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v>MED</c:v>
          </c:tx>
          <c:dPt>
            <c:idx val="0"/>
            <c:marker>
              <c:symbol val="circle"/>
              <c:size val="5"/>
            </c:marker>
            <c:invertIfNegative val="0"/>
            <c:bubble3D val="0"/>
            <c:spPr>
              <a:solidFill>
                <a:srgbClr val="83992A"/>
              </a:solidFill>
              <a:ln w="25400">
                <a:solidFill>
                  <a:srgbClr val="FFFFFF"/>
                </a:solidFill>
                <a:prstDash val="solid"/>
              </a:ln>
            </c:spPr>
          </c:dPt>
          <c:dPt>
            <c:idx val="1"/>
            <c:marker>
              <c:symbol val="plus"/>
              <c:size val="5"/>
            </c:marker>
            <c:invertIfNegative val="0"/>
            <c:bubble3D val="0"/>
            <c:spPr>
              <a:solidFill>
                <a:srgbClr val="3C9770"/>
              </a:solidFill>
              <a:ln w="25400">
                <a:solidFill>
                  <a:srgbClr val="FFFFFF"/>
                </a:solidFill>
                <a:prstDash val="solid"/>
              </a:ln>
            </c:spPr>
          </c:dPt>
          <c:dPt>
            <c:idx val="2"/>
            <c:marker>
              <c:symbol val="dot"/>
              <c:size val="5"/>
            </c:marker>
            <c:invertIfNegative val="0"/>
            <c:bubble3D val="0"/>
            <c:spPr>
              <a:solidFill>
                <a:srgbClr val="44709D"/>
              </a:solidFill>
              <a:ln w="25400">
                <a:solidFill>
                  <a:srgbClr val="FFFFFF"/>
                </a:solidFill>
                <a:prstDash val="solid"/>
              </a:ln>
            </c:spPr>
          </c:dPt>
          <c:dPt>
            <c:idx val="3"/>
            <c:marker>
              <c:symbol val="dash"/>
              <c:size val="5"/>
            </c:marker>
            <c:invertIfNegative val="0"/>
            <c:bubble3D val="0"/>
            <c:spPr>
              <a:solidFill>
                <a:srgbClr val="A23C33"/>
              </a:solidFill>
              <a:ln w="25400">
                <a:solidFill>
                  <a:srgbClr val="FFFFFF"/>
                </a:solidFill>
                <a:prstDash val="solid"/>
              </a:ln>
            </c:spPr>
          </c:dPt>
          <c:dPt>
            <c:idx val="4"/>
            <c:marker>
              <c:symbol val="diamond"/>
              <c:size val="5"/>
            </c:marker>
            <c:invertIfNegative val="0"/>
            <c:bubble3D val="0"/>
            <c:spPr>
              <a:solidFill>
                <a:srgbClr val="D97828"/>
              </a:solidFill>
              <a:ln w="25400">
                <a:solidFill>
                  <a:srgbClr val="FFFFFF"/>
                </a:solidFill>
                <a:prstDash val="solid"/>
              </a:ln>
            </c:spPr>
          </c:dPt>
          <c:dPt>
            <c:idx val="5"/>
            <c:marker>
              <c:symbol val="square"/>
              <c:size val="5"/>
            </c:marker>
            <c:invertIfNegative val="0"/>
            <c:bubble3D val="0"/>
            <c:spPr>
              <a:solidFill>
                <a:srgbClr val="DEB340"/>
              </a:solidFill>
              <a:ln w="25400">
                <a:solidFill>
                  <a:srgbClr val="FFFFFF"/>
                </a:solidFill>
                <a:prstDash val="solid"/>
              </a:ln>
            </c:spPr>
          </c:dPt>
          <c:dPt>
            <c:idx val="6"/>
            <c:marker>
              <c:symbol val="triangle"/>
              <c:size val="5"/>
            </c:marker>
            <c:invertIfNegative val="0"/>
            <c:bubble3D val="0"/>
            <c:spPr>
              <a:solidFill>
                <a:srgbClr val="4E5B19"/>
              </a:solidFill>
              <a:ln w="25400">
                <a:solidFill>
                  <a:srgbClr val="FFFFFF"/>
                </a:solidFill>
                <a:prstDash val="solid"/>
              </a:ln>
            </c:spPr>
          </c:dPt>
          <c:dPt>
            <c:idx val="7"/>
            <c:marker>
              <c:symbol val="x"/>
              <c:size val="5"/>
            </c:marker>
            <c:invertIfNegative val="0"/>
            <c:bubble3D val="0"/>
            <c:spPr>
              <a:solidFill>
                <a:srgbClr val="245A43"/>
              </a:solidFill>
              <a:ln w="25400">
                <a:solidFill>
                  <a:srgbClr val="FFFFFF"/>
                </a:solidFill>
                <a:prstDash val="solid"/>
              </a:ln>
            </c:spPr>
          </c:dPt>
          <c:dPt>
            <c:idx val="8"/>
            <c:marker>
              <c:symbol val="star"/>
              <c:size val="5"/>
            </c:marker>
            <c:invertIfNegative val="0"/>
            <c:bubble3D val="0"/>
            <c:spPr>
              <a:solidFill>
                <a:srgbClr val="28435E"/>
              </a:solidFill>
              <a:ln w="25400">
                <a:solidFill>
                  <a:srgbClr val="FFFFFF"/>
                </a:solidFill>
                <a:prstDash val="solid"/>
              </a:ln>
            </c:spPr>
          </c:dPt>
          <c:dPt>
            <c:idx val="9"/>
            <c:marker>
              <c:symbol val="circle"/>
              <c:size val="5"/>
            </c:marker>
            <c:invertIfNegative val="0"/>
            <c:bubble3D val="0"/>
            <c:spPr>
              <a:solidFill>
                <a:srgbClr val="61241F"/>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v>VERY HIGH</c:v>
          </c:tx>
          <c:dPt>
            <c:idx val="0"/>
            <c:marker>
              <c:symbol val="x"/>
              <c:size val="5"/>
            </c:marker>
            <c:invertIfNegative val="0"/>
            <c:bubble3D val="0"/>
            <c:spPr>
              <a:solidFill>
                <a:srgbClr val="83992A"/>
              </a:solidFill>
              <a:ln w="25400">
                <a:solidFill>
                  <a:srgbClr val="FFFFFF"/>
                </a:solidFill>
                <a:prstDash val="solid"/>
              </a:ln>
            </c:spPr>
          </c:dPt>
          <c:dPt>
            <c:idx val="1"/>
            <c:marker>
              <c:symbol val="star"/>
              <c:size val="5"/>
            </c:marker>
            <c:invertIfNegative val="0"/>
            <c:bubble3D val="0"/>
            <c:spPr>
              <a:solidFill>
                <a:srgbClr val="3C9770"/>
              </a:solidFill>
              <a:ln w="25400">
                <a:solidFill>
                  <a:srgbClr val="FFFFFF"/>
                </a:solidFill>
                <a:prstDash val="solid"/>
              </a:ln>
            </c:spPr>
          </c:dPt>
          <c:dPt>
            <c:idx val="2"/>
            <c:marker>
              <c:symbol val="circle"/>
              <c:size val="5"/>
            </c:marker>
            <c:invertIfNegative val="0"/>
            <c:bubble3D val="0"/>
            <c:spPr>
              <a:solidFill>
                <a:srgbClr val="44709D"/>
              </a:solidFill>
              <a:ln w="25400">
                <a:solidFill>
                  <a:srgbClr val="FFFFFF"/>
                </a:solidFill>
                <a:prstDash val="solid"/>
              </a:ln>
            </c:spPr>
          </c:dPt>
          <c:dPt>
            <c:idx val="3"/>
            <c:marker>
              <c:symbol val="plus"/>
              <c:size val="5"/>
            </c:marker>
            <c:invertIfNegative val="0"/>
            <c:bubble3D val="0"/>
            <c:spPr>
              <a:solidFill>
                <a:srgbClr val="A23C33"/>
              </a:solidFill>
              <a:ln w="25400">
                <a:solidFill>
                  <a:srgbClr val="FFFFFF"/>
                </a:solidFill>
                <a:prstDash val="solid"/>
              </a:ln>
            </c:spPr>
          </c:dPt>
          <c:dPt>
            <c:idx val="4"/>
            <c:marker>
              <c:symbol val="dot"/>
              <c:size val="5"/>
            </c:marker>
            <c:invertIfNegative val="0"/>
            <c:bubble3D val="0"/>
            <c:spPr>
              <a:solidFill>
                <a:srgbClr val="D97828"/>
              </a:solidFill>
              <a:ln w="25400">
                <a:solidFill>
                  <a:srgbClr val="FFFFFF"/>
                </a:solidFill>
                <a:prstDash val="solid"/>
              </a:ln>
            </c:spPr>
          </c:dPt>
          <c:dPt>
            <c:idx val="5"/>
            <c:marker>
              <c:symbol val="dash"/>
              <c:size val="5"/>
            </c:marker>
            <c:invertIfNegative val="0"/>
            <c:bubble3D val="0"/>
            <c:spPr>
              <a:solidFill>
                <a:srgbClr val="DEB340"/>
              </a:solidFill>
              <a:ln w="25400">
                <a:solidFill>
                  <a:srgbClr val="FFFFFF"/>
                </a:solidFill>
                <a:prstDash val="solid"/>
              </a:ln>
            </c:spPr>
          </c:dPt>
          <c:dPt>
            <c:idx val="6"/>
            <c:marker>
              <c:symbol val="diamond"/>
              <c:size val="5"/>
            </c:marker>
            <c:invertIfNegative val="0"/>
            <c:bubble3D val="0"/>
            <c:spPr>
              <a:solidFill>
                <a:srgbClr val="4E5B19"/>
              </a:solidFill>
              <a:ln w="25400">
                <a:solidFill>
                  <a:srgbClr val="FFFFFF"/>
                </a:solidFill>
                <a:prstDash val="solid"/>
              </a:ln>
            </c:spPr>
          </c:dPt>
          <c:dPt>
            <c:idx val="7"/>
            <c:marker>
              <c:symbol val="square"/>
              <c:size val="5"/>
            </c:marker>
            <c:invertIfNegative val="0"/>
            <c:bubble3D val="0"/>
            <c:spPr>
              <a:solidFill>
                <a:srgbClr val="245A43"/>
              </a:solidFill>
              <a:ln w="25400">
                <a:solidFill>
                  <a:srgbClr val="FFFFFF"/>
                </a:solidFill>
                <a:prstDash val="solid"/>
              </a:ln>
            </c:spPr>
          </c:dPt>
          <c:dPt>
            <c:idx val="8"/>
            <c:marker>
              <c:symbol val="triangle"/>
              <c:size val="5"/>
            </c:marker>
            <c:invertIfNegative val="0"/>
            <c:bubble3D val="0"/>
            <c:spPr>
              <a:solidFill>
                <a:srgbClr val="28435E"/>
              </a:solidFill>
              <a:ln w="25400">
                <a:solidFill>
                  <a:srgbClr val="FFFFFF"/>
                </a:solidFill>
                <a:prstDash val="solid"/>
              </a:ln>
            </c:spPr>
          </c:dPt>
          <c:dPt>
            <c:idx val="9"/>
            <c:marker>
              <c:symbol val="x"/>
              <c:size val="5"/>
            </c:marker>
            <c:invertIfNegative val="0"/>
            <c:bubble3D val="0"/>
            <c:spPr>
              <a:solidFill>
                <a:srgbClr val="61241F"/>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gapDepth val="150"/>
        <c:firstSliceAng val="0"/>
      </c:pie3DChart>
      <c:spPr>
        <a:noFill/>
        <a:ln>
          <a:noFill/>
        </a:ln>
      </c:spPr>
    </c:plotArea>
    <c:legend>
      <c:legendPos val="r"/>
      <c:layout/>
      <c:overlay val="0"/>
      <c:spPr>
        <a:noFill/>
        <a:ln>
          <a:noFill/>
        </a:ln>
      </c:spPr>
      <c:txPr>
        <a:bodyPr/>
        <a:lstStyle/>
        <a:p>
          <a:pPr>
            <a:defRPr sz="1500" b="1" i="0" u="none" strike="noStrike" baseline="0">
              <a:solidFill>
                <a:srgbClr val="595959"/>
              </a:solidFill>
              <a:latin typeface="Times New Roman"/>
              <a:ea typeface="Droid Sans"/>
              <a:cs typeface="Lucida Sans"/>
            </a:defRPr>
          </a:pPr>
          <a:endParaRPr lang="zh-CN"/>
        </a:p>
      </c:txPr>
    </c:legend>
    <c:plotVisOnly val="1"/>
    <c:dispBlanksAs val="gap"/>
    <c:showDLblsOverMax val="0"/>
  </c:chart>
  <c:spPr>
    <a:noFill/>
    <a:ln>
      <a:noFill/>
    </a:ln>
  </c:spPr>
  <c:txPr>
    <a:bodyPr/>
    <a:lstStyle/>
    <a:p>
      <a:pPr>
        <a:defRPr sz="1000" b="1" i="0" u="none" strike="noStrike" baseline="0">
          <a:solidFill>
            <a:srgbClr val="000000"/>
          </a:solidFill>
          <a:latin typeface="Times New Roman"/>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44"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45"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46"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47"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8"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969675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6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906737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256034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169371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479413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364262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811306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64908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428580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082147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349279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919917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5242992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7565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0509380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261314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393117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59" name="组合"/>
          <p:cNvGrpSpPr>
            <a:grpSpLocks xmlns:a="http://schemas.openxmlformats.org/drawingml/2006/main"/>
          </p:cNvGrpSpPr>
          <p:nvPr/>
        </p:nvGrpSpPr>
        <p:grpSpPr>
          <a:xfrm xmlns:a="http://schemas.openxmlformats.org/drawingml/2006/main">
            <a:off x="-15736" y="0"/>
            <a:ext cx="12229962" cy="6856214"/>
            <a:chOff x="-15736" y="0"/>
            <a:chExt cx="12229962" cy="6856214"/>
          </a:xfrm>
        </p:grpSpPr>
        <p:pic>
          <p:nvPicPr>
            <p:cNvPr id="55"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6"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57"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58"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9"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50"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51"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52" name="文本框"/>
          <p:cNvSpPr>
            <a:spLocks xmlns:a="http://schemas.openxmlformats.org/drawingml/2006/main" noGrp="1"/>
          </p:cNvSpPr>
          <p:nvPr>
            <p:ph type="ftr" idx="5"/>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1000" b="0" i="0">
              <a:solidFill>
                <a:srgbClr val="898989"/>
              </a:solidFill>
              <a:latin typeface="Garamond" pitchFamily="0" charset="0"/>
              <a:ea typeface="方正舒体" pitchFamily="0" charset="0"/>
              <a:cs typeface="Garamond" pitchFamily="0" charset="0"/>
            </a:endParaRPr>
          </a:p>
        </p:txBody>
      </p:sp>
      <p:sp>
        <p:nvSpPr>
          <p:cNvPr id="53" name="文本框"/>
          <p:cNvSpPr>
            <a:spLocks xmlns:a="http://schemas.openxmlformats.org/drawingml/2006/main" noGrp="1"/>
          </p:cNvSpPr>
          <p:nvPr>
            <p:ph type="dt" idx="6"/>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1000" b="0" i="0">
              <a:solidFill>
                <a:srgbClr val="898989"/>
              </a:solidFill>
              <a:latin typeface="Garamond" pitchFamily="0" charset="0"/>
              <a:ea typeface="方正舒体" pitchFamily="0" charset="0"/>
              <a:cs typeface="Garamond" pitchFamily="0" charset="0"/>
            </a:endParaRPr>
          </a:p>
        </p:txBody>
      </p:sp>
      <p:sp>
        <p:nvSpPr>
          <p:cNvPr id="54" name="文本框"/>
          <p:cNvSpPr>
            <a:spLocks xmlns:a="http://schemas.openxmlformats.org/drawingml/2006/main" noGrp="1"/>
          </p:cNvSpPr>
          <p:nvPr>
            <p:ph type="sldNum" idx="7"/>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&lt;#&gt;</a:t>
            </a:fld>
            <a:endParaRPr lang="zh-CN" altLang="en-US" sz="1100" b="0" i="0" spc="10">
              <a:solidFill>
                <a:srgbClr val="2D936B"/>
              </a:solidFill>
              <a:latin typeface="Trebuchet MS" pitchFamily="0" charset="0"/>
              <a:ea typeface="方正舒体" pitchFamily="0" charset="0"/>
              <a:cs typeface="Trebuchet MS" pitchFamily="0" charset="0"/>
            </a:endParaRPr>
          </a:p>
        </p:txBody>
      </p:sp>
    </p:spTree>
    <p:extLst>
      <p:ext uri="{BB962C8B-B14F-4D97-AF65-F5344CB8AC3E}">
        <p14:creationId xmlns:p14="http://schemas.microsoft.com/office/powerpoint/2010/main" val="16183531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80" name="组合"/>
          <p:cNvGrpSpPr>
            <a:grpSpLocks xmlns:a="http://schemas.openxmlformats.org/drawingml/2006/main"/>
          </p:cNvGrpSpPr>
          <p:nvPr/>
        </p:nvGrpSpPr>
        <p:grpSpPr>
          <a:xfrm xmlns:a="http://schemas.openxmlformats.org/drawingml/2006/main">
            <a:off x="-15736" y="0"/>
            <a:ext cx="12229962" cy="6856214"/>
            <a:chOff x="-15736" y="0"/>
            <a:chExt cx="12229962" cy="6856214"/>
          </a:xfrm>
        </p:grpSpPr>
        <p:pic>
          <p:nvPicPr>
            <p:cNvPr id="76"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7"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78"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79"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9"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71" name="文本框"/>
          <p:cNvSpPr>
            <a:spLocks xmlns:a="http://schemas.openxmlformats.org/drawingml/2006/main" noGrp="1"/>
          </p:cNvSpPr>
          <p:nvPr>
            <p:ph type="title"/>
          </p:nvPr>
        </p:nvSpPr>
        <p:spPr>
          <a:xfrm xmlns:a="http://schemas.openxmlformats.org/drawingml/2006/main" rot="0">
            <a:off x="1295402" y="982132"/>
            <a:ext cx="9601196" cy="130386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2"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73"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74"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&lt;#&gt;</a:t>
            </a:fld>
            <a:endParaRPr lang="zh-CN" altLang="en-US" sz="1000" b="0" i="0" spc="10">
              <a:solidFill>
                <a:schemeClr val="tx1"/>
              </a:solidFill>
              <a:latin typeface="Garamond" pitchFamily="0" charset="0"/>
              <a:ea typeface="方正舒体" pitchFamily="0" charset="0"/>
              <a:cs typeface="Garamond" pitchFamily="0" charset="0"/>
            </a:endParaRPr>
          </a:p>
        </p:txBody>
      </p:sp>
      <p:sp>
        <p:nvSpPr>
          <p:cNvPr id="75" name="直线"/>
          <p:cNvSpPr>
            <a:spLocks xmlns:a="http://schemas.openxmlformats.org/drawingml/2006/main"/>
          </p:cNvSpPr>
          <p:nvPr/>
        </p:nvSpPr>
        <p:spPr>
          <a:xfrm xmlns:a="http://schemas.openxmlformats.org/drawingml/2006/main" rot="0">
            <a:off x="1396169" y="2421466"/>
            <a:ext cx="9407298" cy="0"/>
          </a:xfrm>
          <a:prstGeom xmlns:a="http://schemas.openxmlformats.org/drawingml/2006/main" prst="line"/>
          <a:noFill xmlns:a="http://schemas.openxmlformats.org/drawingml/2006/main"/>
          <a:ln xmlns:a="http://schemas.openxmlformats.org/drawingml/2006/main" w="15875" cmpd="sng" cap="flat">
            <a:solidFill>
              <a:srgbClr val="83992A"/>
            </a:solidFill>
            <a:prstDash val="solid"/>
            <a:round/>
          </a:ln>
        </p:spPr>
      </p:sp>
    </p:spTree>
    <p:extLst>
      <p:ext uri="{BB962C8B-B14F-4D97-AF65-F5344CB8AC3E}">
        <p14:creationId xmlns:p14="http://schemas.microsoft.com/office/powerpoint/2010/main" val="1384854844"/>
      </p:ext>
    </p:extLst>
  </p:cSld>
  <p:clrMapOvr>
    <a:masterClrMapping xmlns:a="http://schemas.openxmlformats.org/drawingml/2006/main"/>
  </p:clrMapOvr>
</p:sldLayout>
</file>

<file path=ppt/slideLayouts/slideLayout14.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9768924"/>
      </p:ext>
    </p:extLst>
  </p:cSld>
  <p:clrMapOvr>
    <a:masterClrMapping xmlns:a="http://schemas.openxmlformats.org/drawingml/2006/main"/>
  </p:clrMapOvr>
</p:sldLayout>
</file>

<file path=ppt/slideLayouts/slideLayout15.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6581224"/>
      </p:ext>
    </p:extLst>
  </p:cSld>
  <p:clrMapOvr>
    <a:masterClrMapping xmlns:a="http://schemas.openxmlformats.org/drawingml/2006/main"/>
  </p:clrMapOvr>
</p:sldLayout>
</file>

<file path=ppt/slideLayouts/slideLayout16.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5415701"/>
      </p:ext>
    </p:extLst>
  </p:cSld>
  <p:clrMapOvr>
    <a:masterClrMapping xmlns:a="http://schemas.openxmlformats.org/drawingml/2006/main"/>
  </p:clrMapOvr>
</p:sldLayout>
</file>

<file path=ppt/slideLayouts/slideLayout17.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0452693"/>
      </p:ext>
    </p:extLst>
  </p:cSld>
  <p:clrMapOvr>
    <a:masterClrMapping xmlns:a="http://schemas.openxmlformats.org/drawingml/2006/main"/>
  </p:clrMapOvr>
</p:sldLayout>
</file>

<file path=ppt/slideLayouts/slideLayout18.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672562"/>
      </p:ext>
    </p:extLst>
  </p:cSld>
  <p:clrMapOvr>
    <a:masterClrMapping xmlns:a="http://schemas.openxmlformats.org/drawingml/2006/main"/>
  </p:clrMapOvr>
</p:sldLayout>
</file>

<file path=ppt/slideLayouts/slideLayout19.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641733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1655121"/>
      </p:ext>
    </p:extLst>
  </p:cSld>
  <p:clrMapOvr>
    <a:masterClrMapping xmlns:a="http://schemas.openxmlformats.org/drawingml/2006/main"/>
  </p:clrMapOvr>
</p:sldLayout>
</file>

<file path=ppt/slideLayouts/slideLayout20.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603084"/>
      </p:ext>
    </p:extLst>
  </p:cSld>
  <p:clrMapOvr>
    <a:masterClrMapping xmlns:a="http://schemas.openxmlformats.org/drawingml/2006/main"/>
  </p:clrMapOvr>
</p:sldLayout>
</file>

<file path=ppt/slideLayouts/slideLayout21.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6069783"/>
      </p:ext>
    </p:extLst>
  </p:cSld>
  <p:clrMapOvr>
    <a:masterClrMapping xmlns:a="http://schemas.openxmlformats.org/drawingml/2006/main"/>
  </p:clrMapOvr>
</p:sldLayout>
</file>

<file path=ppt/slideLayouts/slideLayout22.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4843958"/>
      </p:ext>
    </p:extLst>
  </p:cSld>
  <p:clrMapOvr>
    <a:masterClrMapping xmlns:a="http://schemas.openxmlformats.org/drawingml/2006/main"/>
  </p:clrMapOvr>
</p:sldLayout>
</file>

<file path=ppt/slideLayouts/slideLayout23.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0662210"/>
      </p:ext>
    </p:extLst>
  </p:cSld>
  <p:clrMapOvr>
    <a:masterClrMapping xmlns:a="http://schemas.openxmlformats.org/drawingml/2006/main"/>
  </p:clrMapOvr>
</p:sldLayout>
</file>

<file path=ppt/slideLayouts/slideLayout24.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6976838"/>
      </p:ext>
    </p:extLst>
  </p:cSld>
  <p:clrMapOvr>
    <a:masterClrMapping xmlns:a="http://schemas.openxmlformats.org/drawingml/2006/main"/>
  </p:clrMapOvr>
</p:sldLayout>
</file>

<file path=ppt/slideLayouts/slideLayout25.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2334120"/>
      </p:ext>
    </p:extLst>
  </p:cSld>
  <p:clrMapOvr>
    <a:masterClrMapping xmlns:a="http://schemas.openxmlformats.org/drawingml/2006/main"/>
  </p:clrMapOvr>
</p:sldLayout>
</file>

<file path=ppt/slideLayouts/slideLayout26.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9996308"/>
      </p:ext>
    </p:extLst>
  </p:cSld>
  <p:clrMapOvr>
    <a:masterClrMapping xmlns:a="http://schemas.openxmlformats.org/drawingml/2006/main"/>
  </p:clrMapOvr>
</p:sldLayout>
</file>

<file path=ppt/slideLayouts/slideLayout27.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747050"/>
      </p:ext>
    </p:extLst>
  </p:cSld>
  <p:clrMapOvr>
    <a:masterClrMapping xmlns:a="http://schemas.openxmlformats.org/drawingml/2006/main"/>
  </p:clrMapOvr>
</p:sldLayout>
</file>

<file path=ppt/slideLayouts/slideLayout28.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1573665"/>
      </p:ext>
    </p:extLst>
  </p:cSld>
  <p:clrMapOvr>
    <a:masterClrMapping xmlns:a="http://schemas.openxmlformats.org/drawingml/2006/main"/>
  </p:clrMapOvr>
</p:sldLayout>
</file>

<file path=ppt/slideLayouts/slideLayout29.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096831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5512752"/>
      </p:ext>
    </p:extLst>
  </p:cSld>
  <p:clrMapOvr>
    <a:masterClrMapping xmlns:a="http://schemas.openxmlformats.org/drawingml/2006/main"/>
  </p:clrMapOvr>
</p:sldLayout>
</file>

<file path=ppt/slideLayouts/slideLayout30.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8098543"/>
      </p:ext>
    </p:extLst>
  </p:cSld>
  <p:clrMapOvr>
    <a:masterClrMapping xmlns:a="http://schemas.openxmlformats.org/drawingml/2006/main"/>
  </p:clrMapOvr>
</p:sldLayout>
</file>

<file path=ppt/slideLayouts/slideLayout31.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6297368"/>
      </p:ext>
    </p:extLst>
  </p:cSld>
  <p:clrMapOvr>
    <a:masterClrMapping xmlns:a="http://schemas.openxmlformats.org/drawingml/2006/main"/>
  </p:clrMapOvr>
</p:sldLayout>
</file>

<file path=ppt/slideLayouts/slideLayout32.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1207494"/>
      </p:ext>
    </p:extLst>
  </p:cSld>
  <p:clrMapOvr>
    <a:masterClrMapping xmlns:a="http://schemas.openxmlformats.org/drawingml/2006/main"/>
  </p:clrMapOvr>
</p:sldLayout>
</file>

<file path=ppt/slideLayouts/slideLayout33.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3019274"/>
      </p:ext>
    </p:extLst>
  </p:cSld>
  <p:clrMapOvr>
    <a:masterClrMapping xmlns:a="http://schemas.openxmlformats.org/drawingml/2006/main"/>
  </p:clrMapOvr>
</p:sldLayout>
</file>

<file path=ppt/slideLayouts/slideLayout34.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2427357"/>
      </p:ext>
    </p:extLst>
  </p:cSld>
  <p:clrMapOvr>
    <a:masterClrMapping xmlns:a="http://schemas.openxmlformats.org/drawingml/2006/main"/>
  </p:clrMapOvr>
</p:sldLayout>
</file>

<file path=ppt/slideLayouts/slideLayout35.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65007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648146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233752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99545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644106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738811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586499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theme" Target="../theme/theme3.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6" name="组合"/>
          <p:cNvGrpSpPr>
            <a:grpSpLocks/>
          </p:cNvGrpSpPr>
          <p:nvPr/>
        </p:nvGrpSpPr>
        <p:grpSpPr>
          <a:xfrm>
            <a:off x="-15736" y="0"/>
            <a:ext cx="12229962" cy="6856214"/>
            <a:chOff x="-15736" y="0"/>
            <a:chExt cx="12229962" cy="6856214"/>
          </a:xfrm>
        </p:grpSpPr>
        <p:pic>
          <p:nvPicPr>
            <p:cNvPr id="2" name="图片" descr="HD-PanelContent.png"/>
            <p:cNvPicPr>
              <a:picLocks noChangeAspect="1"/>
            </p:cNvPicPr>
            <p:nvPr/>
          </p:nvPicPr>
          <p:blipFill>
            <a:blip r:embed="rId2" cstate="print"/>
            <a:stretch>
              <a:fillRect/>
            </a:stretch>
          </p:blipFill>
          <p:spPr>
            <a:xfrm rot="0">
              <a:off x="0" y="0"/>
              <a:ext cx="12188825" cy="6856214"/>
            </a:xfrm>
            <a:prstGeom prst="rect"/>
            <a:noFill/>
            <a:ln w="12700" cmpd="sng" cap="flat">
              <a:noFill/>
              <a:prstDash val="solid"/>
              <a:miter/>
            </a:ln>
          </p:spPr>
        </p:pic>
        <p:sp>
          <p:nvSpPr>
            <p:cNvPr id="3" name="矩形"/>
            <p:cNvSpPr>
              <a:spLocks/>
            </p:cNvSpPr>
            <p:nvPr/>
          </p:nvSpPr>
          <p:spPr>
            <a:xfrm rot="0">
              <a:off x="608012" y="609600"/>
              <a:ext cx="10972800" cy="5638800"/>
            </a:xfrm>
            <a:prstGeom prst="rect"/>
            <a:noFill/>
            <a:ln w="15875" cmpd="sng" cap="flat">
              <a:solidFill>
                <a:srgbClr val="83992A"/>
              </a:solidFill>
              <a:prstDash val="solid"/>
              <a:miter/>
            </a:ln>
            <a:effectLst>
              <a:innerShdw blurRad="25400" dist="12700" dir="13500000">
                <a:srgbClr val="000000">
                  <a:alpha val="44705"/>
                </a:srgbClr>
              </a:innerShdw>
            </a:effectLst>
          </p:spPr>
        </p:sp>
        <p:pic>
          <p:nvPicPr>
            <p:cNvPr id="4" name="图片" descr="HDRibbonContent-UniformTrim.png"/>
            <p:cNvPicPr>
              <a:picLocks noChangeAspect="1"/>
            </p:cNvPicPr>
            <p:nvPr/>
          </p:nvPicPr>
          <p:blipFill>
            <a:blip r:embed="rId3" cstate="print"/>
            <a:stretch>
              <a:fillRect/>
            </a:stretch>
          </p:blipFill>
          <p:spPr>
            <a:xfrm rot="0">
              <a:off x="-15736" y="3153832"/>
              <a:ext cx="777240" cy="606424"/>
            </a:xfrm>
            <a:prstGeom prst="rect"/>
            <a:noFill/>
            <a:ln w="12700" cmpd="sng" cap="flat">
              <a:noFill/>
              <a:prstDash val="solid"/>
              <a:miter/>
            </a:ln>
          </p:spPr>
        </p:pic>
        <p:pic>
          <p:nvPicPr>
            <p:cNvPr id="5" name="图片" descr="HDRibbonContent-UniformTrim.png"/>
            <p:cNvPicPr>
              <a:picLocks noChangeAspect="1"/>
            </p:cNvPicPr>
            <p:nvPr/>
          </p:nvPicPr>
          <p:blipFill>
            <a:blip r:embed="rId4" cstate="print"/>
            <a:stretch>
              <a:fillRect/>
            </a:stretch>
          </p:blipFill>
          <p:spPr>
            <a:xfrm rot="0">
              <a:off x="11436986" y="3153832"/>
              <a:ext cx="777239" cy="606424"/>
            </a:xfrm>
            <a:prstGeom prst="rect"/>
            <a:noFill/>
            <a:ln w="12700" cmpd="sng" cap="flat">
              <a:noFill/>
              <a:prstDash val="solid"/>
              <a:miter/>
            </a:ln>
          </p:spPr>
        </p:pic>
      </p:grpSp>
      <p:sp>
        <p:nvSpPr>
          <p:cNvPr id="7" name="文本框"/>
          <p:cNvSpPr>
            <a:spLocks noGrp="1"/>
          </p:cNvSpPr>
          <p:nvPr>
            <p:ph type="title"/>
          </p:nvPr>
        </p:nvSpPr>
        <p:spPr>
          <a:xfrm rot="0">
            <a:off x="1295402" y="982132"/>
            <a:ext cx="9601196" cy="1303866"/>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8" name="文本框"/>
          <p:cNvSpPr>
            <a:spLocks noGrp="1"/>
          </p:cNvSpPr>
          <p:nvPr>
            <p:ph type="body" idx="1"/>
          </p:nvPr>
        </p:nvSpPr>
        <p:spPr>
          <a:xfrm rot="0">
            <a:off x="1295401" y="2556932"/>
            <a:ext cx="9601196" cy="3318936"/>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9" name="文本框"/>
          <p:cNvSpPr>
            <a:spLocks noGrp="1"/>
          </p:cNvSpPr>
          <p:nvPr>
            <p:ph type="dt" idx="2"/>
          </p:nvPr>
        </p:nvSpPr>
        <p:spPr>
          <a:xfrm rot="0">
            <a:off x="8677501" y="5969000"/>
            <a:ext cx="1600200" cy="279400"/>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b="0" i="0">
                <a:solidFill>
                  <a:schemeClr val="tx1"/>
                </a:solidFill>
                <a:latin typeface="Garamond" pitchFamily="0" charset="0"/>
                <a:ea typeface="方正舒体" pitchFamily="0" charset="0"/>
                <a:cs typeface="Garamond" pitchFamily="0" charset="0"/>
              </a:rPr>
              <a:t>9/11/2024</a:t>
            </a:fld>
            <a:endParaRPr lang="zh-CN" altLang="en-US" sz="1000" b="0" i="0">
              <a:solidFill>
                <a:schemeClr val="tx1"/>
              </a:solidFill>
              <a:latin typeface="Garamond" pitchFamily="0" charset="0"/>
              <a:ea typeface="方正舒体" pitchFamily="0" charset="0"/>
              <a:cs typeface="Garamond" pitchFamily="0" charset="0"/>
            </a:endParaRPr>
          </a:p>
        </p:txBody>
      </p:sp>
      <p:sp>
        <p:nvSpPr>
          <p:cNvPr id="10" name="文本框"/>
          <p:cNvSpPr>
            <a:spLocks noGrp="1"/>
          </p:cNvSpPr>
          <p:nvPr>
            <p:ph type="ftr" idx="3"/>
          </p:nvPr>
        </p:nvSpPr>
        <p:spPr>
          <a:xfrm rot="0">
            <a:off x="1295401" y="5969000"/>
            <a:ext cx="7305899" cy="279400"/>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11" name="文本框"/>
          <p:cNvSpPr>
            <a:spLocks noGrp="1"/>
          </p:cNvSpPr>
          <p:nvPr>
            <p:ph type="sldNum" idx="4"/>
          </p:nvPr>
        </p:nvSpPr>
        <p:spPr>
          <a:xfrm rot="0">
            <a:off x="10353901" y="5969000"/>
            <a:ext cx="542697" cy="279400"/>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&lt;#&gt;</a:t>
            </a:fld>
            <a:endParaRPr lang="zh-CN" altLang="en-US" sz="1000" b="0" i="0" spc="1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299991816"/>
      </p:ext>
    </p:extLst>
  </p:cSld>
  <p:clrMap bg1="lt1" tx1="dk1" bg2="lt2" tx2="dk2" accent1="accent1" accent2="accent2" accent3="accent3" accent4="accent4" accent5="accent5" accent6="accent6" hlink="hlink" folHlink="fol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hf sldNum="0" hdr="0" ftr="0" dt="0"/>
  <p:txStyles>
    <p:titleStyle>
      <a:lvl1pPr algn="ctr" defTabSz="914400" eaLnBrk="1" fontAlgn="auto" latinLnBrk="0" hangingPunct="1">
        <a:spcBef>
          <a:spcPts val="0"/>
        </a:spcBef>
        <a:buNone/>
        <a:defRPr sz="4400" kern="1200" cap="none">
          <a:solidFill>
            <a:srgbClr val="262626"/>
          </a:solidFill>
          <a:latin typeface="Garamond" pitchFamily="0" charset="0"/>
          <a:ea typeface="方正舒体" pitchFamily="0" charset="0"/>
          <a:cs typeface="Garamond" pitchFamily="0" charset="0"/>
        </a:defRPr>
      </a:lvl1pPr>
    </p:titleStyle>
    <p:bodyStyle>
      <a:lvl1pPr marL="285750" indent="-285750" algn="l" defTabSz="914400" eaLnBrk="1" fontAlgn="auto" latinLnBrk="0" hangingPunct="1">
        <a:spcBef>
          <a:spcPct val="20000"/>
        </a:spcBef>
        <a:spcAft>
          <a:spcPts val="600"/>
        </a:spcAft>
        <a:buClr>
          <a:schemeClr val="accent1"/>
        </a:buClr>
        <a:buSzPct val="115000"/>
        <a:buFont typeface="Arial" pitchFamily="0" charset="0"/>
        <a:buChar char="•"/>
        <a:defRPr sz="2400" kern="1200" cap="none">
          <a:solidFill>
            <a:srgbClr val="262626"/>
          </a:solidFill>
          <a:latin typeface="Garamond" pitchFamily="0" charset="0"/>
          <a:ea typeface="方正舒体" pitchFamily="0" charset="0"/>
          <a:cs typeface="Garamond" pitchFamily="0" charset="0"/>
        </a:defRPr>
      </a:lvl1pPr>
      <a:lvl2pPr marL="742950" indent="-285750" algn="l" defTabSz="914400" eaLnBrk="1" fontAlgn="auto" latinLnBrk="0" hangingPunct="1">
        <a:spcBef>
          <a:spcPct val="20000"/>
        </a:spcBef>
        <a:spcAft>
          <a:spcPts val="600"/>
        </a:spcAft>
        <a:buClr>
          <a:schemeClr val="accent1"/>
        </a:buClr>
        <a:buSzPct val="115000"/>
        <a:buFont typeface="Arial" pitchFamily="0" charset="0"/>
        <a:buChar char="•"/>
        <a:defRPr sz="2000" kern="1200" cap="none">
          <a:solidFill>
            <a:srgbClr val="262626"/>
          </a:solidFill>
          <a:latin typeface="Garamond" pitchFamily="0" charset="0"/>
          <a:ea typeface="方正舒体" pitchFamily="0" charset="0"/>
          <a:cs typeface="Garamond" pitchFamily="0" charset="0"/>
        </a:defRPr>
      </a:lvl2pPr>
      <a:lvl3pPr marL="1200150" indent="-285750" algn="l" defTabSz="914400" eaLnBrk="1" fontAlgn="auto" latinLnBrk="0" hangingPunct="1">
        <a:spcBef>
          <a:spcPct val="20000"/>
        </a:spcBef>
        <a:spcAft>
          <a:spcPts val="600"/>
        </a:spcAft>
        <a:buClr>
          <a:schemeClr val="accent1"/>
        </a:buClr>
        <a:buSzPct val="115000"/>
        <a:buFont typeface="Arial" pitchFamily="0" charset="0"/>
        <a:buChar char="•"/>
        <a:defRPr sz="1800" kern="1200" cap="none">
          <a:solidFill>
            <a:srgbClr val="262626"/>
          </a:solidFill>
          <a:latin typeface="Garamond" pitchFamily="0" charset="0"/>
          <a:ea typeface="方正舒体" pitchFamily="0" charset="0"/>
          <a:cs typeface="Garamond" pitchFamily="0" charset="0"/>
        </a:defRPr>
      </a:lvl3pPr>
      <a:lvl4pPr marL="1543050" indent="-171450" algn="l" defTabSz="914400" eaLnBrk="1" fontAlgn="auto" latinLnBrk="0" hangingPunct="1">
        <a:spcBef>
          <a:spcPct val="20000"/>
        </a:spcBef>
        <a:spcAft>
          <a:spcPts val="600"/>
        </a:spcAft>
        <a:buClr>
          <a:schemeClr val="accent1"/>
        </a:buClr>
        <a:buSzPct val="115000"/>
        <a:buFont typeface="Arial" pitchFamily="0" charset="0"/>
        <a:buChar char="•"/>
        <a:defRPr sz="1600" kern="1200" cap="none">
          <a:solidFill>
            <a:srgbClr val="262626"/>
          </a:solidFill>
          <a:latin typeface="Garamond" pitchFamily="0" charset="0"/>
          <a:ea typeface="方正舒体" pitchFamily="0" charset="0"/>
          <a:cs typeface="Garamond" pitchFamily="0" charset="0"/>
        </a:defRPr>
      </a:lvl4pPr>
      <a:lvl5pPr marL="2000250" indent="-17145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5pPr>
      <a:lvl6pPr marL="25146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6pPr>
      <a:lvl7pPr marL="29718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7pPr>
      <a:lvl8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8pPr>
      <a:lvl9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1" name="组合"/>
          <p:cNvGrpSpPr>
            <a:grpSpLocks/>
          </p:cNvGrpSpPr>
          <p:nvPr/>
        </p:nvGrpSpPr>
        <p:grpSpPr>
          <a:xfrm>
            <a:off x="0" y="0"/>
            <a:ext cx="12192000" cy="6858000"/>
            <a:chOff x="0" y="0"/>
            <a:chExt cx="12192000" cy="6858000"/>
          </a:xfrm>
        </p:grpSpPr>
        <p:sp>
          <p:nvSpPr>
            <p:cNvPr id="12" name="矩形"/>
            <p:cNvSpPr>
              <a:spLocks/>
            </p:cNvSpPr>
            <p:nvPr/>
          </p:nvSpPr>
          <p:spPr>
            <a:xfrm rot="0">
              <a:off x="0" y="0"/>
              <a:ext cx="12192000" cy="6858000"/>
            </a:xfrm>
            <a:prstGeom prst="rect"/>
            <a:blipFill rotWithShape="1">
              <a:blip r:embed="rId1"/>
              <a:stretch/>
            </a:blipFill>
            <a:ln w="19050" cmpd="sng" cap="flat">
              <a:noFill/>
              <a:prstDash val="solid"/>
              <a:round/>
            </a:ln>
          </p:spPr>
        </p:sp>
        <p:sp>
          <p:nvSpPr>
            <p:cNvPr id="13" name="椭圆"/>
            <p:cNvSpPr>
              <a:spLocks/>
            </p:cNvSpPr>
            <p:nvPr/>
          </p:nvSpPr>
          <p:spPr>
            <a:xfrm rot="0">
              <a:off x="0" y="2667000"/>
              <a:ext cx="4191000" cy="4191000"/>
            </a:xfrm>
            <a:prstGeom prst="ellipse"/>
            <a:gradFill rotWithShape="1">
              <a:gsLst>
                <a:gs pos="0">
                  <a:srgbClr val="9B6BF2">
                    <a:alpha val="10980"/>
                  </a:srgbClr>
                </a:gs>
                <a:gs pos="75000">
                  <a:srgbClr val="9B6BF2">
                    <a:alpha val="0"/>
                  </a:srgbClr>
                </a:gs>
                <a:gs pos="36000">
                  <a:srgbClr val="9B6BF2">
                    <a:alpha val="9803"/>
                  </a:srgbClr>
                </a:gs>
              </a:gsLst>
              <a:path path="circle">
                <a:fillToRect l="50000" t="50000" r="50000" b="50000"/>
              </a:path>
              <a:tileRect/>
            </a:gradFill>
            <a:ln w="9525" cmpd="sng" cap="flat">
              <a:noFill/>
              <a:prstDash val="solid"/>
              <a:round/>
            </a:ln>
          </p:spPr>
        </p:sp>
        <p:sp>
          <p:nvSpPr>
            <p:cNvPr id="14" name="椭圆"/>
            <p:cNvSpPr>
              <a:spLocks/>
            </p:cNvSpPr>
            <p:nvPr/>
          </p:nvSpPr>
          <p:spPr>
            <a:xfrm rot="0">
              <a:off x="0" y="2895600"/>
              <a:ext cx="2362200" cy="2362200"/>
            </a:xfrm>
            <a:prstGeom prst="ellipse"/>
            <a:gradFill rotWithShape="1">
              <a:gsLst>
                <a:gs pos="0">
                  <a:srgbClr val="9B6BF2">
                    <a:alpha val="7843"/>
                  </a:srgbClr>
                </a:gs>
                <a:gs pos="72000">
                  <a:srgbClr val="9B6BF2">
                    <a:alpha val="0"/>
                  </a:srgbClr>
                </a:gs>
                <a:gs pos="36000">
                  <a:srgbClr val="9B6BF2">
                    <a:alpha val="7843"/>
                  </a:srgbClr>
                </a:gs>
              </a:gsLst>
              <a:path path="circle">
                <a:fillToRect l="50000" t="50000" r="50000" b="50000"/>
              </a:path>
              <a:tileRect/>
            </a:gradFill>
            <a:ln w="9525" cmpd="sng" cap="flat">
              <a:noFill/>
              <a:prstDash val="solid"/>
              <a:round/>
            </a:ln>
          </p:spPr>
        </p:sp>
        <p:sp>
          <p:nvSpPr>
            <p:cNvPr id="15" name="椭圆"/>
            <p:cNvSpPr>
              <a:spLocks/>
            </p:cNvSpPr>
            <p:nvPr/>
          </p:nvSpPr>
          <p:spPr>
            <a:xfrm rot="0">
              <a:off x="8609012" y="5867400"/>
              <a:ext cx="990600" cy="990600"/>
            </a:xfrm>
            <a:prstGeom prst="ellipse"/>
            <a:gradFill rotWithShape="1">
              <a:gsLst>
                <a:gs pos="0">
                  <a:srgbClr val="9B6BF2">
                    <a:alpha val="13725"/>
                  </a:srgbClr>
                </a:gs>
                <a:gs pos="66000">
                  <a:srgbClr val="9B6BF2">
                    <a:alpha val="0"/>
                  </a:srgbClr>
                </a:gs>
                <a:gs pos="36000">
                  <a:srgbClr val="9B6BF2">
                    <a:alpha val="6666"/>
                  </a:srgbClr>
                </a:gs>
              </a:gsLst>
              <a:path path="circle">
                <a:fillToRect l="50000" t="50000" r="50000" b="50000"/>
              </a:path>
              <a:tileRect/>
            </a:gradFill>
            <a:ln w="9525" cmpd="sng" cap="flat">
              <a:noFill/>
              <a:prstDash val="solid"/>
              <a:round/>
            </a:ln>
          </p:spPr>
        </p:sp>
        <p:sp>
          <p:nvSpPr>
            <p:cNvPr id="16" name="椭圆"/>
            <p:cNvSpPr>
              <a:spLocks/>
            </p:cNvSpPr>
            <p:nvPr/>
          </p:nvSpPr>
          <p:spPr>
            <a:xfrm rot="0">
              <a:off x="8609012" y="1676400"/>
              <a:ext cx="2819400" cy="2819400"/>
            </a:xfrm>
            <a:prstGeom prst="ellipse"/>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mpd="sng" cap="flat">
              <a:noFill/>
              <a:prstDash val="solid"/>
              <a:round/>
            </a:ln>
          </p:spPr>
        </p:sp>
        <p:sp>
          <p:nvSpPr>
            <p:cNvPr id="17" name="椭圆"/>
            <p:cNvSpPr>
              <a:spLocks/>
            </p:cNvSpPr>
            <p:nvPr/>
          </p:nvSpPr>
          <p:spPr>
            <a:xfrm rot="0">
              <a:off x="7999412" y="8464"/>
              <a:ext cx="1600200" cy="1600200"/>
            </a:xfrm>
            <a:prstGeom prst="ellipse"/>
            <a:gradFill rotWithShape="1">
              <a:gsLst>
                <a:gs pos="0">
                  <a:srgbClr val="9B6BF2">
                    <a:alpha val="13725"/>
                  </a:srgbClr>
                </a:gs>
                <a:gs pos="73000">
                  <a:srgbClr val="9B6BF2">
                    <a:alpha val="0"/>
                  </a:srgbClr>
                </a:gs>
                <a:gs pos="36000">
                  <a:srgbClr val="9B6BF2">
                    <a:alpha val="6666"/>
                  </a:srgbClr>
                </a:gs>
              </a:gsLst>
              <a:path path="circle">
                <a:fillToRect l="50000" t="50000" r="50000" b="50000"/>
              </a:path>
              <a:tileRect/>
            </a:gradFill>
            <a:ln w="9525" cmpd="sng" cap="flat">
              <a:noFill/>
              <a:prstDash val="solid"/>
              <a:round/>
            </a:ln>
          </p:spPr>
        </p:sp>
        <p:sp>
          <p:nvSpPr>
            <p:cNvPr id="18" name="曲线"/>
            <p:cNvSpPr>
              <a:spLocks/>
            </p:cNvSpPr>
            <p:nvPr/>
          </p:nvSpPr>
          <p:spPr>
            <a:xfrm rot="21010068">
              <a:off x="8490951" y="1797517"/>
              <a:ext cx="3299407" cy="440923"/>
            </a:xfrm>
            <a:custGeom>
              <a:gdLst>
                <a:gd name="T1" fmla="*/ 0 w 21600"/>
                <a:gd name="T2" fmla="*/ 0 h 21600"/>
                <a:gd name="T3" fmla="*/ 21600 w 21600"/>
                <a:gd name="T4" fmla="*/ 21600 h 21600"/>
              </a:gdLst>
              <a:rect l="T1" t="T2" r="T3" b="T4"/>
              <a:pathLst>
                <a:path w="21600" h="21600">
                  <a:moveTo>
                    <a:pt x="183" y="10336"/>
                  </a:moveTo>
                  <a:cubicBezTo>
                    <a:pt x="3749" y="15966"/>
                    <a:pt x="16251" y="21628"/>
                    <a:pt x="21509" y="21600"/>
                  </a:cubicBezTo>
                  <a:cubicBezTo>
                    <a:pt x="21576" y="7993"/>
                    <a:pt x="21533" y="13606"/>
                    <a:pt x="21600" y="0"/>
                  </a:cubicBezTo>
                  <a:lnTo>
                    <a:pt x="21600" y="0"/>
                  </a:lnTo>
                  <a:lnTo>
                    <a:pt x="20880" y="832"/>
                  </a:lnTo>
                  <a:lnTo>
                    <a:pt x="20161" y="1632"/>
                  </a:lnTo>
                  <a:lnTo>
                    <a:pt x="19442" y="2408"/>
                  </a:lnTo>
                  <a:lnTo>
                    <a:pt x="18720" y="3074"/>
                  </a:lnTo>
                  <a:lnTo>
                    <a:pt x="17999" y="3743"/>
                  </a:lnTo>
                  <a:lnTo>
                    <a:pt x="17277" y="4372"/>
                  </a:lnTo>
                  <a:lnTo>
                    <a:pt x="16565" y="4907"/>
                  </a:lnTo>
                  <a:lnTo>
                    <a:pt x="15839" y="5409"/>
                  </a:lnTo>
                  <a:lnTo>
                    <a:pt x="15119" y="5878"/>
                  </a:lnTo>
                  <a:lnTo>
                    <a:pt x="14413" y="6278"/>
                  </a:lnTo>
                  <a:lnTo>
                    <a:pt x="13694" y="6678"/>
                  </a:lnTo>
                  <a:lnTo>
                    <a:pt x="12988" y="7017"/>
                  </a:lnTo>
                  <a:lnTo>
                    <a:pt x="12281" y="7283"/>
                  </a:lnTo>
                  <a:lnTo>
                    <a:pt x="11575" y="7552"/>
                  </a:lnTo>
                  <a:lnTo>
                    <a:pt x="10877" y="7781"/>
                  </a:lnTo>
                  <a:lnTo>
                    <a:pt x="10188" y="7952"/>
                  </a:lnTo>
                  <a:lnTo>
                    <a:pt x="9495" y="8083"/>
                  </a:lnTo>
                  <a:lnTo>
                    <a:pt x="8810" y="8217"/>
                  </a:lnTo>
                  <a:lnTo>
                    <a:pt x="8134" y="8283"/>
                  </a:lnTo>
                  <a:lnTo>
                    <a:pt x="7460" y="8352"/>
                  </a:lnTo>
                  <a:lnTo>
                    <a:pt x="6793" y="8381"/>
                  </a:lnTo>
                  <a:lnTo>
                    <a:pt x="6132" y="8352"/>
                  </a:lnTo>
                  <a:lnTo>
                    <a:pt x="5479" y="8352"/>
                  </a:lnTo>
                  <a:lnTo>
                    <a:pt x="4834" y="8283"/>
                  </a:lnTo>
                  <a:lnTo>
                    <a:pt x="4196" y="8181"/>
                  </a:lnTo>
                  <a:lnTo>
                    <a:pt x="3570" y="8083"/>
                  </a:lnTo>
                  <a:lnTo>
                    <a:pt x="2954" y="7981"/>
                  </a:lnTo>
                  <a:lnTo>
                    <a:pt x="2343" y="7817"/>
                  </a:lnTo>
                  <a:lnTo>
                    <a:pt x="1740" y="7646"/>
                  </a:lnTo>
                  <a:lnTo>
                    <a:pt x="1151" y="7483"/>
                  </a:lnTo>
                  <a:lnTo>
                    <a:pt x="0" y="7046"/>
                  </a:lnTo>
                  <a:cubicBezTo>
                    <a:pt x="60" y="8144"/>
                    <a:pt x="123" y="9238"/>
                    <a:pt x="183" y="10336"/>
                  </a:cubicBezTo>
                  <a:close/>
                </a:path>
              </a:pathLst>
            </a:custGeom>
            <a:solidFill>
              <a:srgbClr val="FFFFFF">
                <a:alpha val="20000"/>
              </a:srgbClr>
            </a:solidFill>
            <a:ln cmpd="sng" cap="flat">
              <a:noFill/>
              <a:prstDash val="solid"/>
              <a:round/>
            </a:ln>
          </p:spPr>
        </p:sp>
        <p:sp>
          <p:nvSpPr>
            <p:cNvPr id="19" name="曲线"/>
            <p:cNvSpPr>
              <a:spLocks/>
            </p:cNvSpPr>
            <p:nvPr/>
          </p:nvSpPr>
          <p:spPr>
            <a:xfrm rot="0">
              <a:off x="459506" y="1866405"/>
              <a:ext cx="11277600" cy="453390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7"/>
                  </a:lnTo>
                  <a:lnTo>
                    <a:pt x="21600" y="7"/>
                  </a:lnTo>
                  <a:lnTo>
                    <a:pt x="21110" y="196"/>
                  </a:lnTo>
                  <a:lnTo>
                    <a:pt x="20620" y="378"/>
                  </a:lnTo>
                  <a:lnTo>
                    <a:pt x="20131" y="552"/>
                  </a:lnTo>
                  <a:lnTo>
                    <a:pt x="19638" y="703"/>
                  </a:lnTo>
                  <a:lnTo>
                    <a:pt x="19149" y="854"/>
                  </a:lnTo>
                  <a:lnTo>
                    <a:pt x="18656" y="998"/>
                  </a:lnTo>
                  <a:lnTo>
                    <a:pt x="18170" y="1119"/>
                  </a:lnTo>
                  <a:lnTo>
                    <a:pt x="17677" y="1232"/>
                  </a:lnTo>
                  <a:lnTo>
                    <a:pt x="17188" y="1338"/>
                  </a:lnTo>
                  <a:lnTo>
                    <a:pt x="16704" y="1429"/>
                  </a:lnTo>
                  <a:lnTo>
                    <a:pt x="16218" y="1520"/>
                  </a:lnTo>
                  <a:lnTo>
                    <a:pt x="15734" y="1595"/>
                  </a:lnTo>
                  <a:lnTo>
                    <a:pt x="15254" y="1656"/>
                  </a:lnTo>
                  <a:lnTo>
                    <a:pt x="14773" y="1716"/>
                  </a:lnTo>
                  <a:lnTo>
                    <a:pt x="14299" y="1769"/>
                  </a:lnTo>
                  <a:lnTo>
                    <a:pt x="13828" y="1807"/>
                  </a:lnTo>
                  <a:lnTo>
                    <a:pt x="13357" y="1837"/>
                  </a:lnTo>
                  <a:lnTo>
                    <a:pt x="12891" y="1868"/>
                  </a:lnTo>
                  <a:lnTo>
                    <a:pt x="12429" y="1883"/>
                  </a:lnTo>
                  <a:lnTo>
                    <a:pt x="11970" y="1898"/>
                  </a:lnTo>
                  <a:lnTo>
                    <a:pt x="11517" y="1905"/>
                  </a:lnTo>
                  <a:lnTo>
                    <a:pt x="11067" y="1898"/>
                  </a:lnTo>
                  <a:lnTo>
                    <a:pt x="10623" y="1898"/>
                  </a:lnTo>
                  <a:lnTo>
                    <a:pt x="10182" y="1883"/>
                  </a:lnTo>
                  <a:lnTo>
                    <a:pt x="9751" y="1860"/>
                  </a:lnTo>
                  <a:lnTo>
                    <a:pt x="9322" y="1837"/>
                  </a:lnTo>
                  <a:lnTo>
                    <a:pt x="8902" y="1815"/>
                  </a:lnTo>
                  <a:lnTo>
                    <a:pt x="8486" y="1777"/>
                  </a:lnTo>
                  <a:lnTo>
                    <a:pt x="8075" y="1739"/>
                  </a:lnTo>
                  <a:lnTo>
                    <a:pt x="7674" y="1701"/>
                  </a:lnTo>
                  <a:lnTo>
                    <a:pt x="6889" y="1603"/>
                  </a:lnTo>
                  <a:lnTo>
                    <a:pt x="6138" y="1497"/>
                  </a:lnTo>
                  <a:lnTo>
                    <a:pt x="5418" y="1384"/>
                  </a:lnTo>
                  <a:lnTo>
                    <a:pt x="4734" y="1263"/>
                  </a:lnTo>
                  <a:lnTo>
                    <a:pt x="4083" y="1134"/>
                  </a:lnTo>
                  <a:lnTo>
                    <a:pt x="3478" y="998"/>
                  </a:lnTo>
                  <a:lnTo>
                    <a:pt x="2909" y="862"/>
                  </a:lnTo>
                  <a:lnTo>
                    <a:pt x="2386" y="726"/>
                  </a:lnTo>
                  <a:lnTo>
                    <a:pt x="1906" y="597"/>
                  </a:lnTo>
                  <a:lnTo>
                    <a:pt x="1480" y="476"/>
                  </a:lnTo>
                  <a:lnTo>
                    <a:pt x="1097" y="363"/>
                  </a:lnTo>
                  <a:lnTo>
                    <a:pt x="772" y="264"/>
                  </a:lnTo>
                  <a:lnTo>
                    <a:pt x="501" y="173"/>
                  </a:lnTo>
                  <a:lnTo>
                    <a:pt x="127" y="45"/>
                  </a:lnTo>
                  <a:lnTo>
                    <a:pt x="0" y="0"/>
                  </a:lnTo>
                  <a:lnTo>
                    <a:pt x="0" y="0"/>
                  </a:lnTo>
                  <a:close/>
                </a:path>
              </a:pathLst>
            </a:custGeom>
            <a:solidFill>
              <a:schemeClr val="bg1"/>
            </a:solidFill>
            <a:ln cmpd="sng" cap="flat">
              <a:noFill/>
              <a:prstDash val="solid"/>
              <a:round/>
            </a:ln>
          </p:spPr>
        </p:sp>
        <p:sp>
          <p:nvSpPr>
            <p:cNvPr id="20" name="曲线"/>
            <p:cNvSpPr>
              <a:spLocks/>
            </p:cNvSpPr>
            <p:nvPr/>
          </p:nvSpPr>
          <p:spPr>
            <a:xfrm rot="0">
              <a:off x="0" y="1587"/>
              <a:ext cx="12192000" cy="6856413"/>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0"/>
                  </a:lnTo>
                  <a:lnTo>
                    <a:pt x="0" y="0"/>
                  </a:lnTo>
                </a:path>
                <a:path w="21600" h="21600">
                  <a:moveTo>
                    <a:pt x="20744" y="20099"/>
                  </a:moveTo>
                  <a:lnTo>
                    <a:pt x="843" y="20099"/>
                  </a:lnTo>
                  <a:lnTo>
                    <a:pt x="843" y="1480"/>
                  </a:lnTo>
                  <a:lnTo>
                    <a:pt x="20744" y="1480"/>
                  </a:lnTo>
                  <a:lnTo>
                    <a:pt x="20744" y="20099"/>
                  </a:lnTo>
                  <a:close/>
                </a:path>
              </a:pathLst>
            </a:custGeom>
            <a:solidFill>
              <a:schemeClr val="bg1"/>
            </a:solidFill>
            <a:ln cmpd="sng" cap="flat">
              <a:noFill/>
              <a:prstDash val="solid"/>
              <a:round/>
            </a:ln>
          </p:spPr>
        </p:sp>
      </p:grpSp>
      <p:sp>
        <p:nvSpPr>
          <p:cNvPr id="22" name="文本框"/>
          <p:cNvSpPr>
            <a:spLocks noGrp="1"/>
          </p:cNvSpPr>
          <p:nvPr>
            <p:ph type="title"/>
          </p:nvPr>
        </p:nvSpPr>
        <p:spPr>
          <a:xfrm rot="0">
            <a:off x="1154954" y="973668"/>
            <a:ext cx="8761413" cy="706964"/>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23" name="文本框"/>
          <p:cNvSpPr>
            <a:spLocks noGrp="1"/>
          </p:cNvSpPr>
          <p:nvPr>
            <p:ph type="body" idx="1"/>
          </p:nvPr>
        </p:nvSpPr>
        <p:spPr>
          <a:xfrm rot="0">
            <a:off x="1154954" y="2603500"/>
            <a:ext cx="8761413" cy="34163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4" name="文本框"/>
          <p:cNvSpPr>
            <a:spLocks noGrp="1"/>
          </p:cNvSpPr>
          <p:nvPr>
            <p:ph type="dt" idx="2"/>
          </p:nvPr>
        </p:nvSpPr>
        <p:spPr>
          <a:xfrm rot="0">
            <a:off x="10653104" y="6391837"/>
            <a:ext cx="990598" cy="304798"/>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b="1" i="0">
                <a:solidFill>
                  <a:schemeClr val="accent1"/>
                </a:solidFill>
                <a:latin typeface="Century Gothic" pitchFamily="0" charset="0"/>
                <a:ea typeface="宋体" pitchFamily="0" charset="0"/>
                <a:cs typeface="Century Gothic" pitchFamily="0" charset="0"/>
              </a:rPr>
              <a:t>9/11/2024</a:t>
            </a:fld>
            <a:endParaRPr lang="zh-CN" altLang="en-US" sz="1000" b="1" i="0">
              <a:solidFill>
                <a:schemeClr val="accent1"/>
              </a:solidFill>
              <a:latin typeface="Century Gothic" pitchFamily="0" charset="0"/>
              <a:ea typeface="宋体" pitchFamily="0" charset="0"/>
              <a:cs typeface="Century Gothic" pitchFamily="0" charset="0"/>
            </a:endParaRPr>
          </a:p>
        </p:txBody>
      </p:sp>
      <p:sp>
        <p:nvSpPr>
          <p:cNvPr id="25" name="文本框"/>
          <p:cNvSpPr>
            <a:spLocks noGrp="1"/>
          </p:cNvSpPr>
          <p:nvPr>
            <p:ph type="ftr" idx="3"/>
          </p:nvPr>
        </p:nvSpPr>
        <p:spPr>
          <a:xfrm rot="0">
            <a:off x="561110" y="6391837"/>
            <a:ext cx="3859794" cy="304801"/>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b="1" i="0">
              <a:solidFill>
                <a:schemeClr val="accent1"/>
              </a:solidFill>
              <a:latin typeface="Century Gothic" pitchFamily="0" charset="0"/>
              <a:ea typeface="宋体" pitchFamily="0" charset="0"/>
              <a:cs typeface="Century Gothic" pitchFamily="0" charset="0"/>
            </a:endParaRPr>
          </a:p>
        </p:txBody>
      </p:sp>
      <p:sp>
        <p:nvSpPr>
          <p:cNvPr id="26" name="矩形"/>
          <p:cNvSpPr>
            <a:spLocks/>
          </p:cNvSpPr>
          <p:nvPr/>
        </p:nvSpPr>
        <p:spPr>
          <a:xfrm rot="0">
            <a:off x="10437812" y="0"/>
            <a:ext cx="685800" cy="1143000"/>
          </a:xfrm>
          <a:prstGeom prst="rect"/>
          <a:solidFill>
            <a:schemeClr val="accent1"/>
          </a:solidFill>
          <a:ln w="9525" cmpd="sng" cap="flat">
            <a:noFill/>
            <a:prstDash val="solid"/>
            <a:round/>
          </a:ln>
          <a:effectLst>
            <a:outerShdw sx="100000" sy="100000" algn="b" rotWithShape="0" blurRad="38100" dist="25400" dir="5400000">
              <a:srgbClr val="000000">
                <a:alpha val="44705"/>
              </a:srgbClr>
            </a:outerShdw>
          </a:effectLst>
        </p:spPr>
      </p:sp>
      <p:sp>
        <p:nvSpPr>
          <p:cNvPr id="27" name="文本框"/>
          <p:cNvSpPr>
            <a:spLocks noGrp="1"/>
          </p:cNvSpPr>
          <p:nvPr>
            <p:ph type="sldNum" idx="4"/>
          </p:nvPr>
        </p:nvSpPr>
        <p:spPr>
          <a:xfrm rot="0">
            <a:off x="10352541" y="295729"/>
            <a:ext cx="838198" cy="767686"/>
          </a:xfrm>
          <a:prstGeom prst="rect"/>
          <a:noFill/>
          <a:ln w="12700" cmpd="sng" cap="flat">
            <a:noFill/>
            <a:prstDash val="solid"/>
            <a:miter/>
          </a:ln>
        </p:spPr>
        <p:txBody>
          <a:bodyPr vert="horz" wrap="square" lIns="91440" tIns="45720" rIns="91440" bIns="45720" anchor="b" anchorCtr="0">
            <a:prstTxWarp prst="textNoShape"/>
          </a:bodyPr>
          <a:lstStyle/>
          <a:p>
            <a:pPr algn="ctr"/>
            <a:fld id="{CAD2D6BD-DE1B-4B5F-8B41-2702339687B9}" type="slidenum">
              <a:rPr lang="en-US" altLang="zh-CN" sz="2800" b="0" i="0" u="none" strike="noStrike" kern="1200" cap="none" spc="0" baseline="0">
                <a:solidFill>
                  <a:schemeClr val="bg1"/>
                </a:solidFill>
                <a:latin typeface="Century Gothic" pitchFamily="0" charset="0"/>
                <a:ea typeface="宋体" pitchFamily="0" charset="0"/>
                <a:cs typeface="Century Gothic" pitchFamily="0" charset="0"/>
              </a:rPr>
              <a:t>&lt;#&gt;</a:t>
            </a:fld>
            <a:endParaRPr lang="zh-CN" altLang="en-US" sz="2800" b="0" i="0">
              <a:solidFill>
                <a:schemeClr val="bg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46753388"/>
      </p:ext>
    </p:extLst>
  </p:cSld>
  <p:clrMap bg1="lt1" tx1="dk1" bg2="lt2"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eaLnBrk="1" fontAlgn="auto" latinLnBrk="0" hangingPunct="1">
        <a:spcBef>
          <a:spcPts val="0"/>
        </a:spcBef>
        <a:buNone/>
        <a:defRPr sz="3600" b="0" i="0" kern="1200">
          <a:solidFill>
            <a:schemeClr val="bg2"/>
          </a:solidFill>
          <a:latin typeface="Century Gothic" pitchFamily="0" charset="0"/>
          <a:ea typeface="宋体" pitchFamily="0" charset="0"/>
          <a:cs typeface="Century Gothic"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b="0" i="0" kern="1200">
          <a:solidFill>
            <a:srgbClr val="404040"/>
          </a:solidFill>
          <a:latin typeface="Century Gothic" pitchFamily="0" charset="0"/>
          <a:ea typeface="宋体" pitchFamily="0" charset="0"/>
          <a:cs typeface="Century Gothic"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b="0" i="0" kern="1200">
          <a:solidFill>
            <a:srgbClr val="404040"/>
          </a:solidFill>
          <a:latin typeface="Century Gothic" pitchFamily="0" charset="0"/>
          <a:ea typeface="宋体" pitchFamily="0" charset="0"/>
          <a:cs typeface="Century Gothic"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b="0" i="0" kern="1200">
          <a:solidFill>
            <a:srgbClr val="404040"/>
          </a:solidFill>
          <a:latin typeface="Century Gothic" pitchFamily="0" charset="0"/>
          <a:ea typeface="宋体" pitchFamily="0" charset="0"/>
          <a:cs typeface="Century Gothic"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9pPr>
    </p:bodyStyle>
  </p:txStyles>
</p:sldMaster>
</file>

<file path=ppt/slideMasters/slideMaster3.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8" name="组合"/>
          <p:cNvGrpSpPr>
            <a:grpSpLocks/>
          </p:cNvGrpSpPr>
          <p:nvPr/>
        </p:nvGrpSpPr>
        <p:grpSpPr>
          <a:xfrm>
            <a:off x="0" y="-8467"/>
            <a:ext cx="12192000" cy="6866467"/>
            <a:chOff x="0" y="-8467"/>
            <a:chExt cx="12192000" cy="6866467"/>
          </a:xfrm>
        </p:grpSpPr>
        <p:sp>
          <p:nvSpPr>
            <p:cNvPr id="28" name="直线"/>
            <p:cNvSpPr>
              <a:spLocks/>
            </p:cNvSpPr>
            <p:nvPr/>
          </p:nvSpPr>
          <p:spPr>
            <a:xfrm rot="0">
              <a:off x="9371012" y="0"/>
              <a:ext cx="1219200" cy="6858000"/>
            </a:xfrm>
            <a:prstGeom prst="line"/>
            <a:noFill/>
            <a:ln w="9525" cmpd="sng" cap="flat">
              <a:solidFill>
                <a:srgbClr val="BFBFBF"/>
              </a:solidFill>
              <a:prstDash val="solid"/>
              <a:round/>
            </a:ln>
          </p:spPr>
        </p:sp>
        <p:sp>
          <p:nvSpPr>
            <p:cNvPr id="29"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3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3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32"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33"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3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3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36"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37"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3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40"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1"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9/11/2024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42"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3"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1544919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3.pn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3.png"/><Relationship Id="rId3" Type="http://schemas.openxmlformats.org/officeDocument/2006/relationships/chart" Target="../charts/chart1.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chart" Target="../charts/chart2.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image" Target="../media/5.png"/><Relationship Id="rId4" Type="http://schemas.openxmlformats.org/officeDocument/2006/relationships/slideLayout" Target="../slideLayouts/slideLayout1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6.png"/><Relationship Id="rId3" Type="http://schemas.openxmlformats.org/officeDocument/2006/relationships/image" Target="../media/5.png"/><Relationship Id="rId4" Type="http://schemas.openxmlformats.org/officeDocument/2006/relationships/image" Target="../media/7.jpg"/><Relationship Id="rId5" Type="http://schemas.openxmlformats.org/officeDocument/2006/relationships/slideLayout" Target="../slideLayouts/slideLayout13.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8.png"/><Relationship Id="rId3" Type="http://schemas.openxmlformats.org/officeDocument/2006/relationships/image" Target="../media/4.pn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9.png"/><Relationship Id="rId3" Type="http://schemas.openxmlformats.org/officeDocument/2006/relationships/image" Target="../media/4.png"/><Relationship Id="rId4" Type="http://schemas.openxmlformats.org/officeDocument/2006/relationships/slideLayout" Target="../slideLayouts/slideLayout13.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0.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1.jpg"/><Relationship Id="rId3" Type="http://schemas.openxmlformats.org/officeDocument/2006/relationships/image" Target="../media/4.png"/><Relationship Id="rId4" Type="http://schemas.openxmlformats.org/officeDocument/2006/relationships/slideLayout" Target="../slideLayouts/slideLayout13.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2.jp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62" name="组合"/>
          <p:cNvGrpSpPr>
            <a:grpSpLocks/>
          </p:cNvGrpSpPr>
          <p:nvPr/>
        </p:nvGrpSpPr>
        <p:grpSpPr>
          <a:xfrm>
            <a:off x="876298" y="990599"/>
            <a:ext cx="1743075" cy="1333500"/>
            <a:chOff x="876298" y="990599"/>
            <a:chExt cx="1743075" cy="1333500"/>
          </a:xfrm>
        </p:grpSpPr>
        <p:sp>
          <p:nvSpPr>
            <p:cNvPr id="60"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61"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63"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64"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65" name="文本框"/>
          <p:cNvSpPr>
            <a:spLocks noGrp="1"/>
          </p:cNvSpPr>
          <p:nvPr>
            <p:ph type="ctrTitle"/>
          </p:nvPr>
        </p:nvSpPr>
        <p:spPr>
          <a:xfrm rot="0">
            <a:off x="-2405063" y="941463"/>
            <a:ext cx="13858875" cy="1807210"/>
          </a:xfrm>
          <a:prstGeom prst="rect"/>
          <a:noFill/>
          <a:ln w="12700" cmpd="sng" cap="flat">
            <a:noFill/>
            <a:prstDash val="solid"/>
            <a:miter/>
          </a:ln>
        </p:spPr>
        <p:txBody>
          <a:bodyPr vert="horz" wrap="square" lIns="0" tIns="16510" rIns="0" bIns="0" anchor="ctr" anchorCtr="0">
            <a:prstTxWarp prst="textNoShape"/>
            <a:spAutoFit/>
          </a:bodyPr>
          <a:lstStyle/>
          <a:p>
            <a:pPr marL="3213735" indent="0" algn="ctr">
              <a:lnSpc>
                <a:spcPct val="100000"/>
              </a:lnSpc>
              <a:spcBef>
                <a:spcPts val="130"/>
              </a:spcBef>
              <a:spcAft>
                <a:spcPts val="0"/>
              </a:spcAft>
              <a:buNone/>
            </a:pPr>
            <a:br>
              <a:rPr lang="zh-CN" altLang="en-US" sz="3200" b="1" i="0" u="none" strike="noStrike" kern="1200" cap="none" spc="0" baseline="0">
                <a:solidFill>
                  <a:srgbClr val="0F0F0F"/>
                </a:solidFill>
                <a:latin typeface="Times New Roman" pitchFamily="18" charset="0"/>
                <a:ea typeface="方正舒体" pitchFamily="0" charset="0"/>
                <a:cs typeface="Times New Roman" pitchFamily="18" charset="0"/>
              </a:rPr>
            </a:br>
            <a:r>
              <a:rPr lang="en-US" altLang="zh-CN" sz="5400" b="1" i="0" u="none" strike="noStrike" kern="1200" cap="none" spc="0" baseline="0">
                <a:solidFill>
                  <a:srgbClr val="0F0F0F"/>
                </a:solidFill>
                <a:latin typeface="Times New Roman" pitchFamily="18" charset="0"/>
                <a:ea typeface="方正舒体" pitchFamily="0" charset="0"/>
                <a:cs typeface="Times New Roman" pitchFamily="18" charset="0"/>
              </a:rPr>
              <a:t>Employee Data Analysis using Excel</a:t>
            </a:r>
            <a:r>
              <a:rPr lang="en-US" altLang="zh-CN" sz="5400" b="1" i="0" u="none" strike="noStrike" kern="1200" cap="none" spc="0" baseline="0">
                <a:solidFill>
                  <a:srgbClr val="0F0F0F"/>
                </a:solidFill>
                <a:latin typeface="Times New Roman" pitchFamily="18" charset="0"/>
                <a:ea typeface="方正舒体" pitchFamily="0" charset="0"/>
                <a:cs typeface="Times New Roman" pitchFamily="18" charset="0"/>
              </a:rPr>
              <a:t> </a:t>
            </a:r>
            <a:br>
              <a:rPr lang="zh-CN" altLang="en-US" sz="5400" b="1" i="0" u="none" strike="noStrike" kern="1200" cap="none" spc="0" baseline="0">
                <a:solidFill>
                  <a:srgbClr val="0F0F0F"/>
                </a:solidFill>
                <a:latin typeface="Roboto" pitchFamily="2" charset="0"/>
                <a:ea typeface="方正舒体" pitchFamily="0" charset="0"/>
                <a:cs typeface="Trebuchet MS" pitchFamily="0" charset="0"/>
              </a:rPr>
            </a:br>
            <a:endParaRPr lang="zh-CN" altLang="en-US" sz="3200" b="1" i="0" u="none" strike="noStrike" kern="1200" cap="none" spc="15" baseline="0">
              <a:solidFill>
                <a:schemeClr val="tx1"/>
              </a:solidFill>
              <a:latin typeface="Trebuchet MS" pitchFamily="0" charset="0"/>
              <a:ea typeface="方正舒体" pitchFamily="0" charset="0"/>
              <a:cs typeface="Trebuchet MS" pitchFamily="0" charset="0"/>
            </a:endParaRPr>
          </a:p>
        </p:txBody>
      </p:sp>
      <p:sp>
        <p:nvSpPr>
          <p:cNvPr id="66" name="文本框"/>
          <p:cNvSpPr>
            <a:spLocks noGrp="1"/>
          </p:cNvSpPr>
          <p:nvPr>
            <p:ph type="sldNum" idx="7"/>
          </p:nvPr>
        </p:nvSpPr>
        <p:spPr>
          <a:xfrm rot="0">
            <a:off x="10353901" y="6024245"/>
            <a:ext cx="542697"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方正舒体" pitchFamily="0" charset="0"/>
              <a:cs typeface="Trebuchet MS" pitchFamily="0" charset="0"/>
            </a:endParaRPr>
          </a:p>
        </p:txBody>
      </p:sp>
      <p:pic>
        <p:nvPicPr>
          <p:cNvPr id="6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68" name="矩形"/>
          <p:cNvSpPr>
            <a:spLocks/>
          </p:cNvSpPr>
          <p:nvPr/>
        </p:nvSpPr>
        <p:spPr>
          <a:xfrm rot="0">
            <a:off x="2105024" y="3314150"/>
            <a:ext cx="9060117"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STUDENT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NAME :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Jeevitha M</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REGISTER NO      :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1222010</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55</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(asunm</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2852251</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1).</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DEPARTMENT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B.Com</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(Corporate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Secretaryship)</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COLLEGE              :   SRIDEVI ARTS AND SCIENCE COLLEGE </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29670097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2"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70" name="矩形"/>
          <p:cNvSpPr>
            <a:spLocks/>
          </p:cNvSpPr>
          <p:nvPr/>
        </p:nvSpPr>
        <p:spPr>
          <a:xfrm rot="0">
            <a:off x="838200" y="603246"/>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方正舒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方正舒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方正舒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方正舒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方正舒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方正舒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方正舒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方正舒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145059" y="1775306"/>
            <a:ext cx="9372599"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Garamond" pitchFamily="0" charset="0"/>
                <a:ea typeface="方正舒体" pitchFamily="0" charset="0"/>
                <a:cs typeface="Garamond" pitchFamily="0" charset="0"/>
              </a:rPr>
              <a:t>Data Collection:</a:t>
            </a:r>
            <a:r>
              <a:rPr lang="en-US" altLang="zh-CN" sz="2800" b="0" i="0" u="none" strike="noStrike" kern="1200" cap="none" spc="0" baseline="0">
                <a:solidFill>
                  <a:schemeClr val="tx1"/>
                </a:solidFill>
                <a:latin typeface="Garamond" pitchFamily="0" charset="0"/>
                <a:ea typeface="方正舒体" pitchFamily="0" charset="0"/>
                <a:cs typeface="Garamond" pitchFamily="0" charset="0"/>
              </a:rPr>
              <a:t> Gather relevant data such as Employee ID, performance ratings, and demographics.</a:t>
            </a:r>
            <a:endParaRPr lang="en-US" altLang="zh-CN" sz="28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Garamond" pitchFamily="0" charset="0"/>
                <a:ea typeface="方正舒体" pitchFamily="0" charset="0"/>
                <a:cs typeface="Garamond" pitchFamily="0" charset="0"/>
              </a:rPr>
              <a:t>Feature Collection:</a:t>
            </a:r>
            <a:r>
              <a:rPr lang="en-US" altLang="zh-CN" sz="2800" b="0" i="0" u="none" strike="noStrike" kern="1200" cap="none" spc="0" baseline="0">
                <a:solidFill>
                  <a:schemeClr val="tx1"/>
                </a:solidFill>
                <a:latin typeface="Garamond" pitchFamily="0" charset="0"/>
                <a:ea typeface="方正舒体" pitchFamily="0" charset="0"/>
                <a:cs typeface="Garamond" pitchFamily="0" charset="0"/>
              </a:rPr>
              <a:t> Include key features like performance levels and ratings to facilitate analysis.</a:t>
            </a:r>
            <a:endParaRPr lang="en-US" altLang="zh-CN" sz="28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Garamond" pitchFamily="0" charset="0"/>
                <a:ea typeface="方正舒体" pitchFamily="0" charset="0"/>
                <a:cs typeface="Garamond" pitchFamily="0" charset="0"/>
              </a:rPr>
              <a:t>Data Cleaning:</a:t>
            </a:r>
            <a:r>
              <a:rPr lang="en-US" altLang="zh-CN" sz="2800" b="0" i="0" u="none" strike="noStrike" kern="1200" cap="none" spc="0" baseline="0">
                <a:solidFill>
                  <a:schemeClr val="tx1"/>
                </a:solidFill>
                <a:latin typeface="Garamond" pitchFamily="0" charset="0"/>
                <a:ea typeface="方正舒体" pitchFamily="0" charset="0"/>
                <a:cs typeface="Garamond" pitchFamily="0" charset="0"/>
              </a:rPr>
              <a:t> Ensure accuracy by correcting errors, removing duplicates, and handling missing values.</a:t>
            </a:r>
            <a:endParaRPr lang="en-US" altLang="zh-CN" sz="28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Garamond" pitchFamily="0" charset="0"/>
                <a:ea typeface="方正舒体" pitchFamily="0" charset="0"/>
                <a:cs typeface="Garamond" pitchFamily="0" charset="0"/>
              </a:rPr>
              <a:t>Performance Level:</a:t>
            </a:r>
            <a:r>
              <a:rPr lang="en-US" altLang="zh-CN" sz="2800" b="0" i="0" u="none" strike="noStrike" kern="1200" cap="none" spc="0" baseline="0">
                <a:solidFill>
                  <a:schemeClr val="tx1"/>
                </a:solidFill>
                <a:latin typeface="Garamond" pitchFamily="0" charset="0"/>
                <a:ea typeface="方正舒体" pitchFamily="0" charset="0"/>
                <a:cs typeface="Garamond" pitchFamily="0" charset="0"/>
              </a:rPr>
              <a:t> Define performance categories (e.g., Excellent, Good) to assess and compare employee performance effectively.</a:t>
            </a:r>
            <a:endParaRPr lang="zh-CN" altLang="en-US" sz="28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64223459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2"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41688" y="659127"/>
            <a:ext cx="2437130" cy="758189"/>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4400" b="0" i="0" u="none" strike="noStrike" kern="1200" cap="none" spc="0" baseline="0">
                <a:solidFill>
                  <a:srgbClr val="262626"/>
                </a:solidFill>
                <a:latin typeface="Garamond" pitchFamily="0" charset="0"/>
                <a:ea typeface="方正舒体" pitchFamily="0" charset="0"/>
                <a:cs typeface="Lucida Sans"/>
              </a:rPr>
              <a:t>R</a:t>
            </a:r>
            <a:r>
              <a:rPr lang="en-US" altLang="zh-CN" sz="4400" b="0" i="0" u="none" strike="noStrike" kern="1200" cap="none" spc="-40" baseline="0">
                <a:solidFill>
                  <a:srgbClr val="262626"/>
                </a:solidFill>
                <a:latin typeface="Garamond" pitchFamily="0" charset="0"/>
                <a:ea typeface="方正舒体" pitchFamily="0" charset="0"/>
                <a:cs typeface="Lucida Sans"/>
              </a:rPr>
              <a:t>E</a:t>
            </a:r>
            <a:r>
              <a:rPr lang="en-US" altLang="zh-CN" sz="4400" b="0" i="0" u="none" strike="noStrike" kern="1200" cap="none" spc="15" baseline="0">
                <a:solidFill>
                  <a:srgbClr val="262626"/>
                </a:solidFill>
                <a:latin typeface="Garamond" pitchFamily="0" charset="0"/>
                <a:ea typeface="方正舒体" pitchFamily="0" charset="0"/>
                <a:cs typeface="Lucida Sans"/>
              </a:rPr>
              <a:t>S</a:t>
            </a:r>
            <a:r>
              <a:rPr lang="en-US" altLang="zh-CN" sz="4400" b="0" i="0" u="none" strike="noStrike" kern="1200" cap="none" spc="-30" baseline="0">
                <a:solidFill>
                  <a:srgbClr val="262626"/>
                </a:solidFill>
                <a:latin typeface="Garamond" pitchFamily="0" charset="0"/>
                <a:ea typeface="方正舒体" pitchFamily="0" charset="0"/>
                <a:cs typeface="Lucida Sans"/>
              </a:rPr>
              <a:t>U</a:t>
            </a:r>
            <a:r>
              <a:rPr lang="en-US" altLang="zh-CN" sz="4400" b="0" i="0" u="none" strike="noStrike" kern="1200" cap="none" spc="-405" baseline="0">
                <a:solidFill>
                  <a:srgbClr val="262626"/>
                </a:solidFill>
                <a:latin typeface="Garamond" pitchFamily="0" charset="0"/>
                <a:ea typeface="方正舒体" pitchFamily="0" charset="0"/>
                <a:cs typeface="Lucida Sans"/>
              </a:rPr>
              <a:t>L</a:t>
            </a:r>
            <a:r>
              <a:rPr lang="en-US" altLang="zh-CN" sz="4400" b="0" i="0" u="none" strike="noStrike" kern="1200" cap="none" spc="0" baseline="0">
                <a:solidFill>
                  <a:srgbClr val="262626"/>
                </a:solidFill>
                <a:latin typeface="Garamond" pitchFamily="0" charset="0"/>
                <a:ea typeface="方正舒体" pitchFamily="0" charset="0"/>
                <a:cs typeface="Lucida Sans"/>
              </a:rPr>
              <a:t>TS</a:t>
            </a:r>
            <a:endParaRPr lang="zh-CN" altLang="en-US" sz="4400" b="0" i="0" u="none" strike="noStrike" kern="1200" cap="none" spc="0" baseline="0">
              <a:solidFill>
                <a:srgbClr val="262626"/>
              </a:solidFill>
              <a:latin typeface="Garamond" pitchFamily="0" charset="0"/>
              <a:ea typeface="方正舒体" pitchFamily="0" charset="0"/>
              <a:cs typeface="Lucida Sans"/>
            </a:endParaRPr>
          </a:p>
        </p:txBody>
      </p:sp>
      <p:sp>
        <p:nvSpPr>
          <p:cNvPr id="17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graphicFrame>
        <p:nvGraphicFramePr>
          <p:cNvPr id="179" name="图表"/>
          <p:cNvGraphicFramePr/>
          <p:nvPr/>
        </p:nvGraphicFramePr>
        <p:xfrm>
          <a:off x="755332" y="1038224"/>
          <a:ext cx="9455468" cy="5607049"/>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82956487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80" name="文本框"/>
          <p:cNvSpPr>
            <a:spLocks noGrp="1"/>
          </p:cNvSpPr>
          <p:nvPr>
            <p:ph type="title"/>
          </p:nvPr>
        </p:nvSpPr>
        <p:spPr>
          <a:xfrm rot="0">
            <a:off x="-2209800" y="381000"/>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262626"/>
                </a:solidFill>
                <a:latin typeface="Garamond" pitchFamily="0" charset="0"/>
                <a:ea typeface="方正舒体" pitchFamily="0" charset="0"/>
                <a:cs typeface="Lucida Sans"/>
              </a:rPr>
              <a:t>RESULTS:</a:t>
            </a:r>
            <a:endParaRPr lang="zh-CN" altLang="en-US" sz="4400" b="0" i="0" u="none" strike="noStrike" kern="1200" cap="none" spc="0" baseline="0">
              <a:solidFill>
                <a:srgbClr val="262626"/>
              </a:solidFill>
              <a:latin typeface="Garamond" pitchFamily="0" charset="0"/>
              <a:ea typeface="方正舒体" pitchFamily="0" charset="0"/>
              <a:cs typeface="Lucida Sans"/>
            </a:endParaRPr>
          </a:p>
        </p:txBody>
      </p:sp>
      <p:graphicFrame>
        <p:nvGraphicFramePr>
          <p:cNvPr id="181" name="图表"/>
          <p:cNvGraphicFramePr/>
          <p:nvPr/>
        </p:nvGraphicFramePr>
        <p:xfrm>
          <a:off x="2057400" y="1684867"/>
          <a:ext cx="7315200" cy="44958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119140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1905000" y="228600"/>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262626"/>
                </a:solidFill>
                <a:latin typeface="Times New Roman" pitchFamily="18" charset="0"/>
                <a:ea typeface="方正舒体" pitchFamily="0" charset="0"/>
                <a:cs typeface="Times New Roman" pitchFamily="18" charset="0"/>
              </a:rPr>
              <a:t>Conclusion:</a:t>
            </a:r>
            <a:endParaRPr lang="zh-CN" altLang="en-US" sz="44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183" name="矩形"/>
          <p:cNvSpPr>
            <a:spLocks/>
          </p:cNvSpPr>
          <p:nvPr/>
        </p:nvSpPr>
        <p:spPr>
          <a:xfrm rot="0">
            <a:off x="1600200" y="1676400"/>
            <a:ext cx="8625348" cy="41549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20338624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blipFill>
          <a:blip r:embed="rId1"/>
          <a:stretch/>
        </a:blipFill>
      </p:bgPr>
    </p:bg>
    <p:spTree>
      <p:nvGrpSpPr>
        <p:cNvPr id="1" name=""/>
        <p:cNvGrpSpPr/>
        <p:nvPr/>
      </p:nvGrpSpPr>
      <p:grpSpPr>
        <a:xfrm>
          <a:off x="0" y="0"/>
          <a:ext cx="0" cy="0"/>
          <a:chOff x="0" y="0"/>
          <a:chExt cx="0" cy="0"/>
        </a:xfrm>
      </p:grpSpPr>
      <p:grpSp>
        <p:nvGrpSpPr>
          <p:cNvPr id="90" name="组合"/>
          <p:cNvGrpSpPr>
            <a:grpSpLocks/>
          </p:cNvGrpSpPr>
          <p:nvPr/>
        </p:nvGrpSpPr>
        <p:grpSpPr>
          <a:xfrm>
            <a:off x="7448612" y="0"/>
            <a:ext cx="4743795" cy="6858466"/>
            <a:chOff x="7448612" y="0"/>
            <a:chExt cx="4743795" cy="6858466"/>
          </a:xfrm>
        </p:grpSpPr>
        <p:sp>
          <p:nvSpPr>
            <p:cNvPr id="81"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3"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4"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6"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8"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95" name="文本框"/>
          <p:cNvSpPr>
            <a:spLocks noGrp="1"/>
          </p:cNvSpPr>
          <p:nvPr>
            <p:ph type="title"/>
          </p:nvPr>
        </p:nvSpPr>
        <p:spPr>
          <a:xfrm rot="0">
            <a:off x="739774" y="1012505"/>
            <a:ext cx="5655691" cy="7404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4800" b="1" i="0" u="none" strike="noStrike" kern="1200" cap="none" spc="5" baseline="0">
                <a:solidFill>
                  <a:srgbClr val="262626"/>
                </a:solidFill>
                <a:latin typeface="Garamond" pitchFamily="0" charset="0"/>
                <a:ea typeface="方正舒体" pitchFamily="0" charset="0"/>
                <a:cs typeface="Lucida Sans"/>
              </a:rPr>
              <a:t>PROJECT</a:t>
            </a:r>
            <a:r>
              <a:rPr lang="en-US" altLang="zh-CN" sz="4800" b="1" i="0" u="none" strike="noStrike" kern="1200" cap="none" spc="-85" baseline="0">
                <a:solidFill>
                  <a:srgbClr val="262626"/>
                </a:solidFill>
                <a:latin typeface="Garamond" pitchFamily="0" charset="0"/>
                <a:ea typeface="方正舒体" pitchFamily="0" charset="0"/>
                <a:cs typeface="Lucida Sans"/>
              </a:rPr>
              <a:t> </a:t>
            </a:r>
            <a:r>
              <a:rPr lang="en-US" altLang="zh-CN" sz="4800" b="1" i="0" u="none" strike="noStrike" kern="1200" cap="none" spc="25" baseline="0">
                <a:solidFill>
                  <a:srgbClr val="262626"/>
                </a:solidFill>
                <a:latin typeface="Garamond" pitchFamily="0" charset="0"/>
                <a:ea typeface="方正舒体" pitchFamily="0" charset="0"/>
                <a:cs typeface="Lucida Sans"/>
              </a:rPr>
              <a:t>TITLE</a:t>
            </a:r>
            <a:endParaRPr lang="zh-CN" altLang="en-US" sz="4800" b="1" i="0" u="none" strike="noStrike" kern="1200" cap="none" spc="0" baseline="0">
              <a:solidFill>
                <a:srgbClr val="262626"/>
              </a:solidFill>
              <a:latin typeface="Garamond" pitchFamily="0" charset="0"/>
              <a:ea typeface="方正舒体" pitchFamily="0" charset="0"/>
              <a:cs typeface="Lucida Sans"/>
            </a:endParaRPr>
          </a:p>
        </p:txBody>
      </p:sp>
      <p:sp>
        <p:nvSpPr>
          <p:cNvPr id="96"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2</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grpSp>
        <p:nvGrpSpPr>
          <p:cNvPr id="99" name="组合"/>
          <p:cNvGrpSpPr>
            <a:grpSpLocks/>
          </p:cNvGrpSpPr>
          <p:nvPr/>
        </p:nvGrpSpPr>
        <p:grpSpPr>
          <a:xfrm>
            <a:off x="466725" y="6410325"/>
            <a:ext cx="3705224" cy="295275"/>
            <a:chOff x="466725" y="6410325"/>
            <a:chExt cx="3705224" cy="295275"/>
          </a:xfrm>
        </p:grpSpPr>
        <p:pic>
          <p:nvPicPr>
            <p:cNvPr id="9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pic>
          <p:nvPicPr>
            <p:cNvPr id="98" name="图片"/>
            <p:cNvPicPr>
              <a:picLocks/>
            </p:cNvPicPr>
            <p:nvPr/>
          </p:nvPicPr>
          <p:blipFill>
            <a:blip r:embed="rId3" cstate="print"/>
            <a:stretch>
              <a:fillRect/>
            </a:stretch>
          </p:blipFill>
          <p:spPr>
            <a:xfrm rot="0">
              <a:off x="466725" y="6410325"/>
              <a:ext cx="3705224" cy="295275"/>
            </a:xfrm>
            <a:prstGeom prst="rect"/>
            <a:noFill/>
            <a:ln w="12700" cmpd="sng" cap="flat">
              <a:noFill/>
              <a:prstDash val="solid"/>
              <a:miter/>
            </a:ln>
          </p:spPr>
        </p:pic>
      </p:grpSp>
      <p:sp>
        <p:nvSpPr>
          <p:cNvPr id="100" name="矩形"/>
          <p:cNvSpPr>
            <a:spLocks/>
          </p:cNvSpPr>
          <p:nvPr/>
        </p:nvSpPr>
        <p:spPr>
          <a:xfrm rot="0">
            <a:off x="1217521" y="2123271"/>
            <a:ext cx="9154856"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4400" b="1" i="0" u="none" strike="noStrike" kern="1200" cap="none" spc="0" baseline="0">
                <a:solidFill>
                  <a:srgbClr val="0F0F0F"/>
                </a:solidFill>
                <a:latin typeface="Garamond" pitchFamily="0" charset="0"/>
                <a:ea typeface="方正舒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Garamond" pitchFamily="0" charset="0"/>
              <a:ea typeface="方正舒体" pitchFamily="0" charset="0"/>
              <a:cs typeface="Times New Roman" pitchFamily="18" charset="0"/>
            </a:endParaRPr>
          </a:p>
        </p:txBody>
      </p:sp>
    </p:spTree>
    <p:extLst>
      <p:ext uri="{BB962C8B-B14F-4D97-AF65-F5344CB8AC3E}">
        <p14:creationId xmlns:p14="http://schemas.microsoft.com/office/powerpoint/2010/main" val="7197393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blipFill>
          <a:blip r:embed="rId1"/>
          <a:stretch/>
        </a:blipFill>
      </p:bgPr>
    </p:bg>
    <p:spTree>
      <p:nvGrpSpPr>
        <p:cNvPr id="1" name=""/>
        <p:cNvGrpSpPr/>
        <p:nvPr/>
      </p:nvGrpSpPr>
      <p:grpSpPr>
        <a:xfrm>
          <a:off x="0" y="0"/>
          <a:ext cx="0" cy="0"/>
          <a:chOff x="0" y="0"/>
          <a:chExt cx="0" cy="0"/>
        </a:xfrm>
      </p:grpSpPr>
      <p:grpSp>
        <p:nvGrpSpPr>
          <p:cNvPr id="110" name="组合"/>
          <p:cNvGrpSpPr>
            <a:grpSpLocks/>
          </p:cNvGrpSpPr>
          <p:nvPr/>
        </p:nvGrpSpPr>
        <p:grpSpPr>
          <a:xfrm>
            <a:off x="7448612" y="0"/>
            <a:ext cx="4743795" cy="6858466"/>
            <a:chOff x="7448612" y="0"/>
            <a:chExt cx="4743795" cy="6858466"/>
          </a:xfrm>
        </p:grpSpPr>
        <p:sp>
          <p:nvSpPr>
            <p:cNvPr id="101"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10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103"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104"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10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06"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10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108"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1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方正舒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方正舒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方正舒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方正舒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方正舒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方正舒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方正舒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1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1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15" name="图片"/>
          <p:cNvPicPr>
            <a:picLocks/>
          </p:cNvPicPr>
          <p:nvPr/>
        </p:nvPicPr>
        <p:blipFill>
          <a:blip r:embed="rId2" cstate="print"/>
          <a:stretch>
            <a:fillRect/>
          </a:stretch>
        </p:blipFill>
        <p:spPr>
          <a:xfrm rot="0">
            <a:off x="10687050" y="6134100"/>
            <a:ext cx="247649" cy="247650"/>
          </a:xfrm>
          <a:prstGeom prst="rect"/>
          <a:noFill/>
          <a:ln w="12700" cmpd="sng" cap="flat">
            <a:noFill/>
            <a:prstDash val="solid"/>
            <a:miter/>
          </a:ln>
        </p:spPr>
      </p:pic>
      <p:grpSp>
        <p:nvGrpSpPr>
          <p:cNvPr id="118" name="组合"/>
          <p:cNvGrpSpPr>
            <a:grpSpLocks/>
          </p:cNvGrpSpPr>
          <p:nvPr/>
        </p:nvGrpSpPr>
        <p:grpSpPr>
          <a:xfrm>
            <a:off x="47625" y="3819523"/>
            <a:ext cx="4124324" cy="3009897"/>
            <a:chOff x="47625" y="3819523"/>
            <a:chExt cx="4124324" cy="3009897"/>
          </a:xfrm>
        </p:grpSpPr>
        <p:pic>
          <p:nvPicPr>
            <p:cNvPr id="116" name="图片"/>
            <p:cNvPicPr>
              <a:picLocks/>
            </p:cNvPicPr>
            <p:nvPr/>
          </p:nvPicPr>
          <p:blipFill>
            <a:blip r:embed="rId3" cstate="print"/>
            <a:stretch>
              <a:fillRect/>
            </a:stretch>
          </p:blipFill>
          <p:spPr>
            <a:xfrm rot="0">
              <a:off x="466725" y="6410325"/>
              <a:ext cx="3705224" cy="295275"/>
            </a:xfrm>
            <a:prstGeom prst="rect"/>
            <a:noFill/>
            <a:ln w="12700" cmpd="sng" cap="flat">
              <a:noFill/>
              <a:prstDash val="solid"/>
              <a:miter/>
            </a:ln>
          </p:spPr>
        </p:pic>
        <p:pic>
          <p:nvPicPr>
            <p:cNvPr id="117" name="图片"/>
            <p:cNvPicPr>
              <a:picLocks/>
            </p:cNvPicPr>
            <p:nvPr/>
          </p:nvPicPr>
          <p:blipFill>
            <a:blip r:embed="rId4" cstate="print"/>
            <a:stretch>
              <a:fillRect/>
            </a:stretch>
          </p:blipFill>
          <p:spPr>
            <a:xfrm rot="0">
              <a:off x="47625" y="3819523"/>
              <a:ext cx="1733550" cy="3009897"/>
            </a:xfrm>
            <a:prstGeom prst="rect"/>
            <a:noFill/>
            <a:ln w="12700" cmpd="sng" cap="flat">
              <a:noFill/>
              <a:prstDash val="solid"/>
              <a:miter/>
            </a:ln>
          </p:spPr>
        </p:pic>
      </p:grpSp>
      <p:sp>
        <p:nvSpPr>
          <p:cNvPr id="119" name="文本框"/>
          <p:cNvSpPr>
            <a:spLocks noGrp="1"/>
          </p:cNvSpPr>
          <p:nvPr>
            <p:ph type="title"/>
          </p:nvPr>
        </p:nvSpPr>
        <p:spPr>
          <a:xfrm rot="0">
            <a:off x="739774" y="503911"/>
            <a:ext cx="3070225" cy="680085"/>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4400" b="1" i="0" u="none" strike="noStrike" kern="1200" cap="none" spc="25" baseline="0">
                <a:solidFill>
                  <a:srgbClr val="262626"/>
                </a:solidFill>
                <a:latin typeface="Garamond" pitchFamily="0" charset="0"/>
                <a:ea typeface="方正舒体" pitchFamily="0" charset="0"/>
                <a:cs typeface="Lucida Sans"/>
              </a:rPr>
              <a:t>A</a:t>
            </a:r>
            <a:r>
              <a:rPr lang="en-US" altLang="zh-CN" sz="4400" b="1" i="0" u="none" strike="noStrike" kern="1200" cap="none" spc="-5" baseline="0">
                <a:solidFill>
                  <a:srgbClr val="262626"/>
                </a:solidFill>
                <a:latin typeface="Garamond" pitchFamily="0" charset="0"/>
                <a:ea typeface="方正舒体" pitchFamily="0" charset="0"/>
                <a:cs typeface="Lucida Sans"/>
              </a:rPr>
              <a:t>G</a:t>
            </a:r>
            <a:r>
              <a:rPr lang="en-US" altLang="zh-CN" sz="4400" b="1" i="0" u="none" strike="noStrike" kern="1200" cap="none" spc="-35" baseline="0">
                <a:solidFill>
                  <a:srgbClr val="262626"/>
                </a:solidFill>
                <a:latin typeface="Garamond" pitchFamily="0" charset="0"/>
                <a:ea typeface="方正舒体" pitchFamily="0" charset="0"/>
                <a:cs typeface="Lucida Sans"/>
              </a:rPr>
              <a:t>E</a:t>
            </a:r>
            <a:r>
              <a:rPr lang="en-US" altLang="zh-CN" sz="4400" b="1" i="0" u="none" strike="noStrike" kern="1200" cap="none" spc="15" baseline="0">
                <a:solidFill>
                  <a:srgbClr val="262626"/>
                </a:solidFill>
                <a:latin typeface="Garamond" pitchFamily="0" charset="0"/>
                <a:ea typeface="方正舒体" pitchFamily="0" charset="0"/>
                <a:cs typeface="Lucida Sans"/>
              </a:rPr>
              <a:t>N</a:t>
            </a:r>
            <a:r>
              <a:rPr lang="en-US" altLang="zh-CN" sz="4400" b="1" i="0" u="none" strike="noStrike" kern="1200" cap="none" spc="15" baseline="0">
                <a:solidFill>
                  <a:srgbClr val="262626"/>
                </a:solidFill>
                <a:latin typeface="Garamond" pitchFamily="0" charset="0"/>
                <a:ea typeface="方正舒体" pitchFamily="0" charset="0"/>
                <a:cs typeface="Lucida Sans"/>
              </a:rPr>
              <a:t>D</a:t>
            </a:r>
            <a:r>
              <a:rPr lang="en-US" altLang="zh-CN" sz="4400" b="1" i="0" u="none" strike="noStrike" kern="1200" cap="none" spc="0" baseline="0">
                <a:solidFill>
                  <a:srgbClr val="262626"/>
                </a:solidFill>
                <a:latin typeface="Garamond" pitchFamily="0" charset="0"/>
                <a:ea typeface="方正舒体" pitchFamily="0" charset="0"/>
                <a:cs typeface="Lucida Sans"/>
              </a:rPr>
              <a:t>A</a:t>
            </a:r>
            <a:r>
              <a:rPr lang="en-US" altLang="zh-CN" sz="4400" b="1" i="0" u="none" strike="noStrike" kern="1200" cap="none" spc="0" baseline="0">
                <a:solidFill>
                  <a:srgbClr val="262626"/>
                </a:solidFill>
                <a:latin typeface="Garamond" pitchFamily="0" charset="0"/>
                <a:ea typeface="方正舒体" pitchFamily="0" charset="0"/>
                <a:cs typeface="Lucida Sans"/>
              </a:rPr>
              <a:t>:</a:t>
            </a:r>
            <a:endParaRPr lang="zh-CN" altLang="en-US" sz="4400" b="1" i="0" u="none" strike="noStrike" kern="1200" cap="none" spc="0" baseline="0">
              <a:solidFill>
                <a:srgbClr val="262626"/>
              </a:solidFill>
              <a:latin typeface="Garamond" pitchFamily="0" charset="0"/>
              <a:ea typeface="方正舒体" pitchFamily="0" charset="0"/>
              <a:cs typeface="Lucida Sans"/>
            </a:endParaRPr>
          </a:p>
        </p:txBody>
      </p:sp>
      <p:sp>
        <p:nvSpPr>
          <p:cNvPr id="120"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3</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sp>
        <p:nvSpPr>
          <p:cNvPr id="121" name="矩形"/>
          <p:cNvSpPr>
            <a:spLocks/>
          </p:cNvSpPr>
          <p:nvPr/>
        </p:nvSpPr>
        <p:spPr>
          <a:xfrm rot="0">
            <a:off x="2182064" y="1032807"/>
            <a:ext cx="5029200"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Problem Statement</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Project Overview</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End Users</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Our Solution and Proposition</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Dataset Description</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Modelling Approach</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Results and </a:t>
            </a: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Discussion</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Conclusion</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Garamond" pitchFamily="0" charset="0"/>
              <a:ea typeface="方正舒体" pitchFamily="0" charset="0"/>
              <a:cs typeface="Times New Roman" pitchFamily="18" charset="0"/>
            </a:endParaRPr>
          </a:p>
        </p:txBody>
      </p:sp>
    </p:spTree>
    <p:extLst>
      <p:ext uri="{BB962C8B-B14F-4D97-AF65-F5344CB8AC3E}">
        <p14:creationId xmlns:p14="http://schemas.microsoft.com/office/powerpoint/2010/main" val="134733635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125" name="组合"/>
          <p:cNvGrpSpPr>
            <a:grpSpLocks/>
          </p:cNvGrpSpPr>
          <p:nvPr/>
        </p:nvGrpSpPr>
        <p:grpSpPr>
          <a:xfrm>
            <a:off x="7991475" y="2933700"/>
            <a:ext cx="2762249" cy="3257550"/>
            <a:chOff x="7991475" y="2933700"/>
            <a:chExt cx="2762249" cy="325755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838200" y="709151"/>
            <a:ext cx="6481128"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tabLst>
                <a:tab pos="2727960" algn="l"/>
              </a:tabLst>
            </a:pPr>
            <a:r>
              <a:rPr lang="en-US" altLang="zh-CN" sz="4250" b="0" i="0" u="none" strike="noStrike" kern="1200" cap="none" spc="-20" baseline="0">
                <a:solidFill>
                  <a:srgbClr val="262626"/>
                </a:solidFill>
                <a:latin typeface="Garamond" pitchFamily="0" charset="0"/>
                <a:ea typeface="方正舒体" pitchFamily="0" charset="0"/>
                <a:cs typeface="Lucida Sans"/>
              </a:rPr>
              <a:t>P</a:t>
            </a:r>
            <a:r>
              <a:rPr lang="en-US" altLang="zh-CN" sz="4250" b="0" i="0" u="none" strike="noStrike" kern="1200" cap="none" spc="15" baseline="0">
                <a:solidFill>
                  <a:srgbClr val="262626"/>
                </a:solidFill>
                <a:latin typeface="Garamond" pitchFamily="0" charset="0"/>
                <a:ea typeface="方正舒体" pitchFamily="0" charset="0"/>
                <a:cs typeface="Lucida Sans"/>
              </a:rPr>
              <a:t>ROB</a:t>
            </a:r>
            <a:r>
              <a:rPr lang="en-US" altLang="zh-CN" sz="4250" b="0" i="0" u="none" strike="noStrike" kern="1200" cap="none" spc="55" baseline="0">
                <a:solidFill>
                  <a:srgbClr val="262626"/>
                </a:solidFill>
                <a:latin typeface="Garamond" pitchFamily="0" charset="0"/>
                <a:ea typeface="方正舒体" pitchFamily="0" charset="0"/>
                <a:cs typeface="Lucida Sans"/>
              </a:rPr>
              <a:t>L</a:t>
            </a:r>
            <a:r>
              <a:rPr lang="en-US" altLang="zh-CN" sz="4250" b="0" i="0" u="none" strike="noStrike" kern="1200" cap="none" spc="-20" baseline="0">
                <a:solidFill>
                  <a:srgbClr val="262626"/>
                </a:solidFill>
                <a:latin typeface="Garamond" pitchFamily="0" charset="0"/>
                <a:ea typeface="方正舒体" pitchFamily="0" charset="0"/>
                <a:cs typeface="Lucida Sans"/>
              </a:rPr>
              <a:t>E</a:t>
            </a:r>
            <a:r>
              <a:rPr lang="en-US" altLang="zh-CN" sz="4250" b="0" i="0" u="none" strike="noStrike" kern="1200" cap="none" spc="20" baseline="0">
                <a:solidFill>
                  <a:srgbClr val="262626"/>
                </a:solidFill>
                <a:latin typeface="Garamond" pitchFamily="0" charset="0"/>
                <a:ea typeface="方正舒体" pitchFamily="0" charset="0"/>
                <a:cs typeface="Lucida Sans"/>
              </a:rPr>
              <a:t>M</a:t>
            </a:r>
            <a:r>
              <a:rPr lang="en-US" altLang="zh-CN" sz="4250" b="0" i="0" u="none" strike="noStrike" kern="1200" cap="none" spc="20" baseline="0">
                <a:solidFill>
                  <a:srgbClr val="262626"/>
                </a:solidFill>
                <a:latin typeface="Garamond" pitchFamily="0" charset="0"/>
                <a:ea typeface="方正舒体" pitchFamily="0" charset="0"/>
                <a:cs typeface="Lucida Sans"/>
              </a:rPr>
              <a:t> </a:t>
            </a:r>
            <a:r>
              <a:rPr lang="en-US" altLang="zh-CN" sz="4250" b="0" i="0" u="none" strike="noStrike" kern="1200" cap="none" spc="10" baseline="0">
                <a:solidFill>
                  <a:srgbClr val="262626"/>
                </a:solidFill>
                <a:latin typeface="Garamond" pitchFamily="0" charset="0"/>
                <a:ea typeface="方正舒体" pitchFamily="0" charset="0"/>
                <a:cs typeface="Lucida Sans"/>
              </a:rPr>
              <a:t>S</a:t>
            </a:r>
            <a:r>
              <a:rPr lang="en-US" altLang="zh-CN" sz="4250" b="0" i="0" u="none" strike="noStrike" kern="1200" cap="none" spc="-370" baseline="0">
                <a:solidFill>
                  <a:srgbClr val="262626"/>
                </a:solidFill>
                <a:latin typeface="Garamond" pitchFamily="0" charset="0"/>
                <a:ea typeface="方正舒体" pitchFamily="0" charset="0"/>
                <a:cs typeface="Lucida Sans"/>
              </a:rPr>
              <a:t>T</a:t>
            </a:r>
            <a:r>
              <a:rPr lang="en-US" altLang="zh-CN" sz="4250" b="0" i="0" u="none" strike="noStrike" kern="1200" cap="none" spc="-375" baseline="0">
                <a:solidFill>
                  <a:srgbClr val="262626"/>
                </a:solidFill>
                <a:latin typeface="Garamond" pitchFamily="0" charset="0"/>
                <a:ea typeface="方正舒体" pitchFamily="0" charset="0"/>
                <a:cs typeface="Lucida Sans"/>
              </a:rPr>
              <a:t>A</a:t>
            </a:r>
            <a:r>
              <a:rPr lang="en-US" altLang="zh-CN" sz="4250" b="0" i="0" u="none" strike="noStrike" kern="1200" cap="none" spc="15" baseline="0">
                <a:solidFill>
                  <a:srgbClr val="262626"/>
                </a:solidFill>
                <a:latin typeface="Garamond" pitchFamily="0" charset="0"/>
                <a:ea typeface="方正舒体" pitchFamily="0" charset="0"/>
                <a:cs typeface="Lucida Sans"/>
              </a:rPr>
              <a:t>T</a:t>
            </a:r>
            <a:r>
              <a:rPr lang="en-US" altLang="zh-CN" sz="4250" b="0" i="0" u="none" strike="noStrike" kern="1200" cap="none" spc="-10" baseline="0">
                <a:solidFill>
                  <a:srgbClr val="262626"/>
                </a:solidFill>
                <a:latin typeface="Garamond" pitchFamily="0" charset="0"/>
                <a:ea typeface="方正舒体" pitchFamily="0" charset="0"/>
                <a:cs typeface="Lucida Sans"/>
              </a:rPr>
              <a:t>E</a:t>
            </a:r>
            <a:r>
              <a:rPr lang="en-US" altLang="zh-CN" sz="4250" b="0" i="0" u="none" strike="noStrike" kern="1200" cap="none" spc="-20" baseline="0">
                <a:solidFill>
                  <a:srgbClr val="262626"/>
                </a:solidFill>
                <a:latin typeface="Garamond" pitchFamily="0" charset="0"/>
                <a:ea typeface="方正舒体" pitchFamily="0" charset="0"/>
                <a:cs typeface="Lucida Sans"/>
              </a:rPr>
              <a:t>ME</a:t>
            </a:r>
            <a:r>
              <a:rPr lang="en-US" altLang="zh-CN" sz="4250" b="0" i="0" u="none" strike="noStrike" kern="1200" cap="none" spc="10" baseline="0">
                <a:solidFill>
                  <a:srgbClr val="262626"/>
                </a:solidFill>
                <a:latin typeface="Garamond" pitchFamily="0" charset="0"/>
                <a:ea typeface="方正舒体" pitchFamily="0" charset="0"/>
                <a:cs typeface="Lucida Sans"/>
              </a:rPr>
              <a:t>N</a:t>
            </a:r>
            <a:r>
              <a:rPr lang="en-US" altLang="zh-CN" sz="4250" b="0" i="0" u="none" strike="noStrike" kern="1200" cap="none" spc="10" baseline="0">
                <a:solidFill>
                  <a:srgbClr val="262626"/>
                </a:solidFill>
                <a:latin typeface="Garamond" pitchFamily="0" charset="0"/>
                <a:ea typeface="方正舒体" pitchFamily="0" charset="0"/>
                <a:cs typeface="Lucida Sans"/>
              </a:rPr>
              <a:t>T</a:t>
            </a:r>
            <a:endParaRPr lang="zh-CN" altLang="en-US" sz="4250" b="0" i="0" u="none" strike="noStrike" kern="1200" cap="none" spc="0" baseline="0">
              <a:solidFill>
                <a:srgbClr val="262626"/>
              </a:solidFill>
              <a:latin typeface="Garamond" pitchFamily="0" charset="0"/>
              <a:ea typeface="方正舒体" pitchFamily="0" charset="0"/>
              <a:cs typeface="Lucida Sans"/>
            </a:endParaRPr>
          </a:p>
        </p:txBody>
      </p:sp>
      <p:sp>
        <p:nvSpPr>
          <p:cNvPr id="128"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4</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29" name="图片"/>
          <p:cNvPicPr>
            <a:picLocks/>
          </p:cNvPicPr>
          <p:nvPr/>
        </p:nvPicPr>
        <p:blipFill>
          <a:blip r:embed="rId3" cstate="print"/>
          <a:stretch>
            <a:fillRect/>
          </a:stretch>
        </p:blipFill>
        <p:spPr>
          <a:xfrm rot="0">
            <a:off x="676275" y="6467475"/>
            <a:ext cx="2143125" cy="200024"/>
          </a:xfrm>
          <a:prstGeom prst="rect"/>
          <a:noFill/>
          <a:ln w="12700" cmpd="sng" cap="flat">
            <a:noFill/>
            <a:prstDash val="solid"/>
            <a:miter/>
          </a:ln>
        </p:spPr>
      </p:pic>
      <p:sp>
        <p:nvSpPr>
          <p:cNvPr id="130" name="矩形"/>
          <p:cNvSpPr>
            <a:spLocks/>
          </p:cNvSpPr>
          <p:nvPr/>
        </p:nvSpPr>
        <p:spPr>
          <a:xfrm rot="0">
            <a:off x="1266825" y="1531217"/>
            <a:ext cx="8543925" cy="44707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7000"/>
              </a:lnSpc>
              <a:spcBef>
                <a:spcPts val="0"/>
              </a:spcBef>
              <a:spcAft>
                <a:spcPts val="800"/>
              </a:spcAft>
              <a:buNone/>
            </a:pPr>
            <a:r>
              <a:rPr lang="en-US" altLang="zh-CN" sz="1900" b="1" i="0" u="sng" strike="noStrike" kern="100" cap="none" spc="0" baseline="0">
                <a:solidFill>
                  <a:schemeClr val="tx1"/>
                </a:solidFill>
                <a:latin typeface="Garamond" pitchFamily="0" charset="0"/>
                <a:ea typeface="Calibri" pitchFamily="0" charset="0"/>
                <a:cs typeface="Times New Roman" pitchFamily="18" charset="0"/>
              </a:rPr>
              <a:t>Objective</a:t>
            </a:r>
            <a:r>
              <a:rPr lang="en-US" altLang="zh-CN" sz="1900" b="1" i="0" u="none" strike="noStrike" kern="100" cap="none" spc="0" baseline="0">
                <a:solidFill>
                  <a:schemeClr val="tx1"/>
                </a:solidFill>
                <a:latin typeface="Garamond" pitchFamily="0" charset="0"/>
                <a:ea typeface="Calibri" pitchFamily="0" charset="0"/>
                <a:cs typeface="Times New Roman" pitchFamily="18" charset="0"/>
              </a:rPr>
              <a:t>:     </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Create an Excel tool to analyse and visualize employee performance metrics.</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1" i="0" u="sng" strike="noStrike" kern="100" cap="none" spc="0" baseline="0">
                <a:solidFill>
                  <a:schemeClr val="tx1"/>
                </a:solidFill>
                <a:latin typeface="Garamond" pitchFamily="0" charset="0"/>
                <a:ea typeface="方正舒体" pitchFamily="0" charset="0"/>
                <a:cs typeface="Times New Roman" pitchFamily="18" charset="0"/>
              </a:rPr>
              <a:t>Scope:     </a:t>
            </a:r>
            <a:endParaRPr lang="en-US" altLang="zh-CN" sz="1900" b="1" i="0" u="sng" strike="noStrike" kern="100" cap="none" spc="0" baseline="0">
              <a:solidFill>
                <a:schemeClr val="tx1"/>
              </a:solidFill>
              <a:latin typeface="Garamond" pitchFamily="0" charset="0"/>
              <a:ea typeface="方正舒体" pitchFamily="0" charset="0"/>
              <a:cs typeface="Times New Roman" pitchFamily="18" charset="0"/>
            </a:endParaRPr>
          </a:p>
          <a:p>
            <a:pPr marL="342900" indent="-342900" algn="l">
              <a:lnSpc>
                <a:spcPct val="107000"/>
              </a:lnSpc>
              <a:spcBef>
                <a:spcPts val="0"/>
              </a:spcBef>
              <a:spcAft>
                <a:spcPts val="800"/>
              </a:spcAft>
              <a:buClrTx/>
              <a:buAutoNum type="arabicParenR"/>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Organize and analyse performance data.</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arenR"/>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Develop dashboards and reports.</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arenR"/>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Automate updates with macros.</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1" i="0" u="sng" strike="noStrike" kern="100" cap="none" spc="0" baseline="0">
                <a:solidFill>
                  <a:schemeClr val="tx1"/>
                </a:solidFill>
                <a:latin typeface="Garamond" pitchFamily="0" charset="0"/>
                <a:ea typeface="方正舒体" pitchFamily="0" charset="0"/>
                <a:cs typeface="Times New Roman" pitchFamily="18" charset="0"/>
              </a:rPr>
              <a:t>Deliverables</a:t>
            </a:r>
            <a:r>
              <a:rPr lang="en-US" altLang="zh-CN" sz="1900" b="1" i="0" u="none" strike="noStrike" kern="100" cap="none" spc="0" baseline="0">
                <a:solidFill>
                  <a:schemeClr val="tx1"/>
                </a:solidFill>
                <a:latin typeface="Garamond" pitchFamily="0" charset="0"/>
                <a:ea typeface="Calibri" pitchFamily="0" charset="0"/>
                <a:cs typeface="Times New Roman" pitchFamily="18" charset="0"/>
              </a:rPr>
              <a:t>:     </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eriod"/>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Excel workbook with analysis tools and visualizations.</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eriod"/>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User guide.</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a:t>
            </a:r>
            <a:r>
              <a:rPr lang="en-US" altLang="zh-CN" sz="1900" b="1" i="0" u="sng" strike="noStrike" kern="100" cap="none" spc="0" baseline="0">
                <a:solidFill>
                  <a:schemeClr val="tx1"/>
                </a:solidFill>
                <a:latin typeface="Garamond" pitchFamily="0" charset="0"/>
                <a:ea typeface="方正舒体" pitchFamily="0" charset="0"/>
                <a:cs typeface="Times New Roman" pitchFamily="18" charset="0"/>
              </a:rPr>
              <a:t>Success Criteria:     </a:t>
            </a:r>
            <a:endParaRPr lang="en-US" altLang="zh-CN" sz="1900" b="1" i="0" u="sng" strike="noStrike" kern="100" cap="none" spc="0" baseline="0">
              <a:solidFill>
                <a:schemeClr val="tx1"/>
              </a:solidFill>
              <a:latin typeface="Garamond" pitchFamily="0" charset="0"/>
              <a:ea typeface="方正舒体" pitchFamily="0" charset="0"/>
              <a:cs typeface="Times New Roman" pitchFamily="18" charset="0"/>
            </a:endParaRPr>
          </a:p>
          <a:p>
            <a:pPr marL="0" indent="0" algn="l">
              <a:lnSpc>
                <a:spcPct val="107000"/>
              </a:lnSpc>
              <a:spcBef>
                <a:spcPts val="0"/>
              </a:spcBef>
              <a:spcAft>
                <a:spcPts val="800"/>
              </a:spcAft>
              <a:buNone/>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Accurate, user   friendly tool that supports effective performance reviews.</a:t>
            </a:r>
            <a:endParaRPr lang="zh-CN" altLang="en-US" sz="19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64398162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136" name="组合"/>
          <p:cNvGrpSpPr>
            <a:grpSpLocks/>
          </p:cNvGrpSpPr>
          <p:nvPr/>
        </p:nvGrpSpPr>
        <p:grpSpPr>
          <a:xfrm>
            <a:off x="8658225" y="2647950"/>
            <a:ext cx="3533775" cy="3810000"/>
            <a:chOff x="8658225" y="2647950"/>
            <a:chExt cx="3533775" cy="381000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5" name="图片"/>
            <p:cNvPicPr>
              <a:picLocks/>
            </p:cNvPicPr>
            <p:nvPr/>
          </p:nvPicPr>
          <p:blipFill>
            <a:blip r:embed="rId2" cstate="print"/>
            <a:stretch>
              <a:fillRect/>
            </a:stretch>
          </p:blipFill>
          <p:spPr>
            <a:xfrm rot="0">
              <a:off x="8658225" y="2647950"/>
              <a:ext cx="3533775" cy="3810000"/>
            </a:xfrm>
            <a:prstGeom prst="rect"/>
            <a:noFill/>
            <a:ln w="12700" cmpd="sng" cap="flat">
              <a:noFill/>
              <a:prstDash val="solid"/>
              <a:miter/>
            </a:ln>
          </p:spPr>
        </p:pic>
      </p:grpSp>
      <p:sp>
        <p:nvSpPr>
          <p:cNvPr id="13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8" name="文本框"/>
          <p:cNvSpPr>
            <a:spLocks noGrp="1"/>
          </p:cNvSpPr>
          <p:nvPr>
            <p:ph type="title"/>
          </p:nvPr>
        </p:nvSpPr>
        <p:spPr>
          <a:xfrm rot="0">
            <a:off x="739774" y="803366"/>
            <a:ext cx="573722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tabLst>
                <a:tab pos="2642870" algn="l"/>
              </a:tabLst>
            </a:pPr>
            <a:r>
              <a:rPr lang="en-US" altLang="zh-CN" sz="4250" b="0" i="0" u="none" strike="noStrike" kern="1200" cap="none" spc="5" baseline="0">
                <a:solidFill>
                  <a:srgbClr val="262626"/>
                </a:solidFill>
                <a:latin typeface="Garamond" pitchFamily="0" charset="0"/>
                <a:ea typeface="方正舒体" pitchFamily="0" charset="0"/>
                <a:cs typeface="Lucida Sans"/>
              </a:rPr>
              <a:t>PROJECT</a:t>
            </a:r>
            <a:r>
              <a:rPr lang="en-US" altLang="zh-CN" sz="4250" b="0" i="0" u="none" strike="noStrike" kern="1200" cap="none" spc="5" baseline="0">
                <a:solidFill>
                  <a:srgbClr val="262626"/>
                </a:solidFill>
                <a:latin typeface="Garamond" pitchFamily="0" charset="0"/>
                <a:ea typeface="方正舒体" pitchFamily="0" charset="0"/>
                <a:cs typeface="Lucida Sans"/>
              </a:rPr>
              <a:t> </a:t>
            </a:r>
            <a:r>
              <a:rPr lang="en-US" altLang="zh-CN" sz="4250" b="0" i="0" u="none" strike="noStrike" kern="1200" cap="none" spc="-20" baseline="0">
                <a:solidFill>
                  <a:srgbClr val="262626"/>
                </a:solidFill>
                <a:latin typeface="Garamond" pitchFamily="0" charset="0"/>
                <a:ea typeface="方正舒体" pitchFamily="0" charset="0"/>
                <a:cs typeface="Lucida Sans"/>
              </a:rPr>
              <a:t>OVERVIEW</a:t>
            </a:r>
            <a:r>
              <a:rPr lang="en-US" altLang="zh-CN" sz="4250" b="0" i="0" u="none" strike="noStrike" kern="1200" cap="none" spc="-20" baseline="0">
                <a:solidFill>
                  <a:srgbClr val="262626"/>
                </a:solidFill>
                <a:latin typeface="Garamond" pitchFamily="0" charset="0"/>
                <a:ea typeface="方正舒体" pitchFamily="0" charset="0"/>
                <a:cs typeface="Lucida Sans"/>
              </a:rPr>
              <a:t>:</a:t>
            </a:r>
            <a:endParaRPr lang="zh-CN" altLang="en-US" sz="4250" b="0" i="0" u="none" strike="noStrike" kern="1200" cap="none" spc="0" baseline="0">
              <a:solidFill>
                <a:srgbClr val="262626"/>
              </a:solidFill>
              <a:latin typeface="Garamond" pitchFamily="0" charset="0"/>
              <a:ea typeface="方正舒体" pitchFamily="0" charset="0"/>
              <a:cs typeface="Lucida Sans"/>
            </a:endParaRPr>
          </a:p>
        </p:txBody>
      </p:sp>
      <p:sp>
        <p:nvSpPr>
          <p:cNvPr id="139"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5</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40" name="图片"/>
          <p:cNvPicPr>
            <a:picLocks/>
          </p:cNvPicPr>
          <p:nvPr/>
        </p:nvPicPr>
        <p:blipFill>
          <a:blip r:embed="rId3" cstate="print"/>
          <a:stretch>
            <a:fillRect/>
          </a:stretch>
        </p:blipFill>
        <p:spPr>
          <a:xfrm rot="0">
            <a:off x="676275" y="6467475"/>
            <a:ext cx="2143125" cy="200024"/>
          </a:xfrm>
          <a:prstGeom prst="rect"/>
          <a:noFill/>
          <a:ln w="12700" cmpd="sng" cap="flat">
            <a:noFill/>
            <a:prstDash val="solid"/>
            <a:miter/>
          </a:ln>
        </p:spPr>
      </p:pic>
      <p:sp>
        <p:nvSpPr>
          <p:cNvPr id="141" name="矩形"/>
          <p:cNvSpPr>
            <a:spLocks/>
          </p:cNvSpPr>
          <p:nvPr/>
        </p:nvSpPr>
        <p:spPr>
          <a:xfrm rot="0">
            <a:off x="990600" y="1664791"/>
            <a:ext cx="8239125"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83208736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699452" y="918214"/>
            <a:ext cx="5996623" cy="502284"/>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3200" b="0" i="0" u="none" strike="noStrike" kern="1200" cap="none" spc="25" baseline="0">
                <a:solidFill>
                  <a:srgbClr val="262626"/>
                </a:solidFill>
                <a:latin typeface="Garamond" pitchFamily="0" charset="0"/>
                <a:ea typeface="方正舒体" pitchFamily="0" charset="0"/>
                <a:cs typeface="Lucida Sans"/>
              </a:rPr>
              <a:t>W</a:t>
            </a:r>
            <a:r>
              <a:rPr lang="en-US" altLang="zh-CN" sz="3200" b="0" i="0" u="none" strike="noStrike" kern="1200" cap="none" spc="-20" baseline="0">
                <a:solidFill>
                  <a:srgbClr val="262626"/>
                </a:solidFill>
                <a:latin typeface="Garamond" pitchFamily="0" charset="0"/>
                <a:ea typeface="方正舒体" pitchFamily="0" charset="0"/>
                <a:cs typeface="Lucida Sans"/>
              </a:rPr>
              <a:t>H</a:t>
            </a:r>
            <a:r>
              <a:rPr lang="en-US" altLang="zh-CN" sz="3200" b="0" i="0" u="none" strike="noStrike" kern="1200" cap="none" spc="20" baseline="0">
                <a:solidFill>
                  <a:srgbClr val="262626"/>
                </a:solidFill>
                <a:latin typeface="Garamond" pitchFamily="0" charset="0"/>
                <a:ea typeface="方正舒体" pitchFamily="0" charset="0"/>
                <a:cs typeface="Lucida Sans"/>
              </a:rPr>
              <a:t>O</a:t>
            </a:r>
            <a:r>
              <a:rPr lang="en-US" altLang="zh-CN" sz="3200" b="0" i="0" u="none" strike="noStrike" kern="1200" cap="none" spc="-235" baseline="0">
                <a:solidFill>
                  <a:srgbClr val="262626"/>
                </a:solidFill>
                <a:latin typeface="Garamond" pitchFamily="0" charset="0"/>
                <a:ea typeface="方正舒体" pitchFamily="0" charset="0"/>
                <a:cs typeface="Lucida Sans"/>
              </a:rPr>
              <a:t> </a:t>
            </a:r>
            <a:r>
              <a:rPr lang="en-US" altLang="zh-CN" sz="3200" b="0" i="0" u="none" strike="noStrike" kern="1200" cap="none" spc="-10" baseline="0">
                <a:solidFill>
                  <a:srgbClr val="262626"/>
                </a:solidFill>
                <a:latin typeface="Garamond" pitchFamily="0" charset="0"/>
                <a:ea typeface="方正舒体" pitchFamily="0" charset="0"/>
                <a:cs typeface="Lucida Sans"/>
              </a:rPr>
              <a:t>AR</a:t>
            </a:r>
            <a:r>
              <a:rPr lang="en-US" altLang="zh-CN" sz="3200" b="0" i="0" u="none" strike="noStrike" kern="1200" cap="none" spc="15" baseline="0">
                <a:solidFill>
                  <a:srgbClr val="262626"/>
                </a:solidFill>
                <a:latin typeface="Garamond" pitchFamily="0" charset="0"/>
                <a:ea typeface="方正舒体" pitchFamily="0" charset="0"/>
                <a:cs typeface="Lucida Sans"/>
              </a:rPr>
              <a:t>E</a:t>
            </a:r>
            <a:r>
              <a:rPr lang="en-US" altLang="zh-CN" sz="3200" b="0" i="0" u="none" strike="noStrike" kern="1200" cap="none" spc="-35" baseline="0">
                <a:solidFill>
                  <a:srgbClr val="262626"/>
                </a:solidFill>
                <a:latin typeface="Garamond" pitchFamily="0" charset="0"/>
                <a:ea typeface="方正舒体" pitchFamily="0" charset="0"/>
                <a:cs typeface="Lucida Sans"/>
              </a:rPr>
              <a:t> </a:t>
            </a:r>
            <a:r>
              <a:rPr lang="en-US" altLang="zh-CN" sz="3200" b="0" i="0" u="none" strike="noStrike" kern="1200" cap="none" spc="-10" baseline="0">
                <a:solidFill>
                  <a:srgbClr val="262626"/>
                </a:solidFill>
                <a:latin typeface="Garamond" pitchFamily="0" charset="0"/>
                <a:ea typeface="方正舒体" pitchFamily="0" charset="0"/>
                <a:cs typeface="Lucida Sans"/>
              </a:rPr>
              <a:t>T</a:t>
            </a:r>
            <a:r>
              <a:rPr lang="en-US" altLang="zh-CN" sz="3200" b="0" i="0" u="none" strike="noStrike" kern="1200" cap="none" spc="-15" baseline="0">
                <a:solidFill>
                  <a:srgbClr val="262626"/>
                </a:solidFill>
                <a:latin typeface="Garamond" pitchFamily="0" charset="0"/>
                <a:ea typeface="方正舒体" pitchFamily="0" charset="0"/>
                <a:cs typeface="Lucida Sans"/>
              </a:rPr>
              <a:t>H</a:t>
            </a:r>
            <a:r>
              <a:rPr lang="en-US" altLang="zh-CN" sz="3200" b="0" i="0" u="none" strike="noStrike" kern="1200" cap="none" spc="15" baseline="0">
                <a:solidFill>
                  <a:srgbClr val="262626"/>
                </a:solidFill>
                <a:latin typeface="Garamond" pitchFamily="0" charset="0"/>
                <a:ea typeface="方正舒体" pitchFamily="0" charset="0"/>
                <a:cs typeface="Lucida Sans"/>
              </a:rPr>
              <a:t>E</a:t>
            </a:r>
            <a:r>
              <a:rPr lang="en-US" altLang="zh-CN" sz="3200" b="0" i="0" u="none" strike="noStrike" kern="1200" cap="none" spc="-35" baseline="0">
                <a:solidFill>
                  <a:srgbClr val="262626"/>
                </a:solidFill>
                <a:latin typeface="Garamond" pitchFamily="0" charset="0"/>
                <a:ea typeface="方正舒体" pitchFamily="0" charset="0"/>
                <a:cs typeface="Lucida Sans"/>
              </a:rPr>
              <a:t> </a:t>
            </a:r>
            <a:r>
              <a:rPr lang="en-US" altLang="zh-CN" sz="3200" b="0" i="0" u="none" strike="noStrike" kern="1200" cap="none" spc="-20" baseline="0">
                <a:solidFill>
                  <a:srgbClr val="262626"/>
                </a:solidFill>
                <a:latin typeface="Garamond" pitchFamily="0" charset="0"/>
                <a:ea typeface="方正舒体" pitchFamily="0" charset="0"/>
                <a:cs typeface="Lucida Sans"/>
              </a:rPr>
              <a:t>E</a:t>
            </a:r>
            <a:r>
              <a:rPr lang="en-US" altLang="zh-CN" sz="3200" b="0" i="0" u="none" strike="noStrike" kern="1200" cap="none" spc="30" baseline="0">
                <a:solidFill>
                  <a:srgbClr val="262626"/>
                </a:solidFill>
                <a:latin typeface="Garamond" pitchFamily="0" charset="0"/>
                <a:ea typeface="方正舒体" pitchFamily="0" charset="0"/>
                <a:cs typeface="Lucida Sans"/>
              </a:rPr>
              <a:t>N</a:t>
            </a:r>
            <a:r>
              <a:rPr lang="en-US" altLang="zh-CN" sz="3200" b="0" i="0" u="none" strike="noStrike" kern="1200" cap="none" spc="15" baseline="0">
                <a:solidFill>
                  <a:srgbClr val="262626"/>
                </a:solidFill>
                <a:latin typeface="Garamond" pitchFamily="0" charset="0"/>
                <a:ea typeface="方正舒体" pitchFamily="0" charset="0"/>
                <a:cs typeface="Lucida Sans"/>
              </a:rPr>
              <a:t>D</a:t>
            </a:r>
            <a:r>
              <a:rPr lang="en-US" altLang="zh-CN" sz="3200" b="0" i="0" u="none" strike="noStrike" kern="1200" cap="none" spc="15" baseline="0">
                <a:solidFill>
                  <a:srgbClr val="262626"/>
                </a:solidFill>
                <a:latin typeface="Garamond" pitchFamily="0" charset="0"/>
                <a:ea typeface="方正舒体" pitchFamily="0" charset="0"/>
                <a:cs typeface="Lucida Sans"/>
              </a:rPr>
              <a:t> </a:t>
            </a:r>
            <a:r>
              <a:rPr lang="en-US" altLang="zh-CN" sz="3200" b="0" i="0" u="none" strike="noStrike" kern="1200" cap="none" spc="0" baseline="0">
                <a:solidFill>
                  <a:srgbClr val="262626"/>
                </a:solidFill>
                <a:latin typeface="Garamond" pitchFamily="0" charset="0"/>
                <a:ea typeface="方正舒体" pitchFamily="0" charset="0"/>
                <a:cs typeface="Lucida Sans"/>
              </a:rPr>
              <a:t>U</a:t>
            </a:r>
            <a:r>
              <a:rPr lang="en-US" altLang="zh-CN" sz="3200" b="0" i="0" u="none" strike="noStrike" kern="1200" cap="none" spc="10" baseline="0">
                <a:solidFill>
                  <a:srgbClr val="262626"/>
                </a:solidFill>
                <a:latin typeface="Garamond" pitchFamily="0" charset="0"/>
                <a:ea typeface="方正舒体" pitchFamily="0" charset="0"/>
                <a:cs typeface="Lucida Sans"/>
              </a:rPr>
              <a:t>S</a:t>
            </a:r>
            <a:r>
              <a:rPr lang="en-US" altLang="zh-CN" sz="3200" b="0" i="0" u="none" strike="noStrike" kern="1200" cap="none" spc="-25" baseline="0">
                <a:solidFill>
                  <a:srgbClr val="262626"/>
                </a:solidFill>
                <a:latin typeface="Garamond" pitchFamily="0" charset="0"/>
                <a:ea typeface="方正舒体" pitchFamily="0" charset="0"/>
                <a:cs typeface="Lucida Sans"/>
              </a:rPr>
              <a:t>E</a:t>
            </a:r>
            <a:r>
              <a:rPr lang="en-US" altLang="zh-CN" sz="3200" b="0" i="0" u="none" strike="noStrike" kern="1200" cap="none" spc="-10" baseline="0">
                <a:solidFill>
                  <a:srgbClr val="262626"/>
                </a:solidFill>
                <a:latin typeface="Garamond" pitchFamily="0" charset="0"/>
                <a:ea typeface="方正舒体" pitchFamily="0" charset="0"/>
                <a:cs typeface="Lucida Sans"/>
              </a:rPr>
              <a:t>R</a:t>
            </a:r>
            <a:r>
              <a:rPr lang="en-US" altLang="zh-CN" sz="3200" b="0" i="0" u="none" strike="noStrike" kern="1200" cap="none" spc="5" baseline="0">
                <a:solidFill>
                  <a:srgbClr val="262626"/>
                </a:solidFill>
                <a:latin typeface="Garamond" pitchFamily="0" charset="0"/>
                <a:ea typeface="方正舒体" pitchFamily="0" charset="0"/>
                <a:cs typeface="Lucida Sans"/>
              </a:rPr>
              <a:t>S</a:t>
            </a:r>
            <a:r>
              <a:rPr lang="en-US" altLang="zh-CN" sz="3200" b="0" i="0" u="none" strike="noStrike" kern="1200" cap="none" spc="5" baseline="0">
                <a:solidFill>
                  <a:srgbClr val="262626"/>
                </a:solidFill>
                <a:latin typeface="Garamond" pitchFamily="0" charset="0"/>
                <a:ea typeface="方正舒体" pitchFamily="0" charset="0"/>
                <a:cs typeface="Lucida Sans"/>
              </a:rPr>
              <a:t>?</a:t>
            </a:r>
            <a:endParaRPr lang="zh-CN" altLang="en-US" sz="3200" b="0" i="0" u="none" strike="noStrike" kern="1200" cap="none" spc="0" baseline="0">
              <a:solidFill>
                <a:srgbClr val="262626"/>
              </a:solidFill>
              <a:latin typeface="Garamond" pitchFamily="0" charset="0"/>
              <a:ea typeface="方正舒体" pitchFamily="0" charset="0"/>
              <a:cs typeface="Lucida Sans"/>
            </a:endParaRPr>
          </a:p>
        </p:txBody>
      </p:sp>
      <p:sp>
        <p:nvSpPr>
          <p:cNvPr id="146"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6</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47" name="图片"/>
          <p:cNvPicPr>
            <a:picLocks/>
          </p:cNvPicPr>
          <p:nvPr/>
        </p:nvPicPr>
        <p:blipFill>
          <a:blip r:embed="rId2" cstate="print"/>
          <a:stretch>
            <a:fillRect/>
          </a:stretch>
        </p:blipFill>
        <p:spPr>
          <a:xfrm rot="0">
            <a:off x="723900" y="6172200"/>
            <a:ext cx="2181225" cy="485775"/>
          </a:xfrm>
          <a:prstGeom prst="rect"/>
          <a:noFill/>
          <a:ln w="12700" cmpd="sng" cap="flat">
            <a:noFill/>
            <a:prstDash val="solid"/>
            <a:miter/>
          </a:ln>
        </p:spPr>
      </p:pic>
      <p:sp>
        <p:nvSpPr>
          <p:cNvPr id="148" name="矩形"/>
          <p:cNvSpPr>
            <a:spLocks/>
          </p:cNvSpPr>
          <p:nvPr/>
        </p:nvSpPr>
        <p:spPr>
          <a:xfrm rot="0">
            <a:off x="1143000" y="2000045"/>
            <a:ext cx="9677399"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9722466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pic>
        <p:nvPicPr>
          <p:cNvPr id="149" name="图片"/>
          <p:cNvPicPr>
            <a:picLocks/>
          </p:cNvPicPr>
          <p:nvPr/>
        </p:nvPicPr>
        <p:blipFill>
          <a:blip r:embed="rId2" cstate="print"/>
          <a:stretch>
            <a:fillRect/>
          </a:stretch>
        </p:blipFill>
        <p:spPr>
          <a:xfrm rot="0">
            <a:off x="0" y="1476375"/>
            <a:ext cx="2695574" cy="3248025"/>
          </a:xfrm>
          <a:prstGeom prst="rect"/>
          <a:noFill/>
          <a:ln w="12700" cmpd="sng" cap="flat">
            <a:noFill/>
            <a:prstDash val="solid"/>
            <a:miter/>
          </a:ln>
        </p:spPr>
      </p:pic>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3" name="文本框"/>
          <p:cNvSpPr>
            <a:spLocks noGrp="1"/>
          </p:cNvSpPr>
          <p:nvPr>
            <p:ph type="title"/>
          </p:nvPr>
        </p:nvSpPr>
        <p:spPr>
          <a:xfrm rot="0">
            <a:off x="558165" y="856399"/>
            <a:ext cx="10795635" cy="567463"/>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25" baseline="0">
                <a:solidFill>
                  <a:srgbClr val="262626"/>
                </a:solidFill>
                <a:latin typeface="Garamond" pitchFamily="0" charset="0"/>
                <a:ea typeface="方正舒体" pitchFamily="0" charset="0"/>
                <a:cs typeface="Lucida Sans"/>
              </a:rPr>
              <a:t>U</a:t>
            </a:r>
            <a:r>
              <a:rPr lang="en-US" altLang="zh-CN" sz="3600" b="1" i="0" u="none" strike="noStrike" kern="1200" cap="none" spc="0" baseline="0">
                <a:solidFill>
                  <a:srgbClr val="262626"/>
                </a:solidFill>
                <a:latin typeface="Garamond" pitchFamily="0" charset="0"/>
                <a:ea typeface="方正舒体" pitchFamily="0" charset="0"/>
                <a:cs typeface="Lucida Sans"/>
              </a:rPr>
              <a:t>R</a:t>
            </a:r>
            <a:r>
              <a:rPr lang="en-US" altLang="zh-CN" sz="3600" b="1" i="0" u="none" strike="noStrike" kern="1200" cap="none" spc="5" baseline="0">
                <a:solidFill>
                  <a:srgbClr val="262626"/>
                </a:solidFill>
                <a:latin typeface="Garamond" pitchFamily="0" charset="0"/>
                <a:ea typeface="方正舒体" pitchFamily="0" charset="0"/>
                <a:cs typeface="Lucida Sans"/>
              </a:rPr>
              <a:t> </a:t>
            </a:r>
            <a:r>
              <a:rPr lang="en-US" altLang="zh-CN" sz="3600" b="1" i="0" u="none" strike="noStrike" kern="1200" cap="none" spc="25" baseline="0">
                <a:solidFill>
                  <a:srgbClr val="262626"/>
                </a:solidFill>
                <a:latin typeface="Garamond" pitchFamily="0" charset="0"/>
                <a:ea typeface="方正舒体" pitchFamily="0" charset="0"/>
                <a:cs typeface="Lucida Sans"/>
              </a:rPr>
              <a:t>S</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25" baseline="0">
                <a:solidFill>
                  <a:srgbClr val="262626"/>
                </a:solidFill>
                <a:latin typeface="Garamond" pitchFamily="0" charset="0"/>
                <a:ea typeface="方正舒体" pitchFamily="0" charset="0"/>
                <a:cs typeface="Lucida Sans"/>
              </a:rPr>
              <a:t>LU</a:t>
            </a:r>
            <a:r>
              <a:rPr lang="en-US" altLang="zh-CN" sz="3600" b="1" i="0" u="none" strike="noStrike" kern="1200" cap="none" spc="-35" baseline="0">
                <a:solidFill>
                  <a:srgbClr val="262626"/>
                </a:solidFill>
                <a:latin typeface="Garamond" pitchFamily="0" charset="0"/>
                <a:ea typeface="方正舒体" pitchFamily="0" charset="0"/>
                <a:cs typeface="Lucida Sans"/>
              </a:rPr>
              <a:t>T</a:t>
            </a:r>
            <a:r>
              <a:rPr lang="en-US" altLang="zh-CN" sz="3600" b="1" i="0" u="none" strike="noStrike" kern="1200" cap="none" spc="-30" baseline="0">
                <a:solidFill>
                  <a:srgbClr val="262626"/>
                </a:solidFill>
                <a:latin typeface="Garamond" pitchFamily="0" charset="0"/>
                <a:ea typeface="方正舒体" pitchFamily="0" charset="0"/>
                <a:cs typeface="Lucida Sans"/>
              </a:rPr>
              <a:t>I</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0" baseline="0">
                <a:solidFill>
                  <a:srgbClr val="262626"/>
                </a:solidFill>
                <a:latin typeface="Garamond" pitchFamily="0" charset="0"/>
                <a:ea typeface="方正舒体" pitchFamily="0" charset="0"/>
                <a:cs typeface="Lucida Sans"/>
              </a:rPr>
              <a:t>N</a:t>
            </a:r>
            <a:r>
              <a:rPr lang="en-US" altLang="zh-CN" sz="3600" b="1" i="0" u="none" strike="noStrike" kern="1200" cap="none" spc="-345" baseline="0">
                <a:solidFill>
                  <a:srgbClr val="262626"/>
                </a:solidFill>
                <a:latin typeface="Garamond" pitchFamily="0" charset="0"/>
                <a:ea typeface="方正舒体" pitchFamily="0" charset="0"/>
                <a:cs typeface="Lucida Sans"/>
              </a:rPr>
              <a:t> </a:t>
            </a:r>
            <a:r>
              <a:rPr lang="en-US" altLang="zh-CN" sz="3600" b="1" i="0" u="none" strike="noStrike" kern="1200" cap="none" spc="-35" baseline="0">
                <a:solidFill>
                  <a:srgbClr val="262626"/>
                </a:solidFill>
                <a:latin typeface="Garamond" pitchFamily="0" charset="0"/>
                <a:ea typeface="方正舒体" pitchFamily="0" charset="0"/>
                <a:cs typeface="Lucida Sans"/>
              </a:rPr>
              <a:t>A</a:t>
            </a:r>
            <a:r>
              <a:rPr lang="en-US" altLang="zh-CN" sz="3600" b="1" i="0" u="none" strike="noStrike" kern="1200" cap="none" spc="-5" baseline="0">
                <a:solidFill>
                  <a:srgbClr val="262626"/>
                </a:solidFill>
                <a:latin typeface="Garamond" pitchFamily="0" charset="0"/>
                <a:ea typeface="方正舒体" pitchFamily="0" charset="0"/>
                <a:cs typeface="Lucida Sans"/>
              </a:rPr>
              <a:t>N</a:t>
            </a:r>
            <a:r>
              <a:rPr lang="en-US" altLang="zh-CN" sz="3600" b="1" i="0" u="none" strike="noStrike" kern="1200" cap="none" spc="0" baseline="0">
                <a:solidFill>
                  <a:srgbClr val="262626"/>
                </a:solidFill>
                <a:latin typeface="Garamond" pitchFamily="0" charset="0"/>
                <a:ea typeface="方正舒体" pitchFamily="0" charset="0"/>
                <a:cs typeface="Lucida Sans"/>
              </a:rPr>
              <a:t>D</a:t>
            </a:r>
            <a:r>
              <a:rPr lang="en-US" altLang="zh-CN" sz="3600" b="1" i="0" u="none" strike="noStrike" kern="1200" cap="none" spc="35" baseline="0">
                <a:solidFill>
                  <a:srgbClr val="262626"/>
                </a:solidFill>
                <a:latin typeface="Garamond" pitchFamily="0" charset="0"/>
                <a:ea typeface="方正舒体" pitchFamily="0" charset="0"/>
                <a:cs typeface="Lucida Sans"/>
              </a:rPr>
              <a:t> </a:t>
            </a:r>
            <a:r>
              <a:rPr lang="en-US" altLang="zh-CN" sz="3600" b="1" i="0" u="none" strike="noStrike" kern="1200" cap="none" spc="-30" baseline="0">
                <a:solidFill>
                  <a:srgbClr val="262626"/>
                </a:solidFill>
                <a:latin typeface="Garamond" pitchFamily="0" charset="0"/>
                <a:ea typeface="方正舒体" pitchFamily="0" charset="0"/>
                <a:cs typeface="Lucida Sans"/>
              </a:rPr>
              <a:t>I</a:t>
            </a:r>
            <a:r>
              <a:rPr lang="en-US" altLang="zh-CN" sz="3600" b="1" i="0" u="none" strike="noStrike" kern="1200" cap="none" spc="-35" baseline="0">
                <a:solidFill>
                  <a:srgbClr val="262626"/>
                </a:solidFill>
                <a:latin typeface="Garamond" pitchFamily="0" charset="0"/>
                <a:ea typeface="方正舒体" pitchFamily="0" charset="0"/>
                <a:cs typeface="Lucida Sans"/>
              </a:rPr>
              <a:t>T</a:t>
            </a:r>
            <a:r>
              <a:rPr lang="en-US" altLang="zh-CN" sz="3600" b="1" i="0" u="none" strike="noStrike" kern="1200" cap="none" spc="0" baseline="0">
                <a:solidFill>
                  <a:srgbClr val="262626"/>
                </a:solidFill>
                <a:latin typeface="Garamond" pitchFamily="0" charset="0"/>
                <a:ea typeface="方正舒体" pitchFamily="0" charset="0"/>
                <a:cs typeface="Lucida Sans"/>
              </a:rPr>
              <a:t>S</a:t>
            </a:r>
            <a:r>
              <a:rPr lang="en-US" altLang="zh-CN" sz="3600" b="1" i="0" u="none" strike="noStrike" kern="1200" cap="none" spc="60" baseline="0">
                <a:solidFill>
                  <a:srgbClr val="262626"/>
                </a:solidFill>
                <a:latin typeface="Garamond" pitchFamily="0" charset="0"/>
                <a:ea typeface="方正舒体" pitchFamily="0" charset="0"/>
                <a:cs typeface="Lucida Sans"/>
              </a:rPr>
              <a:t> </a:t>
            </a:r>
            <a:r>
              <a:rPr lang="en-US" altLang="zh-CN" sz="3600" b="1" i="0" u="none" strike="noStrike" kern="1200" cap="none" spc="-295" baseline="0">
                <a:solidFill>
                  <a:srgbClr val="262626"/>
                </a:solidFill>
                <a:latin typeface="Garamond" pitchFamily="0" charset="0"/>
                <a:ea typeface="方正舒体" pitchFamily="0" charset="0"/>
                <a:cs typeface="Lucida Sans"/>
              </a:rPr>
              <a:t>V</a:t>
            </a:r>
            <a:r>
              <a:rPr lang="en-US" altLang="zh-CN" sz="3600" b="1" i="0" u="none" strike="noStrike" kern="1200" cap="none" spc="-35" baseline="0">
                <a:solidFill>
                  <a:srgbClr val="262626"/>
                </a:solidFill>
                <a:latin typeface="Garamond" pitchFamily="0" charset="0"/>
                <a:ea typeface="方正舒体" pitchFamily="0" charset="0"/>
                <a:cs typeface="Lucida Sans"/>
              </a:rPr>
              <a:t>A</a:t>
            </a:r>
            <a:r>
              <a:rPr lang="en-US" altLang="zh-CN" sz="3600" b="1" i="0" u="none" strike="noStrike" kern="1200" cap="none" spc="25" baseline="0">
                <a:solidFill>
                  <a:srgbClr val="262626"/>
                </a:solidFill>
                <a:latin typeface="Garamond" pitchFamily="0" charset="0"/>
                <a:ea typeface="方正舒体" pitchFamily="0" charset="0"/>
                <a:cs typeface="Lucida Sans"/>
              </a:rPr>
              <a:t>LU</a:t>
            </a:r>
            <a:r>
              <a:rPr lang="en-US" altLang="zh-CN" sz="3600" b="1" i="0" u="none" strike="noStrike" kern="1200" cap="none" spc="0" baseline="0">
                <a:solidFill>
                  <a:srgbClr val="262626"/>
                </a:solidFill>
                <a:latin typeface="Garamond" pitchFamily="0" charset="0"/>
                <a:ea typeface="方正舒体" pitchFamily="0" charset="0"/>
                <a:cs typeface="Lucida Sans"/>
              </a:rPr>
              <a:t>E</a:t>
            </a:r>
            <a:r>
              <a:rPr lang="en-US" altLang="zh-CN" sz="3600" b="1" i="0" u="none" strike="noStrike" kern="1200" cap="none" spc="0" baseline="0">
                <a:solidFill>
                  <a:srgbClr val="262626"/>
                </a:solidFill>
                <a:latin typeface="Garamond" pitchFamily="0" charset="0"/>
                <a:ea typeface="方正舒体" pitchFamily="0" charset="0"/>
                <a:cs typeface="Lucida Sans"/>
              </a:rPr>
              <a:t> </a:t>
            </a:r>
            <a:r>
              <a:rPr lang="en-US" altLang="zh-CN" sz="3600" b="1" i="0" u="none" strike="noStrike" kern="1200" cap="none" spc="-15" baseline="0">
                <a:solidFill>
                  <a:srgbClr val="262626"/>
                </a:solidFill>
                <a:latin typeface="Garamond" pitchFamily="0" charset="0"/>
                <a:ea typeface="方正舒体" pitchFamily="0" charset="0"/>
                <a:cs typeface="Lucida Sans"/>
              </a:rPr>
              <a:t>P</a:t>
            </a:r>
            <a:r>
              <a:rPr lang="en-US" altLang="zh-CN" sz="3600" b="1" i="0" u="none" strike="noStrike" kern="1200" cap="none" spc="-30" baseline="0">
                <a:solidFill>
                  <a:srgbClr val="262626"/>
                </a:solidFill>
                <a:latin typeface="Garamond" pitchFamily="0" charset="0"/>
                <a:ea typeface="方正舒体" pitchFamily="0" charset="0"/>
                <a:cs typeface="Lucida Sans"/>
              </a:rPr>
              <a:t>R</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15" baseline="0">
                <a:solidFill>
                  <a:srgbClr val="262626"/>
                </a:solidFill>
                <a:latin typeface="Garamond" pitchFamily="0" charset="0"/>
                <a:ea typeface="方正舒体" pitchFamily="0" charset="0"/>
                <a:cs typeface="Lucida Sans"/>
              </a:rPr>
              <a:t>P</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25" baseline="0">
                <a:solidFill>
                  <a:srgbClr val="262626"/>
                </a:solidFill>
                <a:latin typeface="Garamond" pitchFamily="0" charset="0"/>
                <a:ea typeface="方正舒体" pitchFamily="0" charset="0"/>
                <a:cs typeface="Lucida Sans"/>
              </a:rPr>
              <a:t>S</a:t>
            </a:r>
            <a:r>
              <a:rPr lang="en-US" altLang="zh-CN" sz="3600" b="1" i="0" u="none" strike="noStrike" kern="1200" cap="none" spc="-30" baseline="0">
                <a:solidFill>
                  <a:srgbClr val="262626"/>
                </a:solidFill>
                <a:latin typeface="Garamond" pitchFamily="0" charset="0"/>
                <a:ea typeface="方正舒体" pitchFamily="0" charset="0"/>
                <a:cs typeface="Lucida Sans"/>
              </a:rPr>
              <a:t>I</a:t>
            </a:r>
            <a:r>
              <a:rPr lang="en-US" altLang="zh-CN" sz="3600" b="1" i="0" u="none" strike="noStrike" kern="1200" cap="none" spc="-35" baseline="0">
                <a:solidFill>
                  <a:srgbClr val="262626"/>
                </a:solidFill>
                <a:latin typeface="Garamond" pitchFamily="0" charset="0"/>
                <a:ea typeface="方正舒体" pitchFamily="0" charset="0"/>
                <a:cs typeface="Lucida Sans"/>
              </a:rPr>
              <a:t>T</a:t>
            </a:r>
            <a:r>
              <a:rPr lang="en-US" altLang="zh-CN" sz="3600" b="1" i="0" u="none" strike="noStrike" kern="1200" cap="none" spc="-30" baseline="0">
                <a:solidFill>
                  <a:srgbClr val="262626"/>
                </a:solidFill>
                <a:latin typeface="Garamond" pitchFamily="0" charset="0"/>
                <a:ea typeface="方正舒体" pitchFamily="0" charset="0"/>
                <a:cs typeface="Lucida Sans"/>
              </a:rPr>
              <a:t>I</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0" baseline="0">
                <a:solidFill>
                  <a:srgbClr val="262626"/>
                </a:solidFill>
                <a:latin typeface="Garamond" pitchFamily="0" charset="0"/>
                <a:ea typeface="方正舒体" pitchFamily="0" charset="0"/>
                <a:cs typeface="Lucida Sans"/>
              </a:rPr>
              <a:t>N</a:t>
            </a:r>
            <a:r>
              <a:rPr lang="en-US" altLang="zh-CN" sz="3600" b="1" i="0" u="none" strike="noStrike" kern="1200" cap="none" spc="0" baseline="0">
                <a:solidFill>
                  <a:srgbClr val="262626"/>
                </a:solidFill>
                <a:latin typeface="Garamond" pitchFamily="0" charset="0"/>
                <a:ea typeface="方正舒体" pitchFamily="0" charset="0"/>
                <a:cs typeface="Lucida Sans"/>
              </a:rPr>
              <a:t>:</a:t>
            </a:r>
            <a:endParaRPr lang="zh-CN" altLang="en-US" sz="3600" b="1" i="0" u="none" strike="noStrike" kern="1200" cap="none" spc="0" baseline="0">
              <a:solidFill>
                <a:srgbClr val="262626"/>
              </a:solidFill>
              <a:latin typeface="Garamond" pitchFamily="0" charset="0"/>
              <a:ea typeface="方正舒体" pitchFamily="0" charset="0"/>
              <a:cs typeface="Lucida Sans"/>
            </a:endParaRPr>
          </a:p>
        </p:txBody>
      </p:sp>
      <p:sp>
        <p:nvSpPr>
          <p:cNvPr id="154" name="文本框"/>
          <p:cNvSpPr>
            <a:spLocks noGrp="1"/>
          </p:cNvSpPr>
          <p:nvPr>
            <p:ph type="sldNum"/>
          </p:nvPr>
        </p:nvSpPr>
        <p:spPr>
          <a:xfrm rot="0">
            <a:off x="12041189" y="6473825"/>
            <a:ext cx="150811" cy="19050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7</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55" name="图片"/>
          <p:cNvPicPr>
            <a:picLocks/>
          </p:cNvPicPr>
          <p:nvPr/>
        </p:nvPicPr>
        <p:blipFill>
          <a:blip r:embed="rId3" cstate="print"/>
          <a:stretch>
            <a:fillRect/>
          </a:stretch>
        </p:blipFill>
        <p:spPr>
          <a:xfrm rot="0">
            <a:off x="676275" y="6467475"/>
            <a:ext cx="2143125" cy="200024"/>
          </a:xfrm>
          <a:prstGeom prst="rect"/>
          <a:noFill/>
          <a:ln w="12700" cmpd="sng" cap="flat">
            <a:noFill/>
            <a:prstDash val="solid"/>
            <a:miter/>
          </a:ln>
        </p:spPr>
      </p:pic>
      <p:sp>
        <p:nvSpPr>
          <p:cNvPr id="156" name="矩形"/>
          <p:cNvSpPr>
            <a:spLocks/>
          </p:cNvSpPr>
          <p:nvPr/>
        </p:nvSpPr>
        <p:spPr>
          <a:xfrm rot="0">
            <a:off x="2819400" y="1510789"/>
            <a:ext cx="8610600"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Data-Driven Insights</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Enables managers to make informed decisions based on accurate, real-lime performance data.</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Improved Efficiency</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Automates the data collection and analysis process, saving time and reducing manual errors</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Enhanced Employee Developmen</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t: Identifies training needs and development opportunities, leading to a more skilled workforce.</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Better Performance Management</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Helps in recognizing top performers and addressing underperformance, ultimately Improving overall</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productivity.</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a:t>
            </a: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Cost-Effective Solution</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Leverages the widely accessible Excel platform, avoiding the need for expensive software or tools.</a:t>
            </a:r>
            <a:endParaRPr lang="zh-CN" altLang="en-US" sz="2400" b="0" i="0" u="none" strike="noStrike" kern="1200" cap="none" spc="0" baseline="0">
              <a:solidFill>
                <a:schemeClr val="tx1"/>
              </a:solidFill>
              <a:latin typeface="Garamond" pitchFamily="0" charset="0"/>
              <a:ea typeface="方正舒体" pitchFamily="0" charset="0"/>
              <a:cs typeface="Times New Roman" pitchFamily="18" charset="0"/>
            </a:endParaRPr>
          </a:p>
        </p:txBody>
      </p:sp>
    </p:spTree>
    <p:extLst>
      <p:ext uri="{BB962C8B-B14F-4D97-AF65-F5344CB8AC3E}">
        <p14:creationId xmlns:p14="http://schemas.microsoft.com/office/powerpoint/2010/main" val="106299165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1600200" y="152400"/>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rgbClr val="262626"/>
                </a:solidFill>
                <a:latin typeface="Garamond" pitchFamily="0" charset="0"/>
                <a:ea typeface="方正舒体" pitchFamily="0" charset="0"/>
                <a:cs typeface="Lucida Sans"/>
              </a:rPr>
              <a:t>Dataset </a:t>
            </a:r>
            <a:r>
              <a:rPr lang="en-US" altLang="zh-CN" sz="4000" b="1" i="0" u="none" strike="noStrike" kern="1200" cap="none" spc="0" baseline="0">
                <a:solidFill>
                  <a:srgbClr val="262626"/>
                </a:solidFill>
                <a:latin typeface="Garamond" pitchFamily="0" charset="0"/>
                <a:ea typeface="方正舒体" pitchFamily="0" charset="0"/>
                <a:cs typeface="Lucida Sans"/>
              </a:rPr>
              <a:t>Description:</a:t>
            </a:r>
            <a:endParaRPr lang="zh-CN" altLang="en-US" sz="4000" b="1" i="0" u="none" strike="noStrike" kern="1200" cap="none" spc="0" baseline="0">
              <a:solidFill>
                <a:srgbClr val="262626"/>
              </a:solidFill>
              <a:latin typeface="Garamond" pitchFamily="0" charset="0"/>
              <a:ea typeface="方正舒体" pitchFamily="0" charset="0"/>
              <a:cs typeface="Lucida Sans"/>
            </a:endParaRPr>
          </a:p>
        </p:txBody>
      </p:sp>
      <p:sp>
        <p:nvSpPr>
          <p:cNvPr id="158" name="矩形"/>
          <p:cNvSpPr>
            <a:spLocks/>
          </p:cNvSpPr>
          <p:nvPr/>
        </p:nvSpPr>
        <p:spPr>
          <a:xfrm rot="0">
            <a:off x="685800" y="609600"/>
            <a:ext cx="11887199"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body" pitchFamily="0" charset="0"/>
              <a:ea typeface="方正舒体" pitchFamily="0" charset="0"/>
              <a:cs typeface="Times New Roman" pitchFamily="18"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1</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Employee ID: Unique identifier for each employee in the organization.</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2.First Name: The first name of the employee.</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3. Last Name: The last name of the employee.</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4.Email: The address. associated with the employee's communication within the organization.</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5. Business Unit: specific business unit or department to which the employer belongs.</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6.State: The state or region where the employee is located.</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7.Job Function: A brief description of the employee's primary job function or role.</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8.Gender: A code representing Die gender of the employee (e.g.. M for Male, I for Female</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N for Non-binary.</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9.Performance Score: A score indicating the employee's performance level (e.g., Excellent, Satisfactory, Needs Improvement).</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10. Current Employee Rating: The current rating or evaluation of the employee's overall performance.</a:t>
            </a:r>
            <a:endParaRPr lang="zh-CN" altLang="en-US" sz="2400" b="0" i="0" u="none" strike="noStrike" kern="1200" cap="none" spc="0" baseline="0">
              <a:solidFill>
                <a:schemeClr val="tx1"/>
              </a:solidFill>
              <a:latin typeface="Garamond" pitchFamily="0" charset="0"/>
              <a:ea typeface="方正舒体" pitchFamily="0" charset="0"/>
              <a:cs typeface="Times New Roman" pitchFamily="18" charset="0"/>
            </a:endParaRPr>
          </a:p>
        </p:txBody>
      </p:sp>
    </p:spTree>
    <p:extLst>
      <p:ext uri="{BB962C8B-B14F-4D97-AF65-F5344CB8AC3E}">
        <p14:creationId xmlns:p14="http://schemas.microsoft.com/office/powerpoint/2010/main" val="56387376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方正舒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方正舒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方正舒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方正舒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方正舒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方正舒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方正舒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2" cstate="print"/>
          <a:stretch>
            <a:fillRect/>
          </a:stretch>
        </p:blipFill>
        <p:spPr>
          <a:xfrm rot="0">
            <a:off x="66675" y="3381373"/>
            <a:ext cx="2466975" cy="3419474"/>
          </a:xfrm>
          <a:prstGeom prst="rect"/>
          <a:noFill/>
          <a:ln w="12700" cmpd="sng" cap="flat">
            <a:noFill/>
            <a:prstDash val="solid"/>
            <a:miter/>
          </a:ln>
        </p:spPr>
      </p:pic>
      <p:sp>
        <p:nvSpPr>
          <p:cNvPr id="164"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4250" b="0" i="0" u="none" strike="noStrike" kern="1200" cap="none" spc="15" baseline="0">
                <a:solidFill>
                  <a:srgbClr val="262626"/>
                </a:solidFill>
                <a:latin typeface="Garamond" pitchFamily="0" charset="0"/>
                <a:ea typeface="方正舒体" pitchFamily="0" charset="0"/>
                <a:cs typeface="Lucida Sans"/>
              </a:rPr>
              <a:t>THE</a:t>
            </a:r>
            <a:r>
              <a:rPr lang="en-US" altLang="zh-CN" sz="4250" b="0" i="0" u="none" strike="noStrike" kern="1200" cap="none" spc="20" baseline="0">
                <a:solidFill>
                  <a:srgbClr val="262626"/>
                </a:solidFill>
                <a:latin typeface="Garamond" pitchFamily="0" charset="0"/>
                <a:ea typeface="方正舒体" pitchFamily="0" charset="0"/>
                <a:cs typeface="Lucida Sans"/>
              </a:rPr>
              <a:t> </a:t>
            </a:r>
            <a:r>
              <a:rPr lang="en-US" altLang="zh-CN" sz="4250" b="0" i="0" u="none" strike="noStrike" kern="1200" cap="none" spc="20" baseline="0">
                <a:solidFill>
                  <a:srgbClr val="262626"/>
                </a:solidFill>
                <a:latin typeface="Garamond" pitchFamily="0" charset="0"/>
                <a:ea typeface="方正舒体" pitchFamily="0" charset="0"/>
                <a:cs typeface="Lucida Sans"/>
              </a:rPr>
              <a:t>"</a:t>
            </a:r>
            <a:r>
              <a:rPr lang="en-US" altLang="zh-CN" sz="4250" b="0" i="0" u="none" strike="noStrike" kern="1200" cap="none" spc="10" baseline="0">
                <a:solidFill>
                  <a:srgbClr val="262626"/>
                </a:solidFill>
                <a:latin typeface="Garamond" pitchFamily="0" charset="0"/>
                <a:ea typeface="方正舒体" pitchFamily="0" charset="0"/>
                <a:cs typeface="Lucida Sans"/>
              </a:rPr>
              <a:t>WOW</a:t>
            </a:r>
            <a:r>
              <a:rPr lang="en-US" altLang="zh-CN" sz="4250" b="0" i="0" u="none" strike="noStrike" kern="1200" cap="none" spc="10" baseline="0">
                <a:solidFill>
                  <a:srgbClr val="262626"/>
                </a:solidFill>
                <a:latin typeface="Garamond" pitchFamily="0" charset="0"/>
                <a:ea typeface="方正舒体" pitchFamily="0" charset="0"/>
                <a:cs typeface="Lucida Sans"/>
              </a:rPr>
              <a:t>"</a:t>
            </a:r>
            <a:r>
              <a:rPr lang="en-US" altLang="zh-CN" sz="4250" b="0" i="0" u="none" strike="noStrike" kern="1200" cap="none" spc="85" baseline="0">
                <a:solidFill>
                  <a:srgbClr val="262626"/>
                </a:solidFill>
                <a:latin typeface="Garamond" pitchFamily="0" charset="0"/>
                <a:ea typeface="方正舒体" pitchFamily="0" charset="0"/>
                <a:cs typeface="Lucida Sans"/>
              </a:rPr>
              <a:t> </a:t>
            </a:r>
            <a:r>
              <a:rPr lang="en-US" altLang="zh-CN" sz="4250" b="0" i="0" u="none" strike="noStrike" kern="1200" cap="none" spc="10" baseline="0">
                <a:solidFill>
                  <a:srgbClr val="262626"/>
                </a:solidFill>
                <a:latin typeface="Garamond" pitchFamily="0" charset="0"/>
                <a:ea typeface="方正舒体" pitchFamily="0" charset="0"/>
                <a:cs typeface="Lucida Sans"/>
              </a:rPr>
              <a:t>IN</a:t>
            </a:r>
            <a:r>
              <a:rPr lang="en-US" altLang="zh-CN" sz="4250" b="0" i="0" u="none" strike="noStrike" kern="1200" cap="none" spc="-5" baseline="0">
                <a:solidFill>
                  <a:srgbClr val="262626"/>
                </a:solidFill>
                <a:latin typeface="Garamond" pitchFamily="0" charset="0"/>
                <a:ea typeface="方正舒体" pitchFamily="0" charset="0"/>
                <a:cs typeface="Lucida Sans"/>
              </a:rPr>
              <a:t> </a:t>
            </a:r>
            <a:r>
              <a:rPr lang="en-US" altLang="zh-CN" sz="4250" b="0" i="0" u="none" strike="noStrike" kern="1200" cap="none" spc="15" baseline="0">
                <a:solidFill>
                  <a:srgbClr val="262626"/>
                </a:solidFill>
                <a:latin typeface="Garamond" pitchFamily="0" charset="0"/>
                <a:ea typeface="方正舒体" pitchFamily="0" charset="0"/>
                <a:cs typeface="Lucida Sans"/>
              </a:rPr>
              <a:t>OUR</a:t>
            </a:r>
            <a:r>
              <a:rPr lang="en-US" altLang="zh-CN" sz="4250" b="0" i="0" u="none" strike="noStrike" kern="1200" cap="none" spc="-10" baseline="0">
                <a:solidFill>
                  <a:srgbClr val="262626"/>
                </a:solidFill>
                <a:latin typeface="Garamond" pitchFamily="0" charset="0"/>
                <a:ea typeface="方正舒体" pitchFamily="0" charset="0"/>
                <a:cs typeface="Lucida Sans"/>
              </a:rPr>
              <a:t> </a:t>
            </a:r>
            <a:r>
              <a:rPr lang="en-US" altLang="zh-CN" sz="4250" b="0" i="0" u="none" strike="noStrike" kern="1200" cap="none" spc="20" baseline="0">
                <a:solidFill>
                  <a:srgbClr val="262626"/>
                </a:solidFill>
                <a:latin typeface="Garamond" pitchFamily="0" charset="0"/>
                <a:ea typeface="方正舒体" pitchFamily="0" charset="0"/>
                <a:cs typeface="Lucida Sans"/>
              </a:rPr>
              <a:t>SOLUTION</a:t>
            </a:r>
            <a:endParaRPr lang="zh-CN" altLang="en-US" sz="4250" b="0" i="0" u="none" strike="noStrike" kern="1200" cap="none" spc="0" baseline="0">
              <a:solidFill>
                <a:srgbClr val="262626"/>
              </a:solidFill>
              <a:latin typeface="Garamond" pitchFamily="0" charset="0"/>
              <a:ea typeface="方正舒体" pitchFamily="0" charset="0"/>
              <a:cs typeface="Lucida Sans"/>
            </a:endParaRPr>
          </a:p>
        </p:txBody>
      </p:sp>
      <p:sp>
        <p:nvSpPr>
          <p:cNvPr id="16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66" name="矩形"/>
          <p:cNvSpPr>
            <a:spLocks/>
          </p:cNvSpPr>
          <p:nvPr/>
        </p:nvSpPr>
        <p:spPr>
          <a:xfrm rot="0">
            <a:off x="2819400" y="1946255"/>
            <a:ext cx="6105832"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Predictive Analytics:</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Integrating predictive models. to forecast future performance trends based on historical data, giving managers a proactive approach to workforce planning.</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Automated Alerts: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The tool can be set up to send automated alerts for critical performance issues. ensuring that managers are immediately notified when attention is needed.</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705948996"/>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
        <a:ea typeface=""/>
        <a:cs typeface=""/>
      </a:majorFont>
      <a:minorFont>
        <a:latin typeface=""/>
        <a:ea typeface=""/>
        <a:cs typeface=""/>
      </a:minorFont>
    </a:fontScheme>
    <a:fmtScheme name="Organic">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
        <a:ea typeface=""/>
        <a:cs typeface=""/>
      </a:majorFont>
      <a:minorFont>
        <a:latin typeface=""/>
        <a:ea typeface=""/>
        <a:cs typeface=""/>
      </a:minorFont>
    </a:fontScheme>
    <a:fmtScheme name="Ion Boardroom">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4.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371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18</cp:revision>
  <dcterms:created xsi:type="dcterms:W3CDTF">2024-03-29T15:07:22Z</dcterms:created>
  <dcterms:modified xsi:type="dcterms:W3CDTF">2024-09-11T02:08:37Z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