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95095" y="3627292"/>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3037955"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R</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J</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E</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E</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V</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I</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H</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a:t>
            </a:r>
            <a:endPar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au81312110</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10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10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2024-04-11T18:46:40Z</dcterms:created>
  <dcterms:modified xsi:type="dcterms:W3CDTF">2024-04-12T06:12:33Z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