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A.jeevitha</a:t>
            </a:r>
            <a:endParaRPr lang="en-US" sz="2400" dirty="0"/>
          </a:p>
          <a:p>
            <a:r>
              <a:rPr lang="en-US" sz="2400" dirty="0"/>
              <a:t>REGISTER NO:</a:t>
            </a:r>
            <a:r>
              <a:rPr lang="en-GB" sz="2400" dirty="0"/>
              <a:t> 122204166</a:t>
            </a:r>
            <a:endParaRPr lang="en-US" sz="2400" dirty="0"/>
          </a:p>
          <a:p>
            <a:r>
              <a:rPr lang="en-US" sz="2400" dirty="0"/>
              <a:t>DEPARTMENT:</a:t>
            </a:r>
            <a:r>
              <a:rPr lang="en-GB" sz="2400" dirty="0"/>
              <a:t> BCOM corporate secretary ship </a:t>
            </a:r>
            <a:endParaRPr lang="en-US" sz="2400" dirty="0"/>
          </a:p>
          <a:p>
            <a:r>
              <a:rPr lang="en-US" sz="2400" dirty="0"/>
              <a:t>COLLEGE</a:t>
            </a:r>
            <a:r>
              <a:rPr lang="en-GB" sz="2400" dirty="0"/>
              <a:t> </a:t>
            </a:r>
            <a:r>
              <a:rPr lang="en-GB" sz="2400" dirty="0" err="1"/>
              <a:t>st.annes</a:t>
            </a:r>
            <a:r>
              <a:rPr lang="en-GB" sz="2400" dirty="0"/>
              <a:t> art &amp;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32AEF4B3-738C-7121-DC4D-EFC6BF0A8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751" y="1048808"/>
            <a:ext cx="6796934" cy="54186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kanishkaduraipandian0904@gmail.com</cp:lastModifiedBy>
  <cp:revision>14</cp:revision>
  <dcterms:created xsi:type="dcterms:W3CDTF">2024-03-29T15:07:22Z</dcterms:created>
  <dcterms:modified xsi:type="dcterms:W3CDTF">2024-09-30T15:57:54Z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