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J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A</a:t>
            </a:r>
            <a:endParaRPr dirty="0" sz="28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endParaRPr sz="2800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PORATE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TARY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r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year </a:t>
            </a:r>
            <a:endParaRPr sz="2800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'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endParaRPr sz="2800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2024-09-04T03:59:50Z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596e2bdfdc5d4d598b9606df2ccd8e4a</vt:lpwstr>
  </property>
</Properties>
</file>