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2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5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5453" y="4562669"/>
            <a:ext cx="922225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Jeevitha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Cauvery Institute of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Mandya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Computer Science and Engineering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2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6158"/>
            <a:ext cx="11029615" cy="50801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is easy to use and provides an extra layer of security for sensitive information.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great introduction to steganography and cryptography for beginners.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basic encryption and might not be secure enough for high-risk applications.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could still be detected as "manipulated" by sophisticated systems.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Applications: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Communication: Share confidential data without leaving a digital trace.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intellectual property (e.g., watermarking with hidden data).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https://github.com/Jeevithak-18/Steganography.git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5131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stronger encryption algorithms like AES or RSA for more secure data hiding.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digital signatures for verification during encryption/decryption.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Steganography: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this technique to hide messages in video files, not just images.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Password Management: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features that manage encryption/decryption passwords through secure means, like hash-based storage or biometric authentication.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Integration: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AI to detect patterns and select the best pixels for hiding messages, making the encryption even harder to detect.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211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1" y="662473"/>
            <a:ext cx="11294838" cy="4842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digital age, ensuring the privacy and security of sensitive data is critical.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communication methods can be intercepted or monitored, making it necessary to find discreet ways to share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secure communication and hiding sensitive messages has grown.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encryption methods might not always be convenient or suitable for hiding messages in plain sight.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077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06" y="1241782"/>
            <a:ext cx="11613485" cy="51496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open-source computer vision library used for image processing.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like cv2.imread and cv2.imwrite are used for reading and writing images.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Module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interact with the operating system, specifically to open the encrypted image file after encryption.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versatile programming language for data processing, image manipulation, and cryptography.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(Python 3.13 64 – bit)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is commonly used to write and debug Python code.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43405"/>
            <a:ext cx="11029615" cy="510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Invisible Security: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messages are hidden in the image without altering its visible appearance.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 can only be extracted by someone who knows the correct password.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 the message and password during encryption and needs to match the password during decryption to reveal the hidden message.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Dual-Purpose Image: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serves as both an artwork and a secure message carrier.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Use Cases: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Communication: Share sensitive information without suspicion.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Stealth Data Transmission: Avoid detection in environments where data transfer is monitored.</a:t>
            </a:r>
            <a:endParaRPr lang="en-IN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231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3568"/>
            <a:ext cx="11029615" cy="50521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who wish to securely share confidential messages, like personal communications or secret notes.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and Corporations: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looking for a simple, yet effective way to share sensitive data securely without using traditional encryption methods.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Enthusiasts: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and hobbyists interested in cryptography, steganography, and image processing techniques.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Enthusiasts: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interested in cryptography and data security applications.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3781D-FE88-0A60-09B1-46109763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08922"/>
            <a:ext cx="11029616" cy="491723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60019-2E6D-002D-9C52-CF67F314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8" y="671804"/>
            <a:ext cx="7704488" cy="2757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30151-6A4F-1737-B7A6-087A89D0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38" y="3498980"/>
            <a:ext cx="7704488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16B6AC-62C5-6EA9-44A8-288CBD55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82546"/>
            <a:ext cx="11029616" cy="355782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Normal Image                                                                    Encrypted Image</a:t>
            </a:r>
            <a:endParaRPr lang="en-IN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B0219-AC9C-BD77-D6A4-5C80F51AFB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1391479"/>
            <a:ext cx="5091820" cy="372169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140EB-BA73-8E43-C66A-65A9E0465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508" y="1391479"/>
            <a:ext cx="5194300" cy="3721696"/>
          </a:xfrm>
        </p:spPr>
      </p:pic>
    </p:spTree>
    <p:extLst>
      <p:ext uri="{BB962C8B-B14F-4D97-AF65-F5344CB8AC3E}">
        <p14:creationId xmlns:p14="http://schemas.microsoft.com/office/powerpoint/2010/main" val="3360630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5914</TotalTime>
  <Words>591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                       Normal Image                                                                    Encrypted Image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45</cp:revision>
  <dcterms:created xsi:type="dcterms:W3CDTF">2021-05-26T16:50:10Z</dcterms:created>
  <dcterms:modified xsi:type="dcterms:W3CDTF">2025-02-25T10:56:20Z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