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JEEVITHA L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3122045001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2024-09-06T04:20:30Z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