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69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6154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 </a:t>
            </a:r>
            <a:r>
              <a:rPr sz="2400" lang="en-US"/>
              <a:t>R</a:t>
            </a:r>
            <a:r>
              <a:rPr sz="2400" lang="en-US"/>
              <a:t> </a:t>
            </a:r>
            <a:r>
              <a:rPr sz="2400" lang="en-US"/>
              <a:t> </a:t>
            </a:r>
            <a:r>
              <a:rPr sz="2400" lang="en-US"/>
              <a:t>J</a:t>
            </a:r>
            <a:r>
              <a:rPr sz="2400" lang="en-US"/>
              <a:t>e</a:t>
            </a:r>
            <a:r>
              <a:rPr sz="2400" lang="en-US"/>
              <a:t>e</a:t>
            </a:r>
            <a:r>
              <a:rPr sz="2400" lang="en-US"/>
              <a:t>v</a:t>
            </a:r>
            <a:r>
              <a:rPr sz="2400" lang="en-US"/>
              <a:t>i</a:t>
            </a:r>
            <a:r>
              <a:rPr sz="2400" lang="en-US"/>
              <a:t>tha 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5</a:t>
            </a:r>
            <a:r>
              <a:rPr dirty="0" sz="2400" lang="en-US"/>
              <a:t>8</a:t>
            </a:r>
            <a:r>
              <a:rPr dirty="0" sz="2400" lang="en-US"/>
              <a:t>9</a:t>
            </a:r>
            <a:r>
              <a:rPr dirty="0" sz="2400" lang="en-US"/>
              <a:t>0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m</a:t>
            </a:r>
            <a:r>
              <a:rPr dirty="0" sz="2400" lang="en-US"/>
              <a:t>e</a:t>
            </a:r>
            <a:r>
              <a:rPr dirty="0" sz="2400" lang="en-US"/>
              <a:t>r</a:t>
            </a:r>
            <a:r>
              <a:rPr dirty="0" sz="2400" lang="en-US"/>
              <a:t>ce 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.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V</a:t>
            </a:r>
            <a:r>
              <a:rPr dirty="0" sz="2400" lang="en-US"/>
              <a:t>i</a:t>
            </a:r>
            <a:r>
              <a:rPr dirty="0" sz="2400" lang="en-US"/>
              <a:t>d</a:t>
            </a:r>
            <a:r>
              <a:rPr dirty="0" sz="2400" lang="en-US"/>
              <a:t>h</a:t>
            </a:r>
            <a:r>
              <a:rPr dirty="0" sz="2400" lang="en-US"/>
              <a:t>ya </a:t>
            </a:r>
            <a:r>
              <a:rPr dirty="0" sz="2400" lang="en-US"/>
              <a:t>Sagar </a:t>
            </a:r>
            <a:r>
              <a:rPr dirty="0" sz="2400" lang="en-US"/>
              <a:t>womens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ege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  <p:sp>
        <p:nvSpPr>
          <p:cNvPr id="1048709" name=""/>
          <p:cNvSpPr txBox="1"/>
          <p:nvPr/>
        </p:nvSpPr>
        <p:spPr>
          <a:xfrm>
            <a:off x="7974912" y="9149577"/>
            <a:ext cx="4217088" cy="22250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the job of wearing clothes, jewellery, etc. in order to advertise them: Ashley's always wanted to go into modelling. a modelling contract. Fewer examples.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622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708" name=""/>
          <p:cNvSpPr txBox="1"/>
          <p:nvPr/>
        </p:nvSpPr>
        <p:spPr>
          <a:xfrm>
            <a:off x="1524000" y="1803155"/>
            <a:ext cx="4572000" cy="22250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the job of wearing clothes, jewellery, etc. in order to advertise them: Ashley's always wanted to go into modelling. a modelling contract. Fewer examples.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6229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1" name="object 9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11" name=""/>
          <p:cNvSpPr txBox="1"/>
          <p:nvPr/>
        </p:nvSpPr>
        <p:spPr>
          <a:xfrm>
            <a:off x="1666875" y="2626360"/>
            <a:ext cx="6162386" cy="8026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we type =TRUE() in a cell, we get the result
as TRUE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096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10" name=""/>
          <p:cNvSpPr txBox="1"/>
          <p:nvPr/>
        </p:nvSpPr>
        <p:spPr>
          <a:xfrm>
            <a:off x="1304635" y="1628588"/>
            <a:ext cx="4572000" cy="25806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It make work efficient and easier for people
working in larger firms.
It stores data and analyzes numerical
information easily and saves plenty of time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49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2090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2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3647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549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703" name=""/>
          <p:cNvSpPr txBox="1"/>
          <p:nvPr/>
        </p:nvSpPr>
        <p:spPr>
          <a:xfrm>
            <a:off x="945227" y="2153157"/>
            <a:ext cx="5780716" cy="25806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. A problem statement is a clear and concise description of the problem or issue a team aims to address in a project. A problem statement identifies a problem's current state, desired future state, and the gaps that lie between the two.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549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739775" y="2335213"/>
            <a:ext cx="6455641" cy="1615439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 is a detailed description of a project's goals and objectives, the steps to achieve these goals, and the expected outcomes. In addition, a project overview enables you to outline the project schedule, budget, necessary resources, and status.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981161" y="891793"/>
            <a:ext cx="4732885" cy="422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704" name=""/>
          <p:cNvSpPr txBox="1"/>
          <p:nvPr/>
        </p:nvSpPr>
        <p:spPr>
          <a:xfrm>
            <a:off x="1377805" y="2275331"/>
            <a:ext cx="5475432" cy="29362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An end user is a person or other entity that consumes or makes use of the goods or services produced by businesses. In this way, an end user may differ from a customer—since the entity or person that buys a product or service may not be the one who actually uses it.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4705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706" name=""/>
          <p:cNvSpPr txBox="1"/>
          <p:nvPr/>
        </p:nvSpPr>
        <p:spPr>
          <a:xfrm>
            <a:off x="3362612" y="1695449"/>
            <a:ext cx="4572000" cy="40030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A value proposition is a statement that clearly identifies the benefits a company's products and services will deliver to its customers. A well-crafted value proposition will differentiate the company and/or its specific product or service in the marketplace and among a target market or target audience.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096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707" name=""/>
          <p:cNvSpPr txBox="1"/>
          <p:nvPr/>
        </p:nvSpPr>
        <p:spPr>
          <a:xfrm>
            <a:off x="1728930" y="1783080"/>
            <a:ext cx="4572000" cy="32918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A data set (or dataset) is a collection of data. In the case of tabular data, a data set corresponds to one or more database tables, where every column of a table represents a particular variable, and each row corresponds to a given record of the data set in question.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549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1" name="object 8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2743200" y="2354703"/>
            <a:ext cx="8534018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13" name="TextBox 8"/>
          <p:cNvSpPr txBox="1"/>
          <p:nvPr/>
        </p:nvSpPr>
        <p:spPr>
          <a:xfrm>
            <a:off x="2895600" y="2507103"/>
            <a:ext cx="4328586" cy="80264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14" name="TextBox 8"/>
          <p:cNvSpPr txBox="1"/>
          <p:nvPr/>
        </p:nvSpPr>
        <p:spPr>
          <a:xfrm>
            <a:off x="2429065" y="2354702"/>
            <a:ext cx="5602915" cy="293624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The "wow" in a solution can refer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to a "wow moment" or "wow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factor"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, which is an experience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that exceeds customer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expectations and improves their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2024-03-29T04:07:22Z</dcterms:created>
  <dcterms:modified xsi:type="dcterms:W3CDTF">2024-09-01T05:39:53Z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d628fb5320fd46448f777eb6c50e28f2</vt:lpwstr>
  </property>
</Properties>
</file>