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3"/>
  </p:notesMasterIdLst>
  <p:sldIdLst>
    <p:sldId id="256" r:id="rId2"/>
    <p:sldId id="271" r:id="rId3"/>
    <p:sldId id="259" r:id="rId4"/>
    <p:sldId id="260" r:id="rId5"/>
    <p:sldId id="261"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752850" y="3099837"/>
            <a:ext cx="8610600" cy="2308324"/>
          </a:xfrm>
          <a:prstGeom prst="rect">
            <a:avLst/>
          </a:prstGeom>
          <a:noFill/>
        </p:spPr>
        <p:txBody>
          <a:bodyPr wrap="square" rtlCol="0">
            <a:spAutoFit/>
          </a:bodyPr>
          <a:lstStyle/>
          <a:p>
            <a:r>
              <a:rPr lang="en-US" sz="2400" dirty="0"/>
              <a:t>STUDENT NAME:</a:t>
            </a:r>
            <a:r>
              <a:rPr lang="en-IN" sz="2400" dirty="0"/>
              <a:t> S.Jeevitha</a:t>
            </a:r>
            <a:endParaRPr lang="en-US" sz="2400" dirty="0"/>
          </a:p>
          <a:p>
            <a:r>
              <a:rPr lang="en-US" sz="2400" dirty="0"/>
              <a:t>REGISTER NO:</a:t>
            </a:r>
            <a:r>
              <a:rPr lang="en-IN" sz="2400" dirty="0"/>
              <a:t>312218662</a:t>
            </a:r>
          </a:p>
          <a:p>
            <a:r>
              <a:rPr lang="en-US" sz="2400" dirty="0"/>
              <a:t>NAAN MUDHALVAN USERNAME</a:t>
            </a:r>
            <a:r>
              <a:rPr lang="en-US" sz="2400"/>
              <a:t>:autunm1695</a:t>
            </a:r>
            <a:r>
              <a:rPr lang="en-IN" sz="2400"/>
              <a:t>22</a:t>
            </a:r>
            <a:r>
              <a:rPr lang="en-US" sz="2400"/>
              <a:t>/</a:t>
            </a:r>
            <a:r>
              <a:rPr lang="en-US" sz="2400" dirty="0"/>
              <a:t>com/22</a:t>
            </a:r>
          </a:p>
          <a:p>
            <a:r>
              <a:rPr lang="en-US" sz="2400" dirty="0"/>
              <a:t>DEPARTMENT:B.COM GEN</a:t>
            </a:r>
            <a:r>
              <a:rPr lang="en-IN" sz="2400" dirty="0"/>
              <a:t>ERAL </a:t>
            </a:r>
            <a:endParaRPr lang="en-US" sz="2400" dirty="0"/>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268</TotalTime>
  <Words>401</Words>
  <Application>Microsoft Office PowerPoint</Application>
  <PresentationFormat>Widescreen</PresentationFormat>
  <Paragraphs>67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Employee Data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jeevithasaravana470@gmail.com</cp:lastModifiedBy>
  <cp:revision>20</cp:revision>
  <dcterms:created xsi:type="dcterms:W3CDTF">2024-03-29T15:07:22Z</dcterms:created>
  <dcterms:modified xsi:type="dcterms:W3CDTF">2024-09-12T05:25:13Z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