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3" d="100"/>
          <a:sy n="63" d="100"/>
        </p:scale>
        <p:origin x="-126" y="-16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Office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firstSliceAng val="0"/>
      </c:pieChart>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smtClean="0"/>
              <a:t>JEEVITHA . S</a:t>
            </a:r>
            <a:endParaRPr lang="en-IN" sz="2400" dirty="0" smtClean="0"/>
          </a:p>
          <a:p>
            <a:r>
              <a:rPr lang="en-US" sz="2400" dirty="0" smtClean="0"/>
              <a:t>REGISTER </a:t>
            </a:r>
            <a:r>
              <a:rPr lang="en-US" sz="2400" dirty="0"/>
              <a:t>NO</a:t>
            </a:r>
            <a:r>
              <a:rPr lang="x-none" sz="2400" dirty="0"/>
              <a:t>        </a:t>
            </a:r>
            <a:r>
              <a:rPr lang="en-US" sz="2400" dirty="0"/>
              <a:t>:</a:t>
            </a:r>
            <a:r>
              <a:rPr lang="x-none" sz="2400"/>
              <a:t>  </a:t>
            </a:r>
            <a:r>
              <a:rPr lang="x-none" sz="2400" smtClean="0"/>
              <a:t>22011110360</a:t>
            </a:r>
            <a:r>
              <a:rPr lang="en-IN" sz="2400" dirty="0" smtClean="0"/>
              <a:t>34</a:t>
            </a:r>
            <a:endParaRPr lang="x-none" sz="2400" dirty="0"/>
          </a:p>
          <a:p>
            <a:r>
              <a:rPr lang="x-none" sz="2400" dirty="0"/>
              <a:t>NM ID                     </a:t>
            </a:r>
            <a:r>
              <a:rPr lang="x-none" sz="2400"/>
              <a:t>: </a:t>
            </a:r>
            <a:r>
              <a:rPr lang="en-IN" sz="2400" smtClean="0"/>
              <a:t>asunm111unm1112201111036034</a:t>
            </a:r>
            <a:endParaRPr lang="en-US" sz="2400" dirty="0"/>
          </a:p>
          <a:p>
            <a:r>
              <a:rPr lang="en-US" sz="2400" dirty="0"/>
              <a:t>DEPARTMENT</a:t>
            </a:r>
            <a:r>
              <a:rPr lang="x-none" sz="2400" dirty="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a16="http://schemas.microsoft.com/office/drawing/2014/main" xmlns=""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a16="http://schemas.microsoft.com/office/drawing/2014/main" xmlns=""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pic>
        <p:nvPicPr>
          <p:cNvPr id="10" name="Picture 9">
            <a:extLst>
              <a:ext uri="{FF2B5EF4-FFF2-40B4-BE49-F238E27FC236}">
                <a16:creationId xmlns:a16="http://schemas.microsoft.com/office/drawing/2014/main" xmlns="" id="{F7379F68-15B8-25BD-FEC8-4ED71CBAAB2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a16="http://schemas.microsoft.com/office/drawing/2014/main" xmlns=""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D593A484-D71A-055B-B04C-928F349F4D19}"/>
              </a:ext>
            </a:extLst>
          </p:cNvPr>
          <p:cNvGraphicFramePr>
            <a:graphicFrameLocks/>
          </p:cNvGraphicFramePr>
          <p:nvPr>
            <p:extLst>
              <p:ext uri="{D42A27DB-BD31-4B8C-83A1-F6EECF244321}">
                <p14:modId xmlns:p14="http://schemas.microsoft.com/office/powerpoint/2010/main" xmlns=""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xmlns="" id="{A8866412-C02E-B8B1-2FD6-C96B86F6A19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xmlns=""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a16="http://schemas.microsoft.com/office/drawing/2014/main" xmlns=""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xmlns=""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6514B8-BD1E-18BB-D33D-D64F6F1881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xmlns=""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xmlns=""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FEBA9EE-4BDA-8647-0B04-F58D745B83E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a16="http://schemas.microsoft.com/office/drawing/2014/main" xmlns=""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xmlns=""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xmlns=""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323</TotalTime>
  <Words>1045</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Shajagan</cp:lastModifiedBy>
  <cp:revision>32</cp:revision>
  <dcterms:created xsi:type="dcterms:W3CDTF">2024-03-29T15:07:22Z</dcterms:created>
  <dcterms:modified xsi:type="dcterms:W3CDTF">2024-09-11T09:47:18Z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