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58" r:id="rId7"/>
    <p:sldId id="259" r:id="rId8"/>
    <p:sldId id="264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EF8669-56B0-4ABB-A7DC-FC350E839776}">
          <p14:sldIdLst>
            <p14:sldId id="256"/>
            <p14:sldId id="265"/>
          </p14:sldIdLst>
        </p14:section>
        <p14:section name="Untitled Section" id="{7D55552B-638C-4923-9739-1A7C81E594C3}">
          <p14:sldIdLst>
            <p14:sldId id="258"/>
            <p14:sldId id="259"/>
            <p14:sldId id="264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490174" y="2498501"/>
            <a:ext cx="7003445" cy="588605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Baskerville Old Face" panose="02020602080505020303" pitchFamily="18" charset="0"/>
              </a:rPr>
              <a:t>variables</a:t>
            </a:r>
            <a:endParaRPr lang="en-US" sz="4400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 jeevitha r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52" y="1094704"/>
            <a:ext cx="4211391" cy="4082927"/>
          </a:xfrm>
        </p:spPr>
      </p:pic>
    </p:spTree>
    <p:extLst>
      <p:ext uri="{BB962C8B-B14F-4D97-AF65-F5344CB8AC3E}">
        <p14:creationId xmlns:p14="http://schemas.microsoft.com/office/powerpoint/2010/main" val="19498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Rockwell" panose="02060603020205020403" pitchFamily="18" charset="0"/>
              </a:rPr>
              <a:t>Variables:</a:t>
            </a:r>
            <a:endParaRPr lang="en-US" sz="32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86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Variable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piece of memory that can contain a data value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are typically used to store information which your Java program needs to do its job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Declaring Variable:</a:t>
            </a:r>
            <a:endParaRPr lang="en-US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data_type variable_name=value;</a:t>
            </a: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</a:t>
            </a:r>
            <a:r>
              <a:rPr lang="en-US" sz="2800" dirty="0" smtClean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 :-    int num=2;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1413" y="618518"/>
            <a:ext cx="6237955" cy="9696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Rockwell" panose="02060603020205020403" pitchFamily="18" charset="0"/>
              </a:rPr>
              <a:t>Variable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Rockwell" panose="02060603020205020403" pitchFamily="18" charset="0"/>
              </a:rPr>
              <a:t>types</a:t>
            </a:r>
            <a:endParaRPr lang="en-US" sz="3200" dirty="0">
              <a:latin typeface="Rockwell" panose="02060603020205020403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16" y="1588168"/>
            <a:ext cx="5646821" cy="4580559"/>
          </a:xfr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60" y="489397"/>
            <a:ext cx="8053482" cy="5409126"/>
          </a:xfrm>
        </p:spPr>
      </p:pic>
    </p:spTree>
    <p:extLst>
      <p:ext uri="{BB962C8B-B14F-4D97-AF65-F5344CB8AC3E}">
        <p14:creationId xmlns:p14="http://schemas.microsoft.com/office/powerpoint/2010/main" val="183926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Rockwell" panose="02060603020205020403" pitchFamily="18" charset="0"/>
              </a:rPr>
              <a:t>Local</a:t>
            </a:r>
            <a:r>
              <a:rPr lang="en-US" sz="4400" dirty="0" smtClean="0">
                <a:latin typeface="Rockwell" panose="02060603020205020403" pitchFamily="18" charset="0"/>
              </a:rPr>
              <a:t> </a:t>
            </a:r>
            <a:r>
              <a:rPr lang="en-US" sz="3200" dirty="0" smtClean="0">
                <a:latin typeface="Rockwell" panose="02060603020205020403" pitchFamily="18" charset="0"/>
              </a:rPr>
              <a:t>variable :</a:t>
            </a:r>
            <a:endParaRPr lang="en-US" sz="3200" dirty="0">
              <a:latin typeface="Rockwell" panose="020606030202050204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4527" y="2297614"/>
            <a:ext cx="9905999" cy="354171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Declared inside the method and constructor.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FFC000"/>
                </a:solidFill>
              </a:rPr>
              <a:t>Eg :-</a:t>
            </a:r>
          </a:p>
          <a:p>
            <a:pPr marL="457200" lvl="1" indent="0">
              <a:buNone/>
            </a:pP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public static void main(String[] args) </a:t>
            </a: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{ 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int </a:t>
            </a: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i; i = 0; </a:t>
            </a:r>
            <a:endParaRPr lang="en-US" altLang="en-US" sz="2400" dirty="0" smtClean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System.out.println</a:t>
            </a: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("i is " + i</a:t>
            </a: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} 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chemeClr val="tx1">
                  <a:lumMod val="95000"/>
                </a:schemeClr>
              </a:solidFill>
              <a:latin typeface="Arial Narrow" panose="020B0606020202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Rockwell" panose="02060603020205020403" pitchFamily="18" charset="0"/>
              </a:rPr>
              <a:t>Instance</a:t>
            </a:r>
            <a:r>
              <a:rPr lang="en-US" sz="4400" dirty="0" smtClean="0">
                <a:latin typeface="Rockwell" panose="02060603020205020403" pitchFamily="18" charset="0"/>
              </a:rPr>
              <a:t> </a:t>
            </a:r>
            <a:r>
              <a:rPr lang="en-US" sz="3200" dirty="0" smtClean="0">
                <a:latin typeface="Rockwell" panose="02060603020205020403" pitchFamily="18" charset="0"/>
              </a:rPr>
              <a:t>variable :</a:t>
            </a:r>
            <a:endParaRPr lang="en-US" sz="32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350" y="2249487"/>
            <a:ext cx="9905999" cy="354171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Declared inside the class but outside the method.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Eg :-</a:t>
            </a:r>
          </a:p>
          <a:p>
            <a:pPr marL="457200" lvl="1" indent="0">
              <a:buNone/>
            </a:pP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public class Foo { </a:t>
            </a:r>
            <a:endParaRPr lang="en-US" altLang="en-US" sz="2400" dirty="0" smtClean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public </a:t>
            </a: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void bar() </a:t>
            </a: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System.out.println("I'm an instance method</a:t>
            </a: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");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} </a:t>
            </a: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} </a:t>
            </a:r>
            <a:endParaRPr lang="en-US" altLang="en-US" sz="2400" dirty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endParaRPr lang="en-US" sz="3200" dirty="0" smtClean="0"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Rockwell" panose="02060603020205020403" pitchFamily="18" charset="0"/>
              </a:rPr>
              <a:t>Static</a:t>
            </a:r>
            <a:r>
              <a:rPr lang="en-US" sz="4400" dirty="0" smtClean="0">
                <a:latin typeface="Rockwell" panose="02060603020205020403" pitchFamily="18" charset="0"/>
              </a:rPr>
              <a:t> </a:t>
            </a:r>
            <a:r>
              <a:rPr lang="en-US" sz="3200" dirty="0" smtClean="0">
                <a:latin typeface="Rockwell" panose="02060603020205020403" pitchFamily="18" charset="0"/>
              </a:rPr>
              <a:t>variable :</a:t>
            </a:r>
            <a:endParaRPr lang="en-US" sz="32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0805"/>
            <a:ext cx="9905999" cy="434449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Declared as static is called static variable inside the class.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Ex :-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class Test{ 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static { 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//Code goes here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 } } </a:t>
            </a:r>
          </a:p>
          <a:p>
            <a:pPr marL="457200" lvl="1" indent="0">
              <a:buNone/>
            </a:pPr>
            <a:endParaRPr lang="en-US" sz="3200" dirty="0" smtClean="0"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3200" dirty="0" smtClean="0"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3200" dirty="0" smtClean="0"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3200" dirty="0" smtClean="0"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0" y="2326761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8800" b="1" smtClean="0">
                <a:latin typeface="Bradley Hand ITC" panose="03070402050302030203" pitchFamily="66" charset="0"/>
                <a:ea typeface="Tahoma" panose="020B0604030504040204" pitchFamily="34" charset="0"/>
                <a:cs typeface="Tahoma" panose="020B0604030504040204" pitchFamily="34" charset="0"/>
              </a:rPr>
              <a:t>THANKYOU</a:t>
            </a:r>
            <a:endParaRPr lang="en-US" sz="8800" b="1" dirty="0">
              <a:latin typeface="Bradley Hand ITC" panose="03070402050302030203" pitchFamily="66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142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Narrow</vt:lpstr>
      <vt:lpstr>Baskerville Old Face</vt:lpstr>
      <vt:lpstr>Bradley Hand ITC</vt:lpstr>
      <vt:lpstr>Calibri</vt:lpstr>
      <vt:lpstr>Rockwell</vt:lpstr>
      <vt:lpstr>Tahoma</vt:lpstr>
      <vt:lpstr>Trebuchet MS</vt:lpstr>
      <vt:lpstr>Tw Cen MT</vt:lpstr>
      <vt:lpstr>Wingdings</vt:lpstr>
      <vt:lpstr>Circuit</vt:lpstr>
      <vt:lpstr>variables</vt:lpstr>
      <vt:lpstr>PowerPoint Presentation</vt:lpstr>
      <vt:lpstr>Variables:</vt:lpstr>
      <vt:lpstr>Variable types</vt:lpstr>
      <vt:lpstr>PowerPoint Presentation</vt:lpstr>
      <vt:lpstr>Local variable :</vt:lpstr>
      <vt:lpstr>Instance variable :</vt:lpstr>
      <vt:lpstr>Static variable :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2019-07-18T11:41:41Z</dcterms:created>
  <dcterms:modified xsi:type="dcterms:W3CDTF">2019-07-19T06:02:08Z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