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ownloads\Monika%20employee%20data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[Monika employee data analysis.xlsx]Sheet2!PivotTable1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stack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Sheet2!$A$5:$A$14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PYZ</c:v>
                </c:pt>
                <c:pt idx="6">
                  <c:v>SVG</c:v>
                </c:pt>
                <c:pt idx="7">
                  <c:v>TNS</c:v>
                </c:pt>
                <c:pt idx="8">
                  <c:v>WBL</c:v>
                </c:pt>
              </c:strCache>
            </c:strRef>
          </c:cat>
          <c:val>
            <c:numRef>
              <c:f>Sheet2!$B$5:$B$14</c:f>
              <c:numCache>
                <c:formatCode>General</c:formatCode>
                <c:ptCount val="9"/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78-4489-A1DC-CA91C3844B97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Sheet2!$A$5:$A$14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PYZ</c:v>
                </c:pt>
                <c:pt idx="6">
                  <c:v>SVG</c:v>
                </c:pt>
                <c:pt idx="7">
                  <c:v>TNS</c:v>
                </c:pt>
                <c:pt idx="8">
                  <c:v>WBL</c:v>
                </c:pt>
              </c:strCache>
            </c:strRef>
          </c:cat>
          <c:val>
            <c:numRef>
              <c:f>Sheet2!$C$5:$C$14</c:f>
              <c:numCache>
                <c:formatCode>General</c:formatCode>
                <c:ptCount val="9"/>
                <c:pt idx="1">
                  <c:v>1</c:v>
                </c:pt>
                <c:pt idx="3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78-4489-A1DC-CA91C3844B97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Sheet2!$A$5:$A$14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PYZ</c:v>
                </c:pt>
                <c:pt idx="6">
                  <c:v>SVG</c:v>
                </c:pt>
                <c:pt idx="7">
                  <c:v>TNS</c:v>
                </c:pt>
                <c:pt idx="8">
                  <c:v>WBL</c:v>
                </c:pt>
              </c:strCache>
            </c:strRef>
          </c:cat>
          <c:val>
            <c:numRef>
              <c:f>Sheet2!$D$5:$D$14</c:f>
              <c:numCache>
                <c:formatCode>General</c:formatCode>
                <c:ptCount val="9"/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78-4489-A1DC-CA91C3844B97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Sheet2!$A$5:$A$14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PYZ</c:v>
                </c:pt>
                <c:pt idx="6">
                  <c:v>SVG</c:v>
                </c:pt>
                <c:pt idx="7">
                  <c:v>TNS</c:v>
                </c:pt>
                <c:pt idx="8">
                  <c:v>WBL</c:v>
                </c:pt>
              </c:strCache>
            </c:strRef>
          </c:cat>
          <c:val>
            <c:numRef>
              <c:f>Sheet2!$E$5:$E$14</c:f>
              <c:numCache>
                <c:formatCode>General</c:formatCode>
                <c:ptCount val="9"/>
                <c:pt idx="0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978-4489-A1DC-CA91C3844B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6054128"/>
        <c:axId val="427805688"/>
      </c:areaChart>
      <c:catAx>
        <c:axId val="386054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805688"/>
        <c:crosses val="autoZero"/>
        <c:auto val="1"/>
        <c:lblAlgn val="ctr"/>
        <c:lblOffset val="100"/>
        <c:noMultiLvlLbl val="0"/>
      </c:catAx>
      <c:valAx>
        <c:axId val="427805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0541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305350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90660" y="3183404"/>
            <a:ext cx="92535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  : G.JEEVITHYA</a:t>
            </a:r>
          </a:p>
          <a:p>
            <a:r>
              <a:rPr lang="en-US" sz="2400" dirty="0"/>
              <a:t>REGISTER NO       </a:t>
            </a:r>
            <a:r>
              <a:rPr lang="en-US" sz="2400"/>
              <a:t>:  312201496/613886A23EB5B2FA16F416603D4D3079</a:t>
            </a:r>
            <a:endParaRPr lang="en-US" sz="2400" dirty="0"/>
          </a:p>
          <a:p>
            <a:r>
              <a:rPr lang="en-US" sz="2400" dirty="0"/>
              <a:t>DEPARTMENT      : B.COM (GENERAL)</a:t>
            </a:r>
          </a:p>
          <a:p>
            <a:r>
              <a:rPr lang="en-US" sz="2400" dirty="0"/>
              <a:t>COLLEGE               : S.S.GOVERNMENT.ARTS.COLLEGE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6600" y="374646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9A42B4-32ED-3431-AEAC-DDA17A0509C9}"/>
              </a:ext>
            </a:extLst>
          </p:cNvPr>
          <p:cNvSpPr txBox="1"/>
          <p:nvPr/>
        </p:nvSpPr>
        <p:spPr>
          <a:xfrm>
            <a:off x="3733800" y="1524000"/>
            <a:ext cx="47244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Data Collection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Kaggle</a:t>
            </a:r>
          </a:p>
          <a:p>
            <a:r>
              <a:rPr lang="en-IN" sz="2400" b="1" dirty="0"/>
              <a:t>Features Collection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Kaggle</a:t>
            </a:r>
          </a:p>
          <a:p>
            <a:r>
              <a:rPr lang="en-IN" sz="2400" b="1" dirty="0"/>
              <a:t>Data cleaning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filter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conditional formatting</a:t>
            </a:r>
          </a:p>
          <a:p>
            <a:r>
              <a:rPr lang="en-IN" sz="2400" b="1" dirty="0"/>
              <a:t>Performance Level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Formulas</a:t>
            </a:r>
          </a:p>
          <a:p>
            <a:r>
              <a:rPr lang="en-IN" sz="2400" b="1" dirty="0"/>
              <a:t>Summary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Graph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Pivot table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Slicer</a:t>
            </a:r>
          </a:p>
          <a:p>
            <a:endParaRPr lang="en-US" dirty="0"/>
          </a:p>
          <a:p>
            <a:endParaRPr lang="en-IN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58870" y="651508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D3DA4D1-6EBB-6037-CCF6-2FF18C7501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8133138"/>
              </p:ext>
            </p:extLst>
          </p:nvPr>
        </p:nvGraphicFramePr>
        <p:xfrm>
          <a:off x="1905000" y="2057399"/>
          <a:ext cx="6858000" cy="376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0" y="533400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B25A27-EF19-4DD1-0555-4D32515DFD1C}"/>
              </a:ext>
            </a:extLst>
          </p:cNvPr>
          <p:cNvSpPr txBox="1"/>
          <p:nvPr/>
        </p:nvSpPr>
        <p:spPr>
          <a:xfrm>
            <a:off x="2286000" y="1981200"/>
            <a:ext cx="6019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Employee performance analysis is a vital process that enables organisations to evaluate employees performance accurately, identify strengths and weaknesses, High performing workforce, Resource allocation and align individual goals with organisational objectives.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056306" y="1268941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036578" y="3098700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57400" y="457200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61F076-62D1-7BE5-1204-B42D7DADA202}"/>
              </a:ext>
            </a:extLst>
          </p:cNvPr>
          <p:cNvSpPr txBox="1"/>
          <p:nvPr/>
        </p:nvSpPr>
        <p:spPr>
          <a:xfrm>
            <a:off x="1143000" y="2054762"/>
            <a:ext cx="716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Performance Improvement: Pinpointing areas where employees need training or development to enhance their skills.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Succession Planning : Developing future leaders by identifying high </a:t>
            </a:r>
            <a:r>
              <a:rPr lang="en-IN" sz="2400"/>
              <a:t>potential employees.</a:t>
            </a: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Weakness and gaps : Identifying underperforming employees and providing targeted support or training.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14600" y="719108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2ABDA3-09E8-AFB0-5C79-FE505C0D2F84}"/>
              </a:ext>
            </a:extLst>
          </p:cNvPr>
          <p:cNvSpPr txBox="1"/>
          <p:nvPr/>
        </p:nvSpPr>
        <p:spPr>
          <a:xfrm flipH="1">
            <a:off x="2255516" y="2133600"/>
            <a:ext cx="66598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Data Collection and integration.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Data cleaning and </a:t>
            </a:r>
            <a:r>
              <a:rPr lang="en-IN" sz="3200" dirty="0" err="1"/>
              <a:t>Preprocessing</a:t>
            </a:r>
            <a:r>
              <a:rPr lang="en-IN" sz="32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Exploratory Employees Performance analysis.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Recommendations for performance improvement and development.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Performance evaluation framework.</a:t>
            </a: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38400" y="838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0CA35-C3B0-55BC-C19C-F4742F625FBD}"/>
              </a:ext>
            </a:extLst>
          </p:cNvPr>
          <p:cNvSpPr txBox="1"/>
          <p:nvPr/>
        </p:nvSpPr>
        <p:spPr>
          <a:xfrm>
            <a:off x="2286000" y="1987648"/>
            <a:ext cx="6172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HR Department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Managers and Supervisors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Employees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Department heads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Senior Management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Training and Development Teams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Recruitment Teams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Compensation and Benefits Teams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206B58-8AF8-8923-9D33-B5C1A414DCF4}"/>
              </a:ext>
            </a:extLst>
          </p:cNvPr>
          <p:cNvSpPr txBox="1"/>
          <p:nvPr/>
        </p:nvSpPr>
        <p:spPr>
          <a:xfrm>
            <a:off x="3328327" y="2308518"/>
            <a:ext cx="6019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Conditional formatting – To identify Missing values</a:t>
            </a:r>
          </a:p>
          <a:p>
            <a:r>
              <a:rPr lang="en-IN" sz="3200" dirty="0"/>
              <a:t>Filter – To Remove Black Space</a:t>
            </a:r>
          </a:p>
          <a:p>
            <a:r>
              <a:rPr lang="en-IN" sz="3200" dirty="0"/>
              <a:t>Formula – To identify Performance level</a:t>
            </a:r>
          </a:p>
          <a:p>
            <a:r>
              <a:rPr lang="en-IN" sz="3200" dirty="0"/>
              <a:t>Pivot table – Summary the Data</a:t>
            </a:r>
          </a:p>
          <a:p>
            <a:r>
              <a:rPr lang="en-IN" sz="3200" dirty="0"/>
              <a:t>Graph – Data Visualization</a:t>
            </a:r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3048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339F65-26A8-C8BA-A89B-E3D8286BD27E}"/>
              </a:ext>
            </a:extLst>
          </p:cNvPr>
          <p:cNvSpPr txBox="1"/>
          <p:nvPr/>
        </p:nvSpPr>
        <p:spPr>
          <a:xfrm>
            <a:off x="2971800" y="1676400"/>
            <a:ext cx="4800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Dataset Record from – Kaggle</a:t>
            </a:r>
          </a:p>
          <a:p>
            <a:r>
              <a:rPr lang="en-IN" sz="2000" dirty="0"/>
              <a:t>Features – 26</a:t>
            </a:r>
          </a:p>
          <a:p>
            <a:r>
              <a:rPr lang="en-IN" sz="2000" dirty="0"/>
              <a:t>Used features – 9</a:t>
            </a:r>
          </a:p>
          <a:p>
            <a:r>
              <a:rPr lang="en-IN" sz="2000" dirty="0"/>
              <a:t>Emp id – Number</a:t>
            </a:r>
          </a:p>
          <a:p>
            <a:r>
              <a:rPr lang="en-IN" sz="2000" dirty="0"/>
              <a:t>First Name – Text</a:t>
            </a:r>
          </a:p>
          <a:p>
            <a:r>
              <a:rPr lang="en-IN" sz="2000" dirty="0"/>
              <a:t>Last Name – Text</a:t>
            </a:r>
          </a:p>
          <a:p>
            <a:r>
              <a:rPr lang="en-US" sz="2000" dirty="0"/>
              <a:t>Exit Date – Text</a:t>
            </a:r>
          </a:p>
          <a:p>
            <a:r>
              <a:rPr lang="en-US" sz="2000" dirty="0"/>
              <a:t>Business Unit – Text</a:t>
            </a:r>
          </a:p>
          <a:p>
            <a:r>
              <a:rPr lang="en-US" sz="2000" dirty="0"/>
              <a:t>Employee Status – Text</a:t>
            </a:r>
          </a:p>
          <a:p>
            <a:r>
              <a:rPr lang="en-US" sz="2000" dirty="0"/>
              <a:t>Employee Type – Text</a:t>
            </a:r>
          </a:p>
          <a:p>
            <a:r>
              <a:rPr lang="en-US" sz="2000" dirty="0"/>
              <a:t>Employee Classification Type – Text</a:t>
            </a:r>
          </a:p>
          <a:p>
            <a:r>
              <a:rPr lang="en-US" sz="2000" dirty="0"/>
              <a:t>Gender Code – Text</a:t>
            </a:r>
          </a:p>
          <a:p>
            <a:r>
              <a:rPr lang="en-US" sz="2000" dirty="0"/>
              <a:t>Performance Score – Text</a:t>
            </a:r>
          </a:p>
          <a:p>
            <a:r>
              <a:rPr lang="en-US" sz="2000" dirty="0"/>
              <a:t>Current Employee Rating – Number</a:t>
            </a:r>
          </a:p>
          <a:p>
            <a:r>
              <a:rPr lang="en-US" sz="2000" dirty="0"/>
              <a:t>Performance level - Text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70854" y="169545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9869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FB41DA-BC91-3FBC-119F-9441749DFB90}"/>
              </a:ext>
            </a:extLst>
          </p:cNvPr>
          <p:cNvSpPr txBox="1"/>
          <p:nvPr/>
        </p:nvSpPr>
        <p:spPr>
          <a:xfrm>
            <a:off x="2743200" y="3643195"/>
            <a:ext cx="61607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Performance Level Calculation = IFS (Z8&gt;=5, “ VERY HIGH” , Z8&gt;=4, “HIGH”, Z8&gt;=3, “MED”, TRUE, “LOW”)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383</Words>
  <Application>Microsoft Office PowerPoint</Application>
  <PresentationFormat>Widescreen</PresentationFormat>
  <Paragraphs>92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dilli kumar</cp:lastModifiedBy>
  <cp:revision>28</cp:revision>
  <dcterms:created xsi:type="dcterms:W3CDTF">2024-03-29T15:07:22Z</dcterms:created>
  <dcterms:modified xsi:type="dcterms:W3CDTF">2024-09-16T01:19:29Z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