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2935-6E4A-46B2-8D04-D4194CA4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2420C-D0E5-44CF-B773-118AFF3B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1D15-F163-4269-B31B-21722DC9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CFCC-49C4-4663-8C8F-FA292718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5182-63C7-4A68-A722-1460633B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35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536-44EE-498B-8B57-B4AEFC38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E3C09-12DD-4052-976B-10B3B097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C63C-8F5A-410E-9E9E-C63A3BAC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27CD-CC6E-4972-A475-FE762D7B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C878-D2E1-4B7C-ABC0-8E28F8D4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95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2084D-4C4B-467B-9148-81DCD6DED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68B1-404D-4801-AD8C-FD2E7509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EA1C-3351-4A27-80A5-1F30B25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E369-7CC2-4949-8F9F-9BCE02BC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F76E-E4E6-4E22-94F0-6B64D4BB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4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B636-A696-4B1D-AB3A-97534C18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4C4E-2F4D-4512-AD1C-759A47BB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D07-F46F-49F7-BB6F-0ECA0103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DD0A-C194-4C50-B232-F70AC3DF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C4E3-5EAA-47CF-9D7C-305B3792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32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723D-132B-4096-9804-A30EAA53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AC7EC-9A50-4DFF-BF17-CC181E97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D6E6-B325-44D1-90B4-CB594FA3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595-AE72-4A0C-B253-F351413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16E5-CC06-4C89-9353-3ECFD3A6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53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CC4B-DDF1-4756-9784-6920890F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D531-8064-434C-A8C8-1177E3E0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E0EC-B5EA-4D76-B77F-D829D9C1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7A4C-C72F-47F1-B517-873E482B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A839-7FD5-4D47-8DEC-E51136D9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A8CD-F78F-4F36-B7EE-5159243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5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5A81-EDCD-470D-BFA2-498C824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280B-3613-4926-A95C-D459D3D6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D862E-A2D4-4B0B-A383-25D2E284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96527-C4BE-4BB1-9010-40CD5DB2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C24D4-3343-4DD1-BC86-BD7A08F91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8E52C-CF67-4B6A-8390-50AE8A99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04B7-D64A-4FD2-A70F-9623D0A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08DE1-64DD-4546-997F-2566EA41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28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9874-07C0-49F6-B721-DE8BF163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D599E-0587-4DAE-8410-4C0CC072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1262C-7EE5-41C4-96F9-A2818853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D1203-314D-4F43-B724-59ADC9BD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9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687F8-C978-4268-B019-024E64C9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EDDD6-DD7C-4009-BCC6-A94A075B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AC82E-AC90-4844-947B-0E8AF79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C9D3-F65B-4E50-B9E3-CD1AF77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0F5D-2A7F-4F89-A732-357730A6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1E0B7-414D-41F1-BC34-DDF13661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FEC2-8875-4105-9C10-32D42B6F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E4CB-22A9-4D00-B555-DC2AEB2E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0F6A8-6696-4B95-BC51-AFA1BE2C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27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8A31-AF22-44C4-A1EE-FDE7EE37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F22D5-F002-40D2-98D5-0D3A405B4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3067E-95A0-42B7-80FE-4521793F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473AF-EAF1-4CBB-A11A-840290F7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B1D19-CBF6-457B-9B99-7E5CE94A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7236C-A917-40FC-BB5A-BA815B46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28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761E5-905A-4374-BF95-7AA73943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7DBD-1923-4C53-986C-B7F248E9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9905-FC2D-4C9E-AB15-211FB225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0B19-C473-477E-B015-ED7F8CF6DA63}" type="datetimeFigureOut">
              <a:rPr lang="en-SG" smtClean="0"/>
              <a:t>23/3/2019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90EB-48EA-4BAB-B670-96DE96A9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484F-04B1-4A22-B954-EB4C0372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D24B-F37B-4E01-B8CE-9648497F3D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30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31115-DDEB-4690-9444-96D94BB660C4}"/>
              </a:ext>
            </a:extLst>
          </p:cNvPr>
          <p:cNvSpPr txBox="1"/>
          <p:nvPr/>
        </p:nvSpPr>
        <p:spPr>
          <a:xfrm>
            <a:off x="3214253" y="2826327"/>
            <a:ext cx="6336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800" dirty="0">
                <a:latin typeface="Arial Rounded MT Bold" panose="020F0704030504030204" pitchFamily="34" charset="0"/>
              </a:rPr>
              <a:t>Jeevan NS</a:t>
            </a:r>
          </a:p>
        </p:txBody>
      </p:sp>
    </p:spTree>
    <p:extLst>
      <p:ext uri="{BB962C8B-B14F-4D97-AF65-F5344CB8AC3E}">
        <p14:creationId xmlns:p14="http://schemas.microsoft.com/office/powerpoint/2010/main" val="2116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B551-D34B-4F60-9353-658D0230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9E60B-1D85-43FB-9FB4-80F21EDA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146" l="0" r="99832">
                        <a14:foregroundMark x1="6868" y1="23301" x2="7705" y2="39806"/>
                        <a14:foregroundMark x1="12563" y1="51456" x2="12563" y2="51456"/>
                        <a14:foregroundMark x1="28643" y1="54369" x2="28643" y2="54369"/>
                        <a14:foregroundMark x1="38526" y1="54369" x2="38526" y2="54369"/>
                        <a14:foregroundMark x1="49246" y1="56311" x2="49246" y2="56311"/>
                        <a14:foregroundMark x1="58459" y1="50485" x2="58459" y2="50485"/>
                        <a14:foregroundMark x1="93132" y1="37864" x2="93132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59" y="3556938"/>
            <a:ext cx="5715722" cy="981075"/>
          </a:xfrm>
        </p:spPr>
      </p:pic>
    </p:spTree>
    <p:extLst>
      <p:ext uri="{BB962C8B-B14F-4D97-AF65-F5344CB8AC3E}">
        <p14:creationId xmlns:p14="http://schemas.microsoft.com/office/powerpoint/2010/main" val="24421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A3DA-AC20-4F91-814B-2F99F8FB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994FA-B541-45B3-9202-8761E627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1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Ns</dc:creator>
  <cp:lastModifiedBy>Jeevan Ns</cp:lastModifiedBy>
  <cp:revision>6</cp:revision>
  <dcterms:created xsi:type="dcterms:W3CDTF">2019-03-23T06:09:40Z</dcterms:created>
  <dcterms:modified xsi:type="dcterms:W3CDTF">2019-03-23T08:21:38Z</dcterms:modified>
</cp:coreProperties>
</file>