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media/image18.jpg" ContentType="image/jpeg"/>
  <Override PartName="/ppt/media/image19.jpg" ContentType="image/jpeg"/>
  <Override PartName="/ppt/media/image20.jpg" ContentType="image/jpeg"/>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3" r:id="rId2"/>
  </p:sldMasterIdLst>
  <p:sldIdLst>
    <p:sldId id="256" r:id="rId3"/>
    <p:sldId id="276" r:id="rId4"/>
    <p:sldId id="258" r:id="rId5"/>
    <p:sldId id="263" r:id="rId6"/>
    <p:sldId id="261" r:id="rId7"/>
    <p:sldId id="264" r:id="rId8"/>
    <p:sldId id="265" r:id="rId9"/>
    <p:sldId id="278" r:id="rId10"/>
    <p:sldId id="280" r:id="rId11"/>
    <p:sldId id="281" r:id="rId12"/>
    <p:sldId id="282" r:id="rId13"/>
    <p:sldId id="283" r:id="rId14"/>
    <p:sldId id="268" r:id="rId15"/>
    <p:sldId id="262" r:id="rId16"/>
    <p:sldId id="271" r:id="rId17"/>
    <p:sldId id="270" r:id="rId18"/>
    <p:sldId id="272" r:id="rId19"/>
    <p:sldId id="273" r:id="rId20"/>
    <p:sldId id="274" r:id="rId21"/>
    <p:sldId id="267"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2" autoAdjust="0"/>
    <p:restoredTop sz="94660"/>
  </p:normalViewPr>
  <p:slideViewPr>
    <p:cSldViewPr snapToGrid="0">
      <p:cViewPr>
        <p:scale>
          <a:sx n="119" d="100"/>
          <a:sy n="119" d="100"/>
        </p:scale>
        <p:origin x="560"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8T18:20:17.020"/>
    </inkml:context>
    <inkml:brush xml:id="br0">
      <inkml:brushProperty name="width" value="0.35" units="cm"/>
      <inkml:brushProperty name="height" value="0.35" units="cm"/>
      <inkml:brushProperty name="color" value="#FFFFFF"/>
    </inkml:brush>
  </inkml:definitions>
  <inkml:trace contextRef="#ctx0" brushRef="#br0">153 1 24575,'-153'0'-1365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8T18:20:25.777"/>
    </inkml:context>
    <inkml:brush xml:id="br0">
      <inkml:brushProperty name="width" value="0.35" units="cm"/>
      <inkml:brushProperty name="height" value="0.35" units="cm"/>
      <inkml:brushProperty name="color" value="#FFFFFF"/>
    </inkml:brush>
  </inkml:definitions>
  <inkml:trace contextRef="#ctx0" brushRef="#br0">2861 3 24575,'-7'0'0,"-53"0"0,-100 12 0,36-4 0,-250-7 0,185-2 0,57-6 0,-1 9 0,-137-4 0,65-5 0,-306-2 0,301 12 0,-253-3 0,440 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8T18:20:30.172"/>
    </inkml:context>
    <inkml:brush xml:id="br0">
      <inkml:brushProperty name="width" value="0.35" units="cm"/>
      <inkml:brushProperty name="height" value="0.35" units="cm"/>
      <inkml:brushProperty name="color" value="#FFFFFF"/>
    </inkml:brush>
  </inkml:definitions>
  <inkml:trace contextRef="#ctx0" brushRef="#br0">609 9 24575,'-595'0'0,"594"0"-40,1 0 0,-1 0 0,1 0 0,-1 0-1,1 0 1,-1 0 0,1 0 0,0 0 0,-1 0 0,1 0 0,-1 0-1,1-1 1,-1 1 0,1 0 0,-1 0 0,1 0 0,-1-1-1,1 1 1,0 0 0,-1 0 0,1-1 0,-1 1 0,1 0 0,0-1-1,-1 1 1,1 0 0,0-1 0,0 1 0,-1-1 0,1 1-1,0-1 1,0 1 0,-1-1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8T18:16:58.894"/>
    </inkml:context>
    <inkml:brush xml:id="br0">
      <inkml:brushProperty name="width" value="0.05" units="cm"/>
      <inkml:brushProperty name="height" value="0.05" units="cm"/>
    </inkml:brush>
  </inkml:definitions>
  <inkml:trace contextRef="#ctx0" brushRef="#br0">193 142 24575,'77'2'0,"87"-4"0,-156 1 0,1-1 0,-1 1 0,0-1 0,0-1 0,0 0 0,0 0 0,0 0 0,0-1 0,-1-1 0,0 1 0,1-1 0,-2 0 0,1 0 0,7-9 0,-15 16 0,0-1 0,0 1 0,0 0 0,0 0 0,0-1 0,0 1 0,1 0 0,-1 0 0,1 0 0,-1 0 0,1-1 0,0 1 0,-1 0 0,1 0 0,0 0 0,0 0 0,1 0 0,-1 3 0,1-4 0,-1 0 0,0 0 0,1 0 0,0 0 0,-1 0 0,1 0 0,-1 0 0,1-1 0,0 1 0,0 0 0,-1 0 0,1 0 0,0-1 0,0 1 0,0 0 0,0-1 0,0 1 0,0-1 0,0 1 0,0-1 0,0 1 0,0-1 0,0 0 0,0 0 0,0 1 0,0-1 0,1 0 0,-1 0 0,0 0 0,0 0 0,0 0 0,0-1 0,0 1 0,0 0 0,0 0 0,1-1 0,-1 1 0,0 0 0,0-1 0,0 1 0,1-2 0,-1 2 0,0 0 0,1-1 0,-1 1 0,0-1 0,0 1 0,1-1 0,-1 1 0,0-1 0,0 0 0,0 1 0,0-1 0,0 0 0,0 0 0,0 0 0,0 0 0,0 0 0,0 0 0,-1 0 0,1 0 0,0 0 0,-1 0 0,1 0 0,-1-1 0,1 1 0,-1 0 0,1 0 0,-1-1 0,0 1 0,0 0 0,0 0 0,0-1 0,0-1 0,0 2 0,-1-1 0,1 1 0,-1-1 0,0 1 0,0-1 0,1 1 0,-1-1 0,0 1 0,0 0 0,-1-1 0,1 1 0,0 0 0,0 0 0,-1 0 0,1 0 0,0 0 0,-1 0 0,1 0 0,-1 1 0,1-1 0,-1 0 0,0 1 0,1-1 0,-4 1 0,-3-2 0,1 1 0,-1 0 0,0 0 0,0 1 0,0 0 0,1 1 0,-1 0 0,0 0 0,0 0 0,1 1 0,-1 0 0,1 1 0,0 0 0,0 0 0,-1 0 0,2 1 0,-1 0 0,0 0 0,1 1 0,0 0 0,0 0 0,0 0 0,-7 10 0,13-15 0,-1 0 0,1 1 0,0-1 0,-1 1 0,1-1 0,-1 1 0,1-1 0,0 1 0,-1 0 0,1-1 0,0 1 0,0-1 0,-1 1 0,1 0 0,0-1 0,0 1 0,0-1 0,0 1 0,0 0 0,0-1 0,0 1 0,0 0 0,0-1 0,0 1 0,0 0 0,0-1 0,1 1 0,-1-1 0,0 1 0,0 0 0,1-1 0,-1 1 0,0-1 0,1 2 0,24 1 0,29-17 0,-37 5 0,1 0 0,-1-1 0,20-17 0,-32 23 0,0 0 0,0-1 0,-1 1 0,0-1 0,0 0 0,0 0 0,-1 0 0,1-1 0,-1 1 0,0-1 0,-1 0 0,0 0 0,0 0 0,2-9 0,-4 15 0,0 0 0,0-1 0,0 1 0,0 0 0,0 0 0,0 0 0,0 0 0,0 0 0,0 0 0,0-1 0,0 1 0,0 0 0,0 0 0,0 0 0,0 0 0,0 0 0,0 0 0,0-1 0,0 1 0,0 0 0,-1 0 0,1 0 0,0 0 0,0 0 0,0 0 0,0 0 0,0 0 0,0 0 0,0 0 0,0 0 0,-1-1 0,1 1 0,0 0 0,0 0 0,0 0 0,0 0 0,0 0 0,0 0 0,-1 0 0,1 0 0,0 0 0,0 0 0,0 0 0,0 0 0,0 0 0,0 0 0,-1 0 0,1 0 0,0 1 0,0-1 0,0 0 0,0 0 0,0 0 0,0 0 0,0 0 0,-1 0 0,1 0 0,0 0 0,0 0 0,0 0 0,0 0 0,0 1 0,0-1 0,0 0 0,-15 10 0,-12 15 0,13-5 0,-22 42 0,33-57 0,0 1 0,1-1 0,0 1 0,0 0 0,0 0 0,1-1 0,0 1 0,0 0 0,1 1 0,-1-1 0,1 0 0,0 0 0,2 8 0,-2-14 0,0 1 0,0 0 0,0-1 0,0 1 0,0-1 0,1 1 0,-1 0 0,0-1 0,0 1 0,1-1 0,-1 1 0,0-1 0,1 1 0,-1-1 0,0 1 0,1-1 0,-1 1 0,1-1 0,-1 1 0,1-1 0,-1 0 0,1 1 0,-1-1 0,1 0 0,-1 1 0,1-1 0,0 0 0,-1 0 0,1 1 0,-1-1 0,1 0 0,0 0 0,-1 0 0,1 0 0,0 0 0,-1 0 0,2 0 0,24-16 0,14-30 0,-35 31 0,-13 17 0,-13 22 0,17-17 0,3-4 0,-1-1 0,0 1 0,1-1 0,0 1 0,0 0 0,0 0 0,0 0 0,0-1 0,0 1 0,1 0 0,-1 0 0,1 0 0,0 0 0,0 0 0,1 6 0,-1-9 0,0 1 0,1-1 0,-1 0 0,0 0 0,1 0 0,-1 0 0,0 1 0,1-1 0,-1 0 0,0 0 0,0 0 0,1 0 0,-1 0 0,1 0 0,-1 0 0,0 0 0,1 0 0,-1 0 0,0 0 0,1 0 0,-1 0 0,0 0 0,1 0 0,-1-1 0,0 1 0,0 0 0,1 0 0,-1 0 0,0 0 0,1-1 0,-1 1 0,0 0 0,0 0 0,1 0 0,-1-1 0,0 1 0,0 0 0,0-1 0,1 1 0,-1 0 0,0 0 0,0-1 0,0 1 0,0 0 0,0-1 0,0 1 0,1 0 0,-1-1 0,0 1 0,0 0 0,0-1 0,0 1 0,0 0 0,0-1 0,0 1 0,-1-1 0,5-22 0,-4 21 0,-1 0 0,0 1 0,0-1 0,0 0 0,0 0 0,0 0 0,0 1 0,0-1 0,-1 0 0,1 1 0,-1-1 0,1 1 0,-1 0 0,1-1 0,-1 1 0,0 0 0,0 0 0,1 0 0,-1 0 0,0 0 0,0 1 0,0-1 0,0 1 0,0-1 0,0 1 0,0-1 0,0 1 0,-1 0 0,1 0 0,0 0 0,0 0 0,0 1 0,0-1 0,0 1 0,-3 0 0,-9 2 0,1 0 0,0 1 0,-23 10 0,-20 13 0,-71 46 0,109-63 0,-1-2 0,0 0 0,-27 7 0,-1 1 0,47-15 0,0-1 0,0 0 0,0 0 0,0 0 0,0 0 0,0 0 0,0 0 0,-1 0 0,1 0 0,0 0 0,0 0 0,0 0 0,0 0 0,0 0 0,0 0 0,-1 0 0,1 0 0,0 0 0,0 0 0,0 0 0,0 0 0,0 0 0,0 0 0,-1 0 0,1 0 0,0 0 0,0 0 0,0 0 0,0 0 0,0 0 0,0 0 0,0 0 0,-1 0 0,1 0 0,0 0 0,0-1 0,0 1 0,0 0 0,0 0 0,0 0 0,0 0 0,0 0 0,0 0 0,0 0 0,-1 0 0,1-1 0,0 1 0,0 0 0,0 0 0,0 0 0,0 0 0,0 0 0,0 0 0,0-1 0,0 1 0,0 0 0,0 0 0,0 0 0,0 0 0,0 0 0,0-1 0,6-12 0,9-11 0,-4 11 0,-1 0 0,0 0 0,0-1 0,-1-1 0,8-17 0,-18 31 0,0 1 0,0 0 0,1-1 0,-1 1 0,0 0 0,0-1 0,1 1 0,-1 0 0,0 0 0,0 0 0,0 0 0,1 0 0,-1 0 0,0 0 0,0 0 0,0 0 0,0 0 0,1 1 0,-1-1 0,0 0 0,0 0 0,1 1 0,-1-1 0,0 1 0,0-1 0,1 0 0,-1 1 0,0 0 0,-31 12 0,30-12 0,0 0 0,0 0 0,0 0 0,0 1 0,0-1 0,1 0 0,-1 1 0,0-1 0,1 1 0,-1 0 0,1-1 0,-1 1 0,0 2 0,2-4 0,-1 0 0,1 1 0,0-1 0,0 0 0,0 0 0,0 0 0,0 0 0,0 1 0,0-1 0,0 0 0,0 0 0,0 0 0,0 0 0,0 1 0,0-1 0,0 0 0,0 0 0,0 0 0,0 1 0,1-1 0,-1 0 0,0 0 0,0 0 0,0 0 0,0 0 0,0 1 0,0-1 0,0 0 0,0 0 0,1 0 0,-1 0 0,0 0 0,0 0 0,0 1 0,0-1 0,0 0 0,1 0 0,-1 0 0,0 0 0,0 0 0,0 0 0,0 0 0,1 0 0,-1 0 0,0 0 0,0 0 0,21-4 0,-10-1 0,0 0 0,0 0 0,-1-2 0,0 1 0,0-1 0,0-1 0,-1 0 0,0 0 0,13-16 0,-7 6 0,-1 0 0,-1-2 0,-1 1 0,11-24 0,-23 43 0,1-1 0,-1 1 0,0-1 0,1 1 0,-1-1 0,0 1 0,1-1 0,-1 1 0,0-1 0,0 1 0,0-1 0,1 0 0,-1 1 0,0-1 0,0 1 0,0-1 0,0 0 0,0 1 0,0-1 0,0 1 0,0-1 0,0 0 0,-1 1 0,1-1 0,0 1 0,0-1 0,0 1 0,-1-1 0,1 0 0,0 1 0,-1-1 0,-17 3 0,-22 23 0,22-9 0,0 0 0,-1-2 0,-29 18 0,-32 26 0,61-44 0,15-12 0,0 1 0,0 0 0,0 0 0,1 0 0,-1 0 0,1 0 0,0 1 0,0 0 0,-4 6 0,8-8 0,7-8 0,10-12 0,-15 15 0,29-28 0,-14 15 0,-1-1 0,26-35 0,-40 49 0,15-27 0,-20 24 0,-16 12 0,-13 11 0,1 2 0,1 0 0,-31 28 0,60-47 0,-1 1 0,1-1 0,0 0 0,-1 0 0,1 0 0,0 0 0,-1 0 0,1 1 0,0-1 0,-1 0 0,1 0 0,0 1 0,0-1 0,-1 0 0,1 0 0,0 1 0,0-1 0,-1 0 0,1 1 0,0-1 0,0 0 0,0 1 0,0-1 0,-1 0 0,1 1 0,0-1 0,0 1 0,0-1 0,0 0 0,0 1 0,0-1 0,0 0 0,0 1 0,0-1 0,0 1 0,0-1 0,0 0 0,1 1 0,-1-1 0,0 0 0,0 1 0,0-1 0,1 1 0,18 0 0,27-10 0,32-25 0,-62 26 0,-1 0 0,2 1 0,-1 1 0,26-6 0,-42 12 1,1-1 0,0 1-1,-1 0 1,1 0 0,0 0 0,-1-1-1,1 1 1,0 0 0,0 0 0,-1 0-1,1 0 1,0 0 0,0 0 0,-1 0-1,1 0 1,0 1 0,-1-1 0,1 0-1,0 0 1,-1 0 0,1 1-1,0-1 1,-1 0 0,1 1 0,0-1-1,-1 1 1,1-1 0,-1 1 0,1-1-1,-1 1 1,1-1 0,-1 1 0,1-1-1,-1 1 1,0 0 0,1-1-1,-1 1 1,0 0 0,1-1 0,-1 1-1,0 0 1,0 0 0,0-1 0,0 1-1,0 0 1,0-1 0,0 1 0,0 0-1,0 0 1,0-1 0,0 1 0,0 1-1,-17 46-192,8-27-1020,4-2-5614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8T18:17:22.819"/>
    </inkml:context>
    <inkml:brush xml:id="br0">
      <inkml:brushProperty name="width" value="0.05" units="cm"/>
      <inkml:brushProperty name="height" value="0.05" units="cm"/>
    </inkml:brush>
  </inkml:definitions>
  <inkml:trace contextRef="#ctx0" brushRef="#br0">1070 414 24575,'50'19'0,"-31"-15"0,-1-1 0,1-1 0,0-1 0,0-1 0,0 0 0,0-1 0,0-2 0,34-7 0,-53 10 0,0 0 0,0 0 0,1 0 0,-1 0 0,0 0 0,1 0 0,-1 1 0,0-1 0,0-1 0,1 1 0,-1 0 0,0 0 0,0 0 0,1 0 0,-1 0 0,0 0 0,0 0 0,1 0 0,-1 0 0,0 0 0,0-1 0,1 1 0,-1 0 0,0 0 0,0 0 0,0 0 0,1-1 0,-1 1 0,0 0 0,0 0 0,0 0 0,0-1 0,1 1 0,-1 0 0,0 0 0,0-1 0,0 1 0,0 0 0,0-1 0,0 1 0,0 0 0,0 0 0,0-1 0,0 1 0,0 0 0,0 0 0,0-1 0,0 1 0,0 0 0,0 0 0,0-1 0,-18-4 0,-28 2 0,42 3 0,0 0 0,0-1 0,0 1 0,1 0 0,-1 1 0,0-1 0,0 1 0,1-1 0,-1 1 0,0 0 0,1 1 0,-1-1 0,-4 3 0,8-4 0,-1 0 0,1 0 0,0 0 0,0 0 0,0 0 0,0 0 0,0 1 0,0-1 0,0 0 0,-1 0 0,1 0 0,0 0 0,0 0 0,0 0 0,0 0 0,0 1 0,0-1 0,0 0 0,0 0 0,0 0 0,0 0 0,0 0 0,0 0 0,0 1 0,0-1 0,0 0 0,0 0 0,0 0 0,0 0 0,0 0 0,0 1 0,0-1 0,0 0 0,0 0 0,0 0 0,0 0 0,0 0 0,0 0 0,0 1 0,0-1 0,0 0 0,0 0 0,0 0 0,1 0 0,-1 0 0,0 0 0,0 0 0,0 1 0,0-1 0,0 0 0,0 0 0,0 0 0,1 0 0,-1 0 0,12 3 0,14-1 0,130-23 0,-120 15 0,48-13 0,12-3 0,-83 20 0,-1-1 0,0 0 0,0-1 0,0 0 0,-1-1 0,0 0 0,1 0 0,13-11 0,-25 16 0,1 0 0,-1 0 0,0-1 0,1 1 0,-1 0 0,0 0 0,1 0 0,-1-1 0,0 1 0,1 0 0,-1 0 0,0-1 0,0 1 0,1 0 0,-1-1 0,0 1 0,0 0 0,0-1 0,1 1 0,-1 0 0,0-1 0,0 1 0,0 0 0,0-1 0,0 1 0,0 0 0,0-1 0,0 1 0,0-1 0,0 1 0,0 0 0,0-1 0,0 1 0,0-1 0,0 1 0,0 0 0,0-1 0,0 1 0,-1 0 0,1-1 0,0 1 0,0 0 0,0-1 0,-1 1 0,-20-8 0,-28 4 0,29 2 0,0 2 0,0 0 0,0 2 0,0 0 0,0 1 0,1 1 0,-1 0 0,1 2 0,-20 8 0,24-8 0,-1-1 0,1 0 0,-32 4 0,6-1 0,12-2 0,15-4 0,0 1 0,0 1 0,-22 8 0,97-6 0,-1-6 0,-20 1 0,0-2 0,-1-1 0,64-12 0,-69 8 0,-20 3 0,-43 2 0,-27 1 0,18-1 0,-56 6 0,82-3 0,-1 0 0,1 1 0,0 0 0,0 1 0,0 0 0,1 1 0,-1 1 0,-14 9 0,-3 2 0,-27 20 0,53-35 0,0 1 0,-1 0 0,1 0 0,1 1 0,-1-1 0,0 0 0,1 1 0,0 0 0,-1 0 0,1-1 0,1 1 0,-3 6 0,4-9 0,0 1 0,0-1 0,-1 0 0,1 0 0,0 0 0,0 0 0,1 0 0,-1 1 0,0-1 0,0 0 0,0 0 0,1 0 0,-1 0 0,1 0 0,-1 0 0,1 0 0,-1 0 0,1 0 0,-1 0 0,1 0 0,0 0 0,0 0 0,0 0 0,0 0 0,32 17 0,40-2 0,-26-11 0,0-2 0,0-3 0,49-5 0,-81 3 0,-1 0 0,0-1 0,0-1 0,20-7 0,-30 9 0,-1 0 0,1 0 0,0 0 0,0 0 0,-1-1 0,1 1 0,-1-1 0,5-5 0,-7 7 0,0 0 0,0-1 0,0 1 0,0-1 0,0 1 0,-1 0 0,1-1 0,-1 1 0,1-1 0,-1 0 0,1 1 0,-1-1 0,0 1 0,0-1 0,0 0 0,0 1 0,0-1 0,0 0 0,0 1 0,0-1 0,-1 1 0,0-4 0,0 3 0,-1-1 0,1 1 0,-1 0 0,0-1 0,0 1 0,0 0 0,0 0 0,0 0 0,0 0 0,0 1 0,-1-1 0,1 1 0,0-1 0,-1 1 0,0 0 0,1 0 0,-1 0 0,0 0 0,1 0 0,-1 0 0,0 1 0,0 0 0,-3-1 0,-12 0 0,0 0 0,-28 2 0,28 0 0,-39-2 0,41-1 0,0 1 0,1 1 0,-1 1 0,0 0 0,0 1 0,1 0 0,-26 8 0,40-9 0,0-1 0,0 0 0,0 0 0,0 1 0,0-1 0,0 1 0,0-1 0,0 0 0,0 1 0,0 0 0,0-1 0,0 1 0,1 0 0,-1-1 0,0 1 0,0 0 0,1 0 0,-1 0 0,0 0 0,1-1 0,-1 1 0,1 0 0,0 0 0,-1 2 0,1-2 0,1 0 0,-1 0 0,1 0 0,0-1 0,-1 1 0,1 0 0,0 0 0,0-1 0,-1 1 0,1 0 0,0-1 0,0 1 0,0-1 0,0 1 0,0-1 0,0 0 0,0 1 0,0-1 0,1 0 0,58 10 0,-23-12 0,1-1 0,-1-2 0,63-16 0,-18 3 0,-73 16 0,0-1 0,0 0 0,0 0 0,0-1 0,0 0 0,-1-1 0,1 0 0,-1 0 0,10-9 0,-17 14 0,-1 0 0,0 0 0,1-1 0,-1 1 0,0 0 0,1 0 0,-1-1 0,0 1 0,1 0 0,-1-1 0,0 1 0,0 0 0,1-1 0,-1 1 0,0 0 0,0-1 0,0 1 0,0 0 0,1-1 0,-1 1 0,0-1 0,0 1 0,0 0 0,0-1 0,0 1 0,0-1 0,0 1 0,0 0 0,0-1 0,0 1 0,0-1 0,0 1 0,-1 0 0,1-1 0,0 1 0,0-1 0,0 1 0,0 0 0,-1-1 0,1 1 0,0-1 0,-21-7 0,-29 5 0,50 3 0,-415 1 0,401 0 0,0 0 0,0 1 0,0 0 0,-21 7 0,29-7 0,-1 0 0,1 0 0,0 1 0,0 0 0,0 0 0,0 0 0,1 1 0,-1-1 0,1 1 0,0 1 0,-7 7 0,12-12 0,0 1 0,-1-1 0,1 1 0,0-1 0,0 0 0,0 1 0,1-1 0,-1 1 0,0-1 0,0 1 0,0-1 0,0 0 0,0 1 0,0-1 0,1 1 0,-1-1 0,0 0 0,0 1 0,1-1 0,-1 0 0,0 1 0,0-1 0,1 0 0,-1 1 0,0-1 0,1 0 0,-1 0 0,1 1 0,-1-1 0,0 0 0,1 0 0,-1 0 0,1 1 0,-1-1 0,0 0 0,1 0 0,-1 0 0,1 0 0,-1 0 0,1 0 0,-1 0 0,0 0 0,1 0 0,-1 0 0,1 0 0,-1 0 0,1 0 0,0-1 0,26 3 0,-26-2 0,44 2 0,-21 0 0,1-2 0,-1 0 0,1-1 0,-1-1 0,0-1 0,42-12 0,-37 4 0,-9 4 0,-1 0 0,1-2 0,24-14 0,-44 23 0,1 0 0,-1 0 0,0 0 0,1-1 0,-1 1 0,0 0 0,1 0 0,-1 0 0,0 0 0,0-1 0,1 1 0,-1 0 0,0 0 0,0 0 0,1-1 0,-1 1 0,0 0 0,0 0 0,0-1 0,1 1 0,-1 0 0,0-1 0,0 1 0,0 0 0,0-1 0,0 1 0,0 0 0,1-1 0,-1 1 0,0 0 0,0-1 0,0 1 0,0 0 0,0-1 0,0 1 0,-1 0 0,1-1 0,0 1 0,0 0 0,0-1 0,0 1 0,0 0 0,0-1 0,-1 1 0,1 0 0,0 0 0,0-1 0,-22-6 0,-26 2 0,9 7 0,0 1 0,-57 11 0,89-13 0,-12 1 0,15-2 0,1 0 0,-1 0 0,1 1 0,-1-1 0,0 1 0,1-1 0,-1 1 0,1 1 0,0-1 0,-1 0 0,1 1 0,-6 3 0,9-5 0,1 1 0,-1 0 0,0-1 0,0 1 0,1-1 0,-1 1 0,0-1 0,1 1 0,-1-1 0,1 1 0,-1-1 0,0 0 0,1 1 0,-1-1 0,1 1 0,-1-1 0,1 0 0,0 1 0,-1-1 0,1 0 0,-1 0 0,1 0 0,-1 1 0,1-1 0,0 0 0,-1 0 0,1 0 0,-1 0 0,1 0 0,0 0 0,-1 0 0,1 0 0,0 0 0,0-1 0,27 5 0,7-2 0,0-1 0,0-2 0,1-1 0,57-12 0,50-11 0,-107 18 0,-26 6 0,0 0 0,-1-1 0,1 0 0,-1-1 0,0 0 0,0 0 0,0-1 0,0 0 0,0-1 0,-1 0 0,14-10 0,-22 15 0,0 0 0,1-1 0,-1 1 0,0 0 0,1 0 0,-1-1 0,0 1 0,1 0 0,-1-1 0,0 1 0,1 0 0,-1-1 0,0 1 0,0 0 0,0-1 0,1 1 0,-1-1 0,0 1 0,0-1 0,0 1 0,0 0 0,0-1 0,0 1 0,0-1 0,0 1 0,0-1 0,0 1 0,0 0 0,0-1 0,0 1 0,0-1 0,0 1 0,0 0 0,0-1 0,0 1 0,-1-1 0,1 1 0,0 0 0,-1-1 0,-19-7 0,-29 4 0,48 4 0,-35-1 0,12-1 0,0 1 0,0 2 0,0 0 0,0 1 0,0 2 0,0 0 0,1 1 0,-38 15 0,45-14 0,-1 0 0,1-2 0,-20 4 0,24-6 0,0 1 0,0 0 0,0 0 0,0 1 0,0 1 0,1 0 0,-19 11 0,29-15 0,0-1 0,0 1 0,0-1 0,0 1 0,0 0 0,0-1 0,0 1 0,1 0 0,-1 0 0,0 0 0,0 0 0,1-1 0,-1 1 0,1 0 0,-1 0 0,1 0 0,-1 0 0,1 0 0,0 0 0,-1 0 0,1 1 0,0-1 0,0 0 0,0 0 0,0 2 0,0-2 0,1 0 0,0 0 0,-1 0 0,1 0 0,0 0 0,0 0 0,0 0 0,0 0 0,0-1 0,0 1 0,0 0 0,0-1 0,0 1 0,0 0 0,1-1 0,-1 1 0,2 0 0,7 1 0,0 1 0,0-1 0,0-1 0,12 1 0,1-1 0,0-1 0,-1 0 0,1-2 0,-1 0 0,1-2 0,-1 0 0,0-1 0,0-2 0,-1 0 0,27-14 0,-41 18 0,39-26 0,-45 29 0,0-1 0,-1 1 0,1-1 0,-1 1 0,1-1 0,0 1 0,-1-1 0,1 1 0,-1-1 0,1 1 0,-1-1 0,0 0 0,1 1 0,-1-1 0,0 0 0,1 0 0,-1 1 0,0-1 0,0 0 0,0 0 0,0 1 0,1-1 0,-1 0 0,0 0 0,0 1 0,-1-1 0,1 0 0,0 0 0,0 1 0,0-1 0,0 0 0,-1 0 0,1 1 0,0-1 0,-1 0 0,1 1 0,0-1 0,-1 0 0,1 1 0,-1-1 0,1 0 0,-1 1 0,1-1 0,-1 1 0,0-1 0,1 1 0,-1 0 0,1-1 0,-1 1 0,0 0 0,0-1 0,1 1 0,-1 0 0,0-1 0,0 1 0,1 0 0,-1 0 0,0 0 0,-1 0 0,-4-1 0,0-1 0,0 2 0,0-1 0,0 1 0,-1 0 0,1 0 0,0 0 0,0 1 0,0 0 0,0 0 0,-11 4 0,-71 29 0,72-27 0,11-4 0,-1 0 0,1 0 0,-1 1 0,1 0 0,0 0 0,1 0 0,-9 11 0,12-15 0,0 1 0,0 0 0,0 0 0,0 0 0,0 0 0,0 0 0,1 0 0,-1 0 0,0 0 0,1 0 0,-1 0 0,1 0 0,-1 0 0,1 1 0,0-1 0,-1 0 0,1 0 0,0 0 0,0 1 0,0-1 0,0 0 0,0 0 0,0 1 0,0-1 0,0 0 0,1 0 0,-1 1 0,0-1 0,1 0 0,-1 0 0,1 0 0,-1 0 0,1 0 0,0 0 0,-1 0 0,1 0 0,0 0 0,0 0 0,0 0 0,-1 0 0,1 0 0,0 0 0,0-1 0,0 1 0,3 1 0,14 5 0,1-1 0,1-1 0,-1 0 0,1-2 0,-1 0 0,1-1 0,0-1 0,0-1 0,0 0 0,21-4 0,-27 2 0,1-1 0,0 0 0,-1-1 0,19-8 0,-29 11 0,1-1 0,-1 0 0,1 0 0,-1-1 0,0 1 0,0-1 0,0 0 0,0 0 0,0 0 0,0-1 0,-1 1 0,0-1 0,0 0 0,0 0 0,0 0 0,3-6 0,-6 9 0,1 0 0,-1 0 0,0 0 0,0 0 0,0 0 0,1 0 0,-1 0 0,0 0 0,0 0 0,0 0 0,0 0 0,0 0 0,-1 0 0,1 0 0,0 0 0,0 0 0,-1 0 0,1 1 0,0-1 0,-1 0 0,1 0 0,-1 0 0,1 0 0,-1 1 0,0-1 0,0-1 0,-1 1 0,0-1 0,0 1 0,0 0 0,0-1 0,-1 1 0,1 0 0,0 1 0,-1-1 0,1 0 0,-4 0 0,-62-3 0,62 4 0,-3 0 0,1 1 0,-1 0 0,1 0 0,0 1 0,0 0 0,-1 0 0,1 1 0,1 0 0,-1 0 0,0 1 0,1 0 0,0 0 0,0 1 0,0 0 0,0 0 0,1 1 0,0-1 0,-9 12 0,14-17 0,0 1 0,0 0 0,1 0 0,-1-1 0,0 1 0,0 0 0,1 0 0,-1 0 0,1 0 0,-1 0 0,0 0 0,1 0 0,0 0 0,-1 0 0,1 0 0,0 0 0,-1 0 0,1 1 0,0-1 0,0 0 0,0 0 0,0 0 0,0 0 0,0 0 0,0 0 0,1 0 0,-1 1 0,0-1 0,1 0 0,-1 0 0,2 2 0,-1-2 0,1 1 0,1 0 0,-1-1 0,0 0 0,0 1 0,0-1 0,1 0 0,-1 0 0,1-1 0,-1 1 0,1 0 0,-1-1 0,4 1 0,6 0 0,0 0 0,0 0 0,1-1 0,-1-1 0,16-3 0,-16 2 0,0-1 0,0-1 0,0 0 0,0 0 0,-1-2 0,1 1 0,-1-1 0,-1-1 0,1 0 0,-1 0 0,0-1 0,-1 0 0,0-1 0,0 0 0,10-14 0,-18 22 0,0 0 0,-1 0 0,1 0 0,0 0 0,0 0 0,-1 0 0,1 0 0,-1 0 0,1 0 0,0 0 0,-1 0 0,0-1 0,1 1 0,-1 0 0,0 0 0,0 0 0,0-1 0,0 1 0,0 0 0,0 0 0,0 0 0,0-1 0,0 1 0,0 0 0,-1 0 0,1 0 0,0-1 0,-1 1 0,1 0 0,-1 0 0,1 0 0,-1 0 0,0 0 0,0 0 0,1 0 0,-1 0 0,0 0 0,0 0 0,0 1 0,0-1 0,0 0 0,0 1 0,0-1 0,0 0 0,0 1 0,0-1 0,0 1 0,-1 0 0,1-1 0,0 1 0,0 0 0,-2-1 0,-3 0 0,1 0 0,-1 1 0,0-1 0,1 1 0,-1 0 0,1 0 0,-1 1 0,1 0 0,-1 0 0,-9 3 0,-1 5 0,0 0 0,1 1 0,0 1 0,-19 18 0,14-12 0,0 5 0,19-22 0,1 1 0,0 0 0,-1-1 0,1 1 0,0-1 0,-1 1 0,1 0 0,0-1 0,0 1 0,0 0 0,0-1 0,0 1 0,0 0 0,0 0 0,0-1 0,0 1 0,0 0 0,0-1 0,0 1 0,0 0 0,1-1 0,-1 2 0,2 0 0,0-1 0,0 1 0,1-1 0,-1 0 0,0 1 0,0-1 0,1 0 0,-1 0 0,0-1 0,1 1 0,-1 0 0,1-1 0,0 1 0,-1-1 0,1 0 0,-1 0 0,4 0 0,11 1 0,48 0 0,-62-1 0,1 0 0,0 0 0,0-1 0,-1 1 0,1-1 0,-1 0 0,1 0 0,0-1 0,-1 1 0,0-1 0,1 1 0,-1-1 0,4-3 0,-7 5 0,1 0 0,-1-1 0,1 1 0,-1 0 0,0 0 0,1 0 0,-1 0 0,1-1 0,-1 1 0,0 0 0,1-1 0,-1 1 0,0 0 0,0 0 0,1-1 0,-1 1 0,0 0 0,0-1 0,1 1 0,-1-1 0,0 1 0,0 0 0,0-1 0,0 1 0,1-1 0,-1 1 0,0 0 0,0-1 0,0 1 0,0-1 0,0 1 0,0-1 0,0 1 0,0 0 0,0-1 0,-1 1 0,1-1 0,0 1 0,0 0 0,0-1 0,0 1 0,-1-1 0,1 1 0,0 0 0,0-1 0,0 1 0,-1 0 0,1-1 0,0 1 0,-1 0 0,1 0 0,0-1 0,-1 1 0,1 0 0,0 0 0,-1-1 0,1 1 0,-1 0 0,1 0 0,0 0 0,-1 0 0,1 0 0,-1 0 0,0 0 0,-1-1 0,0 1 0,-1 0 0,1 0 0,0 0 0,-1 0 0,1 0 0,0 1 0,0-1 0,-1 1 0,1-1 0,-2 2 0,-18 7 0,24-21 0,11-25 0,-12 34 0,-1 1 0,1-1 0,-1 1 0,0-1 0,0 0 0,0 1 0,0-1 0,0 0 0,-1 1 0,1-1 0,-1 1 0,1-1 0,-1 1 0,0-1 0,0 1 0,0-1 0,-1 1 0,1 0 0,0 0 0,-1-1 0,0 1 0,1 0 0,-1 0 0,0 1 0,0-1 0,0 0 0,0 1 0,0-1 0,0 1 0,-1-1 0,1 1 0,-1 0 0,1 0 0,0 0 0,-1 1 0,0-1 0,-4 0 0,-10-2 0,-1 2 0,0 0 0,0 1 0,-31 3 0,9 0 0,-25 6 0,61-8 0,-1 0 0,1 0 0,0 0 0,0 1 0,0 0 0,1-1 0,-1 1 0,0 1 0,1-1 0,-1 0 0,1 1 0,0 0 0,-3 3 0,6-6 0,0 1 0,0 0 0,0-1 0,1 1 0,-1-1 0,0 1 0,0-1 0,1 0 0,-1 1 0,0-1 0,1 1 0,-1-1 0,0 1 0,1-1 0,-1 0 0,1 1 0,-1-1 0,1 0 0,-1 1 0,1-1 0,-1 0 0,1 0 0,-1 0 0,1 1 0,-1-1 0,1 0 0,-1 0 0,1 0 0,-1 0 0,1 0 0,-1 0 0,1 0 0,0 0 0,-1 0 0,1 0 0,-1 0 0,2-1 0,24 3 0,18-8 0,-24-5 0,-19 11 0,-1-1 0,0 1 0,1-1 0,-1 1 0,0-1 0,0 1 0,1 0 0,-1-1 0,0 1 0,0-1 0,0 1 0,0-1 0,0 1 0,0-1 0,0 1 0,0-1 0,0 0 0,0 1 0,0-1 0,0 1 0,0-1 0,0 1 0,0-1 0,0 1 0,-1 0 0,1-1 0,0 1 0,0-1 0,-1 1 0,1-1 0,0 1 0,-1-1 0,1 1 0,-1-1 0,-1-1 0,-1 0 0,1 0 0,-1 1 0,0-1 0,1 1 0,-1-1 0,0 1 0,0 0 0,0 0 0,0 0 0,0 1 0,0-1 0,0 1 0,-5-1 0,-52 1 0,41 1 0,-11 1 0,0 2 0,0 1 0,-51 15 0,7-2 0,73-18 0,-1 0 0,1 0 0,-1 1 0,0-1 0,1 1 0,-1-1 0,1 1 0,-1-1 0,1 1 0,-1 0 0,1-1 0,0 1 0,-1 0 0,-1 2 0,3-2 0,0-1 0,1 1 0,-1-1 0,0 1 0,1-1 0,-1 0 0,0 1 0,1-1 0,-1 1 0,1-1 0,-1 0 0,0 1 0,1-1 0,-1 0 0,1 1 0,0-1 0,-1 0 0,1 0 0,-1 0 0,1 1 0,-1-1 0,1 0 0,-1 0 0,1 0 0,0 0 0,55 7 0,-37-6 0,-13 0 0,0 0 0,1 0 0,-1-1 0,0 0 0,1 0 0,-1-1 0,0 0 0,0 0 0,1 0 0,-1-1 0,0 0 0,7-3 0,-15-1 0,-13 2 0,-13-1 0,-38 2 0,-93 7 0,49 18 0,166-24 0,-47 3 0,0-1 0,0 1 0,0-2 0,1 1 0,-1-1 0,0-1 0,0 1 0,-1-1 0,1-1 0,0 0 0,-1 0 0,1-1 0,-1 0 0,0 0 0,10-8 0,-18 12 0,1 0 0,-1-1 0,1 1 0,-1 0 0,1 0 0,-1-1 0,1 1 0,-1-1 0,0 1 0,1 0 0,-1-1 0,1 1 0,-1-1 0,0 1 0,0-1 0,1 1 0,-1-1 0,0 1 0,0-1 0,1 1 0,-1-1 0,0 1 0,0-1 0,0 0 0,0 1 0,0-1 0,0 1 0,0-1 0,0 1 0,0-1 0,0 0 0,0 1 0,-1-1 0,1 1 0,0-1 0,0 1 0,0-1 0,-1 1 0,1-1 0,-1 0 0,-25-9 0,-40 7 0,64 3 0,-75 2 0,-93 16 0,41 3 0,-14 3 0,89-17 0,35-5 0,48-2 0,-17 0 0,1 0 0,-1-1 0,0 0 0,0-1 0,0-1 0,0 0 0,0 0 0,0-1 0,-1-1 0,0 0 0,0 0 0,0-1 0,0-1 0,-1 0 0,15-13 0,-25 20 0,1 0 0,-1 0 0,1-1 0,-1 1 0,0 0 0,1 0 0,-1-1 0,0 1 0,1 0 0,-1-1 0,0 1 0,0-1 0,1 1 0,-1 0 0,0-1 0,0 1 0,0-1 0,0 1 0,1 0 0,-1-1 0,0 1 0,0-1 0,0 1 0,0-1 0,0 1 0,0 0 0,0-1 0,0 1 0,0-1 0,0 1 0,0-1 0,-1 1 0,1-1 0,0 1 0,0 0 0,0-1 0,0 1 0,-1-1 0,-19-6 0,-26 8 0,-47 49 0,94-52 0,9-20 0,-9 21 0,-1 1 0,0-1 0,0 0 0,0 0 0,1 1 0,-1-1 0,0 0 0,0 0 0,0 0 0,0 1 0,0-1 0,-1 0 0,1 0 0,0 1 0,0-1 0,0 0 0,-1 0 0,1 1 0,0-1 0,-1 0 0,1 1 0,-1-1 0,1 0 0,-1 1 0,1-1 0,-1 1 0,1-1 0,-1 1 0,1-1 0,-1 1 0,0-1 0,1 1 0,-2-1 0,-7-2 0,0 0 0,-1 1 0,1 0 0,0 0 0,-1 1 0,1 1 0,-1-1 0,0 1 0,1 1 0,-10 1 0,2 1 0,1 0 0,0 1 0,0 1 0,-29 13 0,38-15 0,0 0 0,1 0 0,-1-1 0,-1 0 0,1 0 0,0 0 0,0-1 0,-10 0 0,17-1 0,0 1 0,0-1 0,0 0 0,-1 0 0,1 0 0,0 0 0,0 0 0,0 0 0,0 0 0,0 0 0,-1 0 0,1 0 0,0 0 0,0 0 0,0 0 0,0 0 0,0 0 0,-1-1 0,1 1 0,0 0 0,0 0 0,0 0 0,0 0 0,0 0 0,-1 0 0,1 0 0,0 0 0,0 0 0,0 0 0,0-1 0,0 1 0,0 0 0,0 0 0,0 0 0,0 0 0,0 0 0,-1-1 0,1 1 0,0 0 0,0 0 0,0 0 0,0 0 0,0 0 0,0-1 0,0 1 0,0 0 0,0 0 0,0 0 0,0 0 0,0 0 0,0-1 0,0 1 0,1 0 0,7-10 0,22-13 0,-24 19 0,68-45 0,-48 34 0,36-29 0,-61 44 0,-1-1 0,0 1 0,1 0 0,-1 0 0,0 0 0,0 0 0,1 0 0,-1 0 0,0 0 0,1 0 0,-1-1 0,0 1 0,0 0 0,0 0 0,1 0 0,-1-1 0,0 1 0,0 0 0,0 0 0,1 0 0,-1-1 0,0 1 0,0 0 0,0 0 0,0-1 0,0 1 0,0 0 0,1-1 0,-1 1 0,0 0 0,0 0 0,0-1 0,0 1 0,0 0 0,0-1 0,0 1 0,0 0 0,0 0 0,-1-1 0,1 1 0,0 0 0,0-1 0,0 1 0,0 0 0,0 0 0,0-1 0,0 1 0,-1 0 0,1 0 0,0-1 0,0 1 0,0 0 0,-1 0 0,-21-1 0,19 1 0,0 0 0,-1 1 0,1-1 0,-1 1 0,1 0 0,0 0 0,-1 0 0,1 0 0,0 1 0,-6 3 0,9-6 0,0 0 0,-1 1 0,1-1 0,0 0 0,-1 1 0,1-1 0,-1 0 0,1 1 0,-1-1 0,1 0 0,-1 1 0,1-1 0,-1 1 0,0-1 0,1 1 0,-1-1 0,0 1 0,0 0 0,1-1 0,-1 1 0,0 0 0,0 0 0,1-1 0,-1 1 0,0 0 0,0 0 0,0 0 0,1 0 0,-2 0 0,-29-4 0,29 4 0,-8 0 0,-1 1 0,0 1 0,1-1 0,-1 2 0,1-1 0,-1 1 0,1 1 0,0 0 0,0 0 0,1 1 0,-1 1 0,-9 6 0,-30 15 0,-2 3 0,49-28 0,-1 0 0,1-1 0,-1 1 0,1 0 0,0 0 0,-1 1 0,1-1 0,0 0 0,1 1 0,-1-1 0,0 1 0,1 0 0,-1 0 0,1-1 0,0 1 0,-1 4 0,2-6 0,1 0 0,-1 0 0,1 0 0,-1 0 0,1 0 0,-1 0 0,1 0 0,0 0 0,-1 0 0,1 0 0,0 0 0,0-1 0,0 1 0,0 0 0,-1 0 0,1-1 0,0 1 0,0-1 0,0 1 0,1-1 0,-1 1 0,0-1 0,0 0 0,0 1 0,0-1 0,0 0 0,0 0 0,1 0 0,-1 0 0,0 0 0,0 0 0,1 0 0,40-2 0,-10-7 0,-1-2 0,0-1 0,0-1 0,-2-1 0,1-2 0,37-27 0,-35 30 0,-28 12 0,0 0 0,-1 0 0,1 0 0,-1-1 0,1 1 0,-1-1 0,0 0 0,0 0 0,0 0 0,0 0 0,3-3 0,-7 2 0,1 0 0,-1 1 0,0-1 0,0 0 0,-1 1 0,1-1 0,0 1 0,-1 0 0,0-1 0,0 1 0,1 0 0,-1 0 0,-4-3 0,2 0 0,-104-126 0,108 130 0,-1 0 0,0 0 0,1 0 0,-1 0 0,0 0 0,0 0 0,0 0 0,0 0 0,0 1 0,0-1 0,0 0 0,0 1 0,0-1 0,0 0 0,-1 1 0,-1-1 0,2 1 0,1 0 0,-1 0 0,1 0 0,0 0 0,-1 0 0,1 0 0,-1 0 0,1 0 0,-1 0 0,1 1 0,-1-1 0,1 0 0,0 0 0,-1 0 0,1 1 0,-1-1 0,1 0 0,0 1 0,-1-1 0,1 0 0,0 1 0,0-1 0,-1 0 0,1 1 0,0-1 0,0 1 0,-1-1 0,1 0 0,0 1 0,-1 1 0,1-1 0,0 0 0,0 1 0,0-1 0,0 0 0,0 1 0,0-1 0,0 0 0,0 1 0,1-1 0,-1 0 0,0 1 0,1-1 0,-1 0 0,1 0 0,0 0 0,-1 1 0,1-1 0,0 0 0,0 0 0,-1 0 0,1 0 0,0 0 0,0 0 0,0 0 0,0-1 0,0 1 0,0 0 0,1 0 0,-1-1 0,2 2 0,14 4 0,-4 0 0,-32 4 0,9-6 0,0 1 0,0 1 0,0-1 0,1 2 0,0-1 0,1 1 0,-1 1 0,1-1 0,1 1 0,-1 1 0,1-1 0,1 1 0,0 1 0,0-1 0,1 1 0,0 0 0,0 0 0,1 1 0,1-1 0,0 1 0,0 0 0,1 0 0,0 0 0,0 15 0,2-24 0,0 0 0,0 0 0,0 0 0,1 0 0,-1 0 0,0 0 0,1-1 0,-1 1 0,1 0 0,0 0 0,0 0 0,0-1 0,-1 1 0,2 0 0,-1-1 0,0 1 0,0-1 0,0 1 0,1-1 0,-1 0 0,1 1 0,2 1 0,0-1 0,0-1 0,0 1 0,0-1 0,0 0 0,0 0 0,0 0 0,0 0 0,0-1 0,1 1 0,4-2 0,10 0 0,0-1 0,0-1 0,28-8 0,-45 10 0,10-2 0,0-1 0,-1-1 0,18-8 0,-25 11 0,0-1 0,-1 1 0,1 0 0,0-1 0,-1 0 0,1 0 0,-1 0 0,0 0 0,0-1 0,0 1 0,-1-1 0,1 1 0,2-6 0,-5 9 0,0-1 0,-1 1 0,1-1 0,0 1 0,0-1 0,0 0 0,0 1 0,-1-1 0,1 1 0,0 0 0,0-1 0,-1 1 0,1-1 0,0 1 0,-1-1 0,1 1 0,-1 0 0,1-1 0,0 1 0,-1 0 0,1-1 0,-1 1 0,1 0 0,-1 0 0,1-1 0,-1 1 0,1 0 0,-1 0 0,1 0 0,-1 0 0,1 0 0,-1 0 0,1 0 0,-1 0 0,0 0 0,1 0 0,-1 0 0,0 0 0,-27-2 0,26 2 0,-215 3 0,232-6 0,-1 0 0,1-1 0,-1 0 0,0-1 0,18-10 0,2 0 0,-22 10 0,-1 0 0,-1 0 0,1-1 0,-1 0 0,14-11 0,-23 17 0,-1 0 0,1-1 0,-1 1 0,0 0 0,1 0 0,-1-1 0,1 1 0,-1 0 0,0-1 0,1 1 0,-1-1 0,0 1 0,0 0 0,1-1 0,-1 1 0,0-1 0,0 1 0,0-1 0,1 1 0,-1-1 0,0 1 0,0-1 0,0 1 0,0-1 0,0 1 0,0-1 0,0 1 0,0-1 0,0 1 0,0-1 0,0 1 0,0-1 0,-1 1 0,1-1 0,-18-4 0,-24 11 0,-22 23 0,64-28 0,0-1 0,1 0 0,-1 1 0,0-1 0,0 0 0,0 1 0,0-1 0,1 0 0,-1 1 0,0-1 0,0 0 0,1 0 0,-1 1 0,0-1 0,0 0 0,1 0 0,-1 1 0,0-1 0,1 0 0,-1 0 0,0 0 0,1 0 0,-1 1 0,0-1 0,1 0 0,-1 0 0,0 0 0,1 0 0,-1 0 0,0 0 0,1 0 0,-1 0 0,1 0 0,-1 0 0,0 0 0,1 0 0,-1 0 0,0-1 0,1 1 0,-1 0 0,1 0 0,22 1 0,24-11 0,-44 10 0,-1-1 0,1 0 0,0 0 0,-1 0 0,1 0 0,-1 0 0,1-1 0,-1 1 0,1-1 0,-1 0 0,0 0 0,0 1 0,3-5 0,-5 5 0,0 1 0,0-1 0,0 0 0,0 1 0,0-1 0,0 1 0,0-1 0,0 1 0,-1-1 0,1 1 0,0-1 0,0 0 0,-1 1 0,1-1 0,0 1 0,-1 0 0,1-1 0,0 1 0,-1-1 0,1 1 0,-1-1 0,1 1 0,-1 0 0,1-1 0,-1 1 0,1 0 0,-1 0 0,1-1 0,-1 1 0,0 0 0,1 0 0,-1 0 0,1 0 0,-1 0 0,1 0 0,-1 0 0,0 0 0,1 0 0,-1 0 0,0 0 0,-29-4 0,29 4 0,-12 0 0,-1 1 0,1 1 0,0-1 0,0 2 0,-1 0 0,2 1 0,-1 0 0,0 1 0,1 0 0,0 1 0,0 0 0,0 1 0,-17 14 0,32-20 0,0 0 0,0 0 0,0 0 0,0 0 0,0-1 0,0 1 0,0-1 0,1 0 0,-1 0 0,6 0 0,9-3 0,0-1 0,-1-1 0,1-1 0,-1 0 0,0-1 0,24-14 0,-32 13 0,-14 6 0,-19 9 0,-4 9 0,21-13 0,0 0 0,1 0 0,0 1 0,0 0 0,0 0 0,0 0 0,1 1 0,-1-1 0,1 1 0,0 1 0,1-1 0,-1 1 0,-5 9 0,10-14 0,-1 0 0,1 0 0,0 0 0,0 0 0,-1 0 0,1 0 0,0 0 0,0 0 0,0 0 0,0 0 0,0 0 0,0 0 0,0-1 0,0 1 0,1 0 0,-1 0 0,0 0 0,0 0 0,1 0 0,-1 0 0,1 0 0,-1 0 0,1-1 0,-1 1 0,1 0 0,0 1 0,1-1 0,0 1 0,0-1 0,0 0 0,1 0 0,-1 0 0,0 0 0,0 0 0,1 0 0,-1 0 0,4 0 0,62 3 0,-61-4 0,-4 0 0,24-1 0,0 1 0,-1 2 0,50 8 0,-1 0 0,-75-5 0,-14 7 0,-15 8 0,-2-3 0,1 2 0,-43 34 0,73-53 0,-1 0 0,1 0 0,-1 1 0,1-1 0,-1 0 0,1 1 0,0-1 0,-1 1 0,1-1 0,-1 1 0,1-1 0,0 0 0,0 1 0,-1-1 0,1 1 0,0 0 0,0-1 0,-1 1 0,1-1 0,0 1 0,0-1 0,0 1 0,0-1 0,0 1 0,0 0 0,0-1 0,0 1 0,0-1 0,0 1 0,0-1 0,0 1 0,1-1 0,-1 1 0,0 0 0,20 12 0,30-3 0,63-8 0,-124 12 0,-1 0 0,0-1 0,-16 14 0,10-11 0,21-19 0,1-1 0,-1 0 0,1 0 0,-1 0 0,0 0 0,0-1 0,-1 1 0,3-6 0,3-7 0,10-29 0,-17 44 0,-1 1 0,1-1 0,-1 0 0,1 0 0,-1 1 0,0-1 0,0 0 0,0 1 0,0-1 0,0 0 0,0 0 0,0 1 0,-1-1 0,1 0 0,0 1 0,-1-1 0,0 0 0,1 1 0,-1-1 0,0 1 0,-1-3 0,1 4 0,0-1 0,0 0 0,-1 1 0,1-1 0,0 1 0,0-1 0,-1 1 0,1 0 0,0 0 0,-1 0 0,1-1 0,0 1 0,-1 0 0,1 1 0,0-1 0,-1 0 0,1 0 0,0 0 0,-1 1 0,1-1 0,0 1 0,0-1 0,0 1 0,-1-1 0,1 1 0,0 0 0,-1 1 0,-37 25 0,30-20 0,-80 60 0,88-67 0,1 0 0,-1 1 0,0-1 0,1 0 0,-1 0 0,0 0 0,1 0 0,-1 0 0,1-1 0,-1 1 0,0 0 0,1 0 0,-1 0 0,1 0 0,-1-1 0,0 1 0,1 0 0,-1-1 0,1 1 0,-1 0 0,1-1 0,-1 1 0,1 0 0,-1-1 0,1 1 0,0-1 0,-1 1 0,1-1 0,0 1 0,-1-1 0,1 0 0,0 1 0,-1-1 0,1 1 0,0-1 0,0 0 0,0 1 0,0-1 0,0 1 0,0-1 0,0 0 0,0 0 0,-7-28 0,5 8 0,3 17 0,-1-1 0,0 1 0,-1 0 0,1 0 0,-1 0 0,0 0 0,0 0 0,0 0 0,0 1 0,-1-1 0,-3-6 0,2 13 0,0 0 0,0 1 0,0-1 0,0 1 0,0-1 0,1 1 0,0 0 0,-3 7 0,-1-2 0,-12 10 0,18-19 0,0 0 0,0 0 0,-1 1 0,1-1 0,0 0 0,-1 0 0,1 0 0,0-1 0,-1 1 0,1 0 0,0 0 0,-1 0 0,1 0 0,0 0 0,-1 0 0,1 0 0,0 0 0,0-1 0,-1 1 0,1 0 0,0 0 0,0 0 0,-1-1 0,1 1 0,0 0 0,0 0 0,0-1 0,-1 1 0,1 0 0,0 0 0,0-1 0,0 1 0,0 0 0,0-1 0,0 1 0,-1 0 0,1-1 0,0 1 0,-3-49 0,3 46 0,2-47 0,0 34 0,-1-1 0,-1 1 0,-1 0 0,0 0 0,-5-23 0,7 39 0,-1-1 0,0 1 0,0 0 0,0 0 0,0 0 0,0-1 0,0 1 0,0 0 0,0 0 0,0-1 0,0 1 0,0 0 0,0 0 0,0 0 0,0-1 0,0 1 0,0 0 0,0 0 0,0-1 0,0 1 0,0 0 0,0 0 0,0 0 0,0-1 0,-1 1 0,1 0 0,0 0 0,0 0 0,0-1 0,0 1 0,0 0 0,-1 0 0,1 0 0,0 0 0,0 0 0,0-1 0,-1 1 0,1 0 0,0 0 0,0 0 0,0 0 0,-1 0 0,1 0 0,0 0 0,0 0 0,-1 0 0,1 0 0,0 0 0,0 0 0,0 0 0,-1 0 0,1 0 0,0 0 0,0 0 0,-1 0 0,1 0 0,0 0 0,0 0 0,0 0 0,-1 1 0,-5 18 0,0 29 0,5-19 0,-1-1 0,0 0 0,-3 0 0,-7 28 0,9-139 0,4 65 0,-1-6 0,-10 43 0,5 5 0,1 0 0,0 0 0,2 1 0,1-1 0,2 37 0,0-44 0,0-81 0,-3-79 0,3 142 0,-1 0 0,0-1 0,0 1 0,0-1 0,0 1 0,0 0 0,-1-1 0,1 1 0,0 0 0,-1 0 0,1-1 0,-1 1 0,1 0 0,-1 0 0,1-1 0,-1 1 0,0 0 0,0 0 0,0 0 0,-1-1 0,2 2 0,-1 0 0,0 1 0,0-1 0,0 1 0,1-1 0,-1 1 0,0-1 0,0 1 0,1-1 0,-1 1 0,0 0 0,1-1 0,-1 1 0,1 0 0,-1 0 0,1-1 0,-1 1 0,1 0 0,0 0 0,-1 0 0,1 1 0,-21 57 0,20-57 0,1-6 0,-2-18 0,1-50 0,1 10 0,0 54 0,0 24 0,0 54 0,0-57 0,0-56 0,0-88 0,1 376 0,22-366 0,-23 116 0,1 0 0,0 0 0,0 0 0,1 0 0,-1 0 0,1 0 0,0 1 0,3-6 0,-4 10 0,-1 0 0,1 1 0,-1-1 0,1 0 0,-1 0 0,1 1 0,-1-1 0,0 1 0,1-1 0,-1 0 0,1 1 0,-1-1 0,0 1 0,0-1 0,1 1 0,-1-1 0,0 1 0,0-1 0,0 1 0,1-1 0,-1 1 0,0 0 0,0-1 0,0 1 0,0-1 0,0 1 0,0-1 0,0 1 0,0-1 0,0 1 0,-1 0 0,4 25 0,-2 3 0,-4 165 0,3-189 0,0-1 0,-1 0 0,1 0 0,-1 0 0,0 0 0,-1 0 0,1 0 0,-1 0 0,0 0 0,-2 3 0,4-7 0,-1 0 0,1 0 0,-1-1 0,1 1 0,-1 0 0,1-1 0,-1 1 0,1-1 0,0 1 0,-1-1 0,1 1 0,0-1 0,-1 1 0,1-1 0,0 1 0,-1-1 0,1 1 0,0-1 0,0 1 0,0-1 0,0 0 0,0 1 0,0-1 0,-1 1 0,1-1 0,0 0 0,1 1 0,-1-1 0,0 1 0,0-2 0,-3-24 0,2-35 0,1 38 0,1 20 0,0 9 0,23 106 0,-25-141 0,1 1 0,2 0 0,8-48 0,0 4 0,-8 60 0,-1-9 0,-10 42 0,1-1 0,-1-1 0,-12 21 0,-15 32 0,3 4 0,28-136 0,5 42 0,1 29 0,-1 39 0,0-40 0,0-41 0,1-20 0,3 0 0,9-51 0,-6 73 0,17-51 0,-11 41 0,-5-4 0,-8 37 0,1 0 0,-1 0 0,1 0 0,1 0 0,-1 1 0,1-1 0,0 0 0,0 1 0,5-8 0,-6 16 0,1 0 0,-1 0 0,0 0 0,0 1 0,0-1 0,0 0 0,-1 1 0,1-1 0,-1 0 0,0 6 0,-1 80 0,0-52 0,1 0 0,2 0 0,11 68 0,-12-101 0,2 8 0,0 0 0,0 0 0,1 0 0,1 0 0,7 13 0,-10-21 0,1-1 0,-1 0 0,1 0 0,-1 0 0,1 0 0,0 0 0,1-1 0,-1 1 0,0-1 0,1 0 0,-1 0 0,1 0 0,0 0 0,-1-1 0,1 1 0,0-1 0,0 0 0,0 0 0,0 0 0,5-1 0,101 1 0,-109-1 0,-1 0 0,0 0 0,0 0 0,0 0 0,1 0 0,-1 0 0,0 0 0,0 0 0,1 0 0,-1 0 0,0 0 0,0 0 0,0 0 0,1 0 0,-1 0 0,0 0 0,0 0 0,1 0 0,-1 1 0,0-1 0,0 0 0,0 0 0,1 0 0,-1 0 0,0 0 0,0 0 0,0 1 0,0-1 0,1 0 0,-1 0 0,0 0 0,0 1 0,0-1 0,0 0 0,0 0 0,0 0 0,0 1 0,1-1 0,-1 0 0,0 0 0,0 1 0,0-1 0,0 0 0,0 0 0,0 0 0,0 1 0,0-1 0,0 0 0,0 0 0,0 1 0,-1-1 0,1 0 0,0 0 0,0 0 0,0 1 0,0-1 0,0 0 0,0 0 0,0 0 0,0 1 0,-1-1 0,-16 16 0,16-15 0,-1 1 0,0-1 0,1 0 0,-1 0 0,1 1 0,-1-1 0,1 0 0,0 1 0,0 0 0,-1-1 0,1 1 0,0 0 0,0-1 0,1 1 0,-1 0 0,-1 3 0,3-4 0,0 0 0,0 1 0,0-1 0,0 0 0,1 0 0,-1 0 0,0 0 0,0 0 0,1 0 0,-1 0 0,1-1 0,-1 1 0,1 0 0,-1-1 0,1 1 0,-1-1 0,1 0 0,-1 1 0,1-1 0,-1 0 0,3 0 0,41 2 0,-37-2 0,157-2 0,-203 1 0,17-1 0,-1 1 0,1 1 0,0 1 0,-34 6 0,41-2 0,11-4 0,0 0 0,0 0 0,0 0 0,1-1 0,-1 1 0,0-1 0,0 0 0,0 1 0,0-2 0,0 1 0,0 0 0,0 0 0,0-1 0,0 1 0,-4-3 0,-67-6 0,58 8 0,21 0 0,9 0 0,1-2 0,-1 0 0,0 0 0,0-2 0,0 0 0,0 0 0,24-15 0,2 2 0,-39 17 0,0 1 0,1 0 0,-1-1 0,0 1 0,0-1 0,-1 1 0,1-1 0,0 1 0,0-1 0,0 0 0,0 1 0,0-1 0,-1 0 0,1 0 0,0 1 0,0-1 0,-1 0 0,1 0 0,-1 0 0,1 0 0,0-2 0,-1 2 0,0 0 0,-1 0 0,1 1 0,0-1 0,-1 0 0,1 0 0,0 0 0,-1 0 0,1 1 0,-1-1 0,1 0 0,-1 1 0,1-1 0,-1 0 0,0 1 0,1-1 0,-1 0 0,0 1 0,0-1 0,-1 0 0,-57-24 0,41 19 0,3 1 0,0 1 0,-1 1 0,1 0 0,-1 1 0,0 1 0,1 0 0,-21 3 0,48-3 0,1 2 0,0-1 0,-1 2 0,1-1 0,0 2 0,-1 0 0,0 0 0,20 9 0,-31-11 0,0-1 0,-1 1 0,1-1 0,0 1 0,0-1 0,-1 1 0,1-1 0,0 1 0,-1 0 0,1 0 0,-1-1 0,1 1 0,-1 0 0,1 0 0,-1-1 0,0 1 0,1 0 0,-1 0 0,0 0 0,0 0 0,1 0 0,-1 0 0,0-1 0,0 1 0,0 0 0,0 0 0,0 0 0,0 0 0,0 0 0,-1 0 0,1 0 0,0 0 0,0-1 0,-1 1 0,1 0 0,0 0 0,-1 0 0,1 0 0,-1-1 0,1 1 0,-1 0 0,0-1 0,1 1 0,-1 0 0,0-1 0,1 1 0,-1-1 0,0 1 0,0-1 0,1 1 0,-1-1 0,-1 1 0,-53 29 0,45-25 0,-16 6 0,21-9 0,0 0 0,-1 0 0,1 0 0,0 1 0,0 0 0,1 0 0,-1 0 0,-4 5 0,9-8 0,-1 1 0,1 0 0,0-1 0,0 1 0,0 0 0,0-1 0,0 1 0,0 0 0,0 0 0,1-1 0,-1 1 0,0 0 0,0-1 0,0 1 0,1-1 0,-1 1 0,0 0 0,1-1 0,-1 1 0,0-1 0,1 1 0,-1-1 0,1 1 0,-1-1 0,1 1 0,-1-1 0,1 1 0,-1-1 0,1 0 0,0 1 0,-1-1 0,1 0 0,0 1 0,-1-1 0,1 0 0,0 0 0,-1 0 0,1 0 0,0 0 0,-1 0 0,2 0 0,29 10 0,0-7 0,0-1 0,40-3 0,-69 1 0,-187-1 0,221 2 0,-22 0 0,1 0 0,0-1 0,-1-1 0,1 0 0,0-1 0,-1 0 0,0-2 0,25-8 0,-100 6 0,38 6 0,-39 0 0,37-3 0,49-7 0,0-2 0,-1 0 0,32-22 0,-55 34 0,0-1 0,1 1 0,-1 0 0,1 0 0,-1 0 0,0-1 0,1 1 0,-1 0 0,0 0 0,1-1 0,-1 1 0,0 0 0,0-1 0,1 1 0,-1 0 0,0-1 0,0 1 0,0-1 0,1 1 0,-1 0 0,0-1 0,0 1 0,0-1 0,0 1 0,0 0 0,0-1 0,0 1 0,0-1 0,0 1 0,0-1 0,0 1 0,0 0 0,0-1 0,0 1 0,0-1 0,-16-7 0,-31 3 0,40 5 0,-66-10 0,38 5 0,-57-2 0,6 7 0,129-1 0,146 3 0,-166 4 0,-23-6 0,1 0 0,-1 0 0,0 1 0,0-1 0,0 0 0,0 0 0,1 0 0,-1 1 0,0-1 0,0 0 0,0 0 0,0 1 0,0-1 0,0 0 0,0 0 0,0 1 0,0-1 0,0 0 0,0 0 0,0 1 0,0-1 0,0 0 0,0 0 0,0 1 0,0-1 0,0 0 0,0 0 0,0 1 0,0-1 0,0 0 0,0 0 0,0 1 0,0-1 0,-1 0 0,1 0 0,0 0 0,0 1 0,0-1 0,0 0 0,-1 0 0,1 0 0,-37 24 0,13-10 0,22-14 0,1 1 0,0 0 0,0-1 0,0 1 0,0 0 0,0-1 0,1 1 0,-1 0 0,0 0 0,0 0 0,0 0 0,1 0 0,-1 0 0,0 0 0,1 0 0,-1 0 0,1 0 0,-1 0 0,1 0 0,0 0 0,-1 1 0,1-1 0,0 0 0,0 0 0,0 0 0,0 0 0,0 3 0,1-3 0,0 1 0,0-1 0,0 1 0,0-1 0,0 0 0,1 1 0,-1-1 0,0 0 0,1 0 0,-1 0 0,1 0 0,-1 0 0,1 0 0,0 0 0,3 0 0,7 4 0,0-2 0,0 0 0,0 0 0,16 1 0,48 8 0,-54-7 0,1-2 0,25 2 0,45 7 0,-69-7 0,51 2 0,166-8 0,-510 2 0,327 9 0,-32-5 0,0-1 0,35 1 0,-20-3 0,-27-1 0,0 0 0,1 0 0,-1-2 0,1 0 0,-1 0 0,0-2 0,28-7 0,-41 10 0,0 0 0,0-1 0,0 1 0,0 0 0,0-1 0,0 1 0,0 0 0,0-1 0,0 0 0,0 1 0,0-1 0,-1 1 0,1-1 0,0 0 0,0 0 0,-1 0 0,1 1 0,0-1 0,-1 0 0,1 0 0,-1 0 0,1 0 0,-1 0 0,1-2 0,-1 2 0,-1 1 0,0-1 0,1 0 0,-1 0 0,0 0 0,1 1 0,-1-1 0,0 0 0,0 1 0,0-1 0,1 0 0,-1 1 0,0-1 0,0 1 0,0 0 0,0-1 0,0 1 0,0 0 0,-2-1 0,-56-8 0,-47-3 0,23 1 0,303 12 0,-112-2 0,-94-1 0,-1 0 0,0-1 0,0 0 0,0-1 0,0 0 0,0-1 0,-1-1 0,0 0 0,12-8 0,-8 5 0,-16 9 0,1 0 0,-1 0 0,0 0 0,0 0 0,0 0 0,1 0 0,-1-1 0,0 1 0,0 0 0,0 0 0,0 0 0,1 0 0,-1-1 0,0 1 0,0 0 0,0 0 0,0 0 0,0 0 0,0-1 0,0 1 0,0 0 0,0 0 0,1 0 0,-1-1 0,0 1 0,0 0 0,0 0 0,0-1 0,0 1 0,0 0 0,0 0 0,-1 0 0,1-1 0,0 1 0,0 0 0,0 0 0,0 0 0,0-1 0,0 1 0,0 0 0,0 0 0,0 0 0,-1-1 0,1 1 0,0 0 0,0 0 0,0 0 0,0 0 0,0 0 0,-1-1 0,1 1 0,0 0 0,0 0 0,0 0 0,-1 0 0,1 0 0,0 0 0,0 0 0,0 0 0,-1 0 0,1 0 0,-26-11 0,-34-2 0,-70-7 0,82 13 0,-1 3 0,-1 2 0,-57 4 0,12 1 0,89-4 0,0 1 0,1 0 0,-1 1 0,0-1 0,1 1 0,-1 0 0,1 0 0,-1 1 0,1 0 0,0 0 0,-6 3 0,11-5 0,0 1 0,0-1 0,0 0 0,0 1 0,0-1 0,-1 1 0,1-1 0,0 1 0,0-1 0,0 0 0,0 1 0,0-1 0,0 1 0,0-1 0,0 1 0,0-1 0,1 0 0,-1 1 0,0-1 0,0 1 0,0-1 0,0 0 0,1 1 0,-1-1 0,0 1 0,0-1 0,1 0 0,-1 1 0,0-1 0,1 0 0,-1 1 0,0-1 0,1 0 0,-1 0 0,0 1 0,1-1 0,-1 0 0,1 0 0,-1 0 0,0 0 0,1 1 0,-1-1 0,1 0 0,20 9 0,5-3 0,1-2 0,0-1 0,0-1 0,0-1 0,47-5 0,3 1 0,-31 5 0,45-2 0,-84 0 0,0-1 0,0 0 0,-1-1 0,1 1 0,0-1 0,-1 0 0,1-1 0,-1 0 0,1 0 0,5-4 0,-12 7 0,0 0 0,1 0 0,-1 0 0,0-1 0,1 1 0,-1 0 0,0 0 0,1-1 0,-1 1 0,0 0 0,0 0 0,1-1 0,-1 1 0,0 0 0,0-1 0,0 1 0,0 0 0,1-1 0,-1 1 0,0 0 0,0-1 0,0 1 0,0 0 0,0-1 0,0 1 0,0-1 0,0 1 0,0 0 0,0-1 0,0 1 0,0 0 0,0-1 0,0 1 0,0 0 0,0-1 0,-1 1 0,1-1 0,0 1 0,0 0 0,0 0 0,0-1 0,-1 1 0,1-1 0,-21-11 0,-28-3 0,-1 8 0,-1 2 0,0 3 0,-77 5 0,17 0 0,51-5 0,40 0 0,0 1 0,1 0 0,-1 2 0,0 0 0,-31 7 0,51-8 0,-1 0 0,1 0 0,0 0 0,0 0 0,-1 0 0,1 0 0,0 0 0,0 0 0,-1 0 0,1 0 0,0 0 0,0 0 0,-1 0 0,1 0 0,0 0 0,0 0 0,0 0 0,-1 0 0,1 0 0,0 0 0,0 0 0,-1 0 0,1 1 0,0-1 0,0 0 0,0 0 0,-1 0 0,1 0 0,0 0 0,0 1 0,0-1 0,0 0 0,0 0 0,-1 0 0,1 1 0,0-1 0,0 0 0,0 0 0,0 1 0,0-1 0,0 0 0,0 0 0,0 0 0,0 1 0,0-1 0,0 0 0,0 0 0,0 1 0,0-1 0,0 0 0,0 0 0,0 1 0,0-1 0,0 0 0,0 0 0,0 1 0,0-1 0,0 0 0,1 0 0,18 7 0,29-1 0,-10-5 0,220-3 0,-138-22 0,-48 4 0,-67 18 0,-1 1 0,1-1 0,0-1 0,-1 1 0,1-1 0,-1 0 0,0 0 0,0 0 0,0 0 0,0-1 0,6-7 0,-10 11 0,1-1 0,-1 1 0,1-1 0,-1 0 0,0 1 0,1-1 0,-1 0 0,0 1 0,0-1 0,0 0 0,0 1 0,1-1 0,-1 0 0,0 0 0,0 1 0,0-1 0,0 0 0,0 1 0,-1-1 0,1 0 0,0 0 0,0 1 0,0-1 0,-1 0 0,1 1 0,0-1 0,-1 0 0,1 1 0,-1-2 0,-21-9 0,-32 6 0,52 5 0,-340 2 0,285 4 0,55-6 0,-1 0 0,0 0 0,1 1 0,-1 0 0,1-1 0,-1 1 0,1 0 0,-1 0 0,1 0 0,0 1 0,0-1 0,-1 1 0,1-1 0,0 1 0,0 0 0,0-1 0,1 1 0,-4 4 0,5-6 0,0 1 0,1 0 0,-1-1 0,0 1 0,0 0 0,0-1 0,1 1 0,-1 0 0,0-1 0,1 1 0,-1-1 0,0 1 0,1-1 0,-1 1 0,1-1 0,-1 1 0,1-1 0,-1 1 0,1-1 0,-1 1 0,1-1 0,0 0 0,-1 1 0,1-1 0,-1 0 0,1 0 0,0 0 0,-1 1 0,1-1 0,0 0 0,-1 0 0,1 0 0,0 0 0,-1 0 0,2 0 0,29 3 0,-30-3 0,208 1 0,-99-2 0,-104 1 0,-1 0 0,0 0 0,0 0 0,1-1 0,-1 1 0,0-1 0,0-1 0,0 1 0,0-1 0,0 0 0,0 0 0,0 0 0,0-1 0,-1 1 0,1-1 0,-1 0 0,6-6 0,-9 8 0,-1 1 0,0-1 0,0 1 0,0-1 0,0 1 0,0 0 0,0-1 0,0 1 0,0-1 0,0 1 0,0-1 0,0 1 0,0-1 0,-1 1 0,1-1 0,0 1 0,0 0 0,0-1 0,-1 1 0,1-1 0,0 1 0,0 0 0,-1-1 0,1 1 0,0 0 0,-1-1 0,1 1 0,0 0 0,-1 0 0,1-1 0,-1 1 0,1 0 0,0 0 0,-1-1 0,1 1 0,-1 0 0,1 0 0,-1 0 0,1 0 0,-1 0 0,1 0 0,0 0 0,-1 0 0,1 0 0,-1 0 0,1 0 0,-1 0 0,0 0 0,-27-3 0,27 3 0,-247 3 0,214 0 0,-66 17 0,100-20 0,0 0 0,-1 0 0,1 0 0,0 0 0,-1 0 0,1 0 0,-1 0 0,1 0 0,0 0 0,-1 0 0,1 0 0,0 0 0,-1 0 0,1 1 0,0-1 0,-1 0 0,1 0 0,0 0 0,0 1 0,-1-1 0,1 0 0,0 0 0,0 1 0,-1-1 0,1 0 0,0 0 0,0 1 0,0-1 0,-1 0 0,1 1 0,0-1 0,0 0 0,0 1 0,0-1 0,0 1 0,11 6 0,22 1 0,30-3 0,0-3 0,81-8 0,-135 5 0,0-2 0,0 1 0,0-1 0,-1 0 0,1-1 0,-1 0 0,0 0 0,0-1 0,0 0 0,0 0 0,-1-1 0,12-11 0,-19 16 0,0 1 0,0-1 0,-1 1 0,1-1 0,0 1 0,0-1 0,0 1 0,-1-1 0,1 1 0,0-1 0,-1 1 0,1-1 0,0 1 0,-1 0 0,1-1 0,0 1 0,-1 0 0,1-1 0,-1 1 0,1 0 0,-1 0 0,1-1 0,-1 1 0,1 0 0,-1 0 0,1 0 0,-1 0 0,1 0 0,-1 0 0,1-1 0,-1 1 0,1 0 0,-1 1 0,1-1 0,-1 0 0,0 0 0,1 0 0,-1 0 0,-26-1 0,27 1 0,-164 1 0,256 1 0,120-4 0,-189-3 0,-23 5 0,0-1 0,0 1 0,0 0 0,0 0 0,0 0 0,0 0 0,1 0 0,-1 0 0,0-1 0,0 1 0,0 0 0,0 0 0,0 0 0,0 0 0,0 0 0,0-1 0,0 1 0,0 0 0,0 0 0,0 0 0,0 0 0,0-1 0,0 1 0,0 0 0,0 0 0,0 0 0,0 0 0,0-1 0,0 1 0,0 0 0,0 0 0,0 0 0,0 0 0,0-1 0,0 1 0,0 0 0,0 0 0,-1 0 0,1 0 0,0 0 0,0 0 0,0-1 0,0 1 0,0 0 0,0 0 0,-1 0 0,1 0 0,0 0 0,0 0 0,0 0 0,0 0 0,-1 0 0,-2-2 0,-1 0 0,0 1 0,0-1 0,0 1 0,0 0 0,0 1 0,-8-2 0,-71 0 0,43 2 0,0-2 0,-46-9 0,32 4 0,0 2 0,0 3 0,-58 4 0,13 1 0,99-3 0,0 0 0,0 0 0,0 0 0,0 0 0,0 0 0,0 0 0,0 0 0,0 0 0,0 0 0,0 0 0,0 0 0,0 0 0,0 0 0,0 0 0,0 1 0,0-1 0,0 0 0,0 0 0,0 0 0,0 0 0,0 0 0,0 0 0,0 0 0,0 0 0,0 0 0,0 0 0,0 0 0,0 0 0,0 0 0,0 1 0,0-1 0,0 0 0,0 0 0,0 0 0,0 0 0,0 0 0,0 0 0,0 0 0,0 0 0,0 0 0,0 0 0,0 0 0,-1 0 0,1 0 0,0 0 0,0 0 0,0 0 0,0 0 0,0 0 0,0 0 0,0 0 0,0 0 0,0 0 0,0 0 0,11 6 0,16 4 0,31-3 0,0-3 0,98-6 0,-41-1 0,-100 1 0,-1 0 0,1-2 0,-1 1 0,0-2 0,0 0 0,-1 0 0,1-2 0,-1 1 0,18-14 0,-30 20 0,0-1 0,1 1 0,-1-1 0,0 1 0,-1-1 0,1 1 0,0-1 0,0 0 0,0 1 0,0-1 0,0 0 0,-1 0 0,1 0 0,0 0 0,0 0 0,-1 0 0,1 0 0,-1 0 0,1 0 0,-1 0 0,0 0 0,1 0 0,-1-1 0,0 1 0,-1 0 0,1 1 0,-1-1 0,1 0 0,-1 0 0,1 1 0,-1-1 0,0 0 0,1 1 0,-1-1 0,0 1 0,0-1 0,0 1 0,1-1 0,-1 1 0,0-1 0,0 1 0,0 0 0,0 0 0,-1-1 0,-56-6 0,-333 9 0,385-2 0,1-1 0,-1 2 0,0-1 0,1 1 0,-1-1 0,0 2 0,1-1 0,-1 1 0,1-1 0,-10 6 0,16-5 0,1-1 0,0 0 0,0 1 0,1-1 0,-1 0 0,0 0 0,0-1 0,0 1 0,1 0 0,-1-1 0,0 1 0,4-1 0,1 2 0,22 8 0,-8-2 0,1-2 0,0 0 0,1-1 0,-1-1 0,41 2 0,24-7 0,-221-1 0,-107 4 0,239-2 0,1 0 0,0 0 0,-1 0 0,1 0 0,-1 1 0,1-1 0,0 0 0,-1 1 0,1-1 0,0 1 0,0-1 0,-1 1 0,1-1 0,0 1 0,0 0 0,0 0 0,0 0 0,-2 1 0,3-1 0,0 0 0,1-1 0,-1 1 0,1 0 0,-1 0 0,1-1 0,-1 1 0,1-1 0,-1 1 0,1-1 0,-1 1 0,1 0 0,0-1 0,-1 0 0,1 1 0,0-1 0,-1 1 0,1-1 0,0 0 0,0 0 0,-1 1 0,1-1 0,0 0 0,0 0 0,0 0 0,-1 0 0,1 0 0,0 0 0,0 0 0,0 0 0,1 0 0,76 5 0,128-5 0,-77-3 0,-96 2 0,8 0 0,-33 2 0,-17 1 0,6-2 0,-1 1 0,1 0 0,-1-1 0,1 2 0,0-1 0,-1 0 0,1 1 0,0-1 0,0 1 0,0 0 0,0 0 0,0 0 0,0 1 0,1-1 0,-1 1 0,1-1 0,-3 4 0,5-5 0,-1 0 0,0 0 0,1 1 0,-1-1 0,1 0 0,0 0 0,-1 0 0,1 0 0,0 0 0,0 1 0,0-1 0,0 0 0,0 0 0,0 0 0,0 1 0,0-1 0,0 0 0,1 0 0,-1 0 0,1 2 0,0-1 0,0 0 0,1 0 0,-1 0 0,1 0 0,-1-1 0,1 1 0,0 0 0,-1-1 0,1 0 0,0 1 0,0-1 0,0 0 0,0 0 0,4 1 0,13 4 0,0-2 0,0 0 0,0-1 0,1-1 0,-1-1 0,1-1 0,-1 0 0,26-5 0,25 2 0,-23 1 0,-36 2 0,-39 3 0,26-3 0,0 0 0,0 0 0,0 1 0,0-1 0,0 1 0,0 0 0,0-1 0,0 1 0,0 0 0,0 0 0,-2 2 0,4 3 0,16-1 0,39 0 0,1-2 0,100-9 0,-94-9 0,-60 15 0,1-1 0,-1 0 0,1 0 0,-1 0 0,0 0 0,0 0 0,1 0 0,-1-1 0,0 1 0,0-1 0,0 1 0,0-1 0,0 0 0,-1 0 0,1 0 0,0 0 0,-1 0 0,1 0 0,-1 0 0,0 0 0,1-4 0,-2 5 0,0 0 0,0 0 0,-1 1 0,1-1 0,0 0 0,-1 0 0,1 0 0,-1 1 0,1-1 0,-1 0 0,1 1 0,-1-1 0,0 0 0,1 1 0,-1-1 0,0 1 0,0-1 0,1 1 0,-1-1 0,0 1 0,0-1 0,0 1 0,1 0 0,-1-1 0,0 1 0,0 0 0,0 0 0,-1 0 0,-36-7 0,23 5 0,-82-17 0,125 22 0,-1-2 0,1-1 0,47-6 0,-57 3 0,0 0 0,0-1 0,0-1 0,-1-1 0,1 0 0,-2-1 0,22-12 0,-38 19 0,0 0 0,1 0 0,-1-1 0,0 1 0,0 0 0,1 0 0,-1 0 0,0 0 0,1 0 0,-1 0 0,0-1 0,0 1 0,1 0 0,-1 0 0,0 0 0,0 0 0,1-1 0,-1 1 0,0 0 0,0 0 0,0-1 0,0 1 0,1 0 0,-1 0 0,0-1 0,0 1 0,0 0 0,0-1 0,0 1 0,0 0 0,0-1 0,0 1 0,0 0 0,0 0 0,0-1 0,0 1 0,0 0 0,0-1 0,0 1 0,0 0 0,0-1 0,0 1 0,0-1 0,-17-4 0,-28 3 0,43 2 0,-43-1 0,27 0 0,0 0 0,0 1 0,0 1 0,1 1 0,-19 4 0,36-6 0,-1 0 0,1 0 0,0 0 0,0 0 0,0 0 0,-1 0 0,1 0 0,0-1 0,0 1 0,-1 0 0,1 0 0,0 0 0,0 0 0,-1 0 0,1 0 0,0 1 0,0-1 0,0 0 0,-1 0 0,1 0 0,0 0 0,0 0 0,-1 0 0,1 0 0,0 0 0,0 0 0,0 1 0,0-1 0,-1 0 0,1 0 0,0 0 0,0 0 0,0 1 0,0-1 0,0 0 0,-1 0 0,1 0 0,0 1 0,0-1 0,0 0 0,0 0 0,0 1 0,0-1 0,0 0 0,0 0 0,0 0 0,0 1 0,0-1 0,0 0 0,0 0 0,0 1 0,0-1 0,0 0 0,0 0 0,0 0 0,0 1 0,0-1 0,0 0 0,0 0 0,1 1 0,18 5 0,29 0 0,-32-5 0,-1 0 0,1-1 0,-1-1 0,0-1 0,1 0 0,-1-1 0,0 0 0,0-1 0,21-9 0,-36 13 0,1 0 0,-1 0 0,0 0 0,1 0 0,-1 0 0,0 0 0,1 0 0,-1-1 0,0 1 0,0 0 0,1 0 0,-1 0 0,0 0 0,0 0 0,1-1 0,-1 1 0,0 0 0,0 0 0,1 0 0,-1-1 0,0 1 0,0 0 0,0 0 0,1-1 0,-1 1 0,0 0 0,0 0 0,0-1 0,0 1 0,0 0 0,0-1 0,0 1 0,0 0 0,0-1 0,0 1 0,0 0 0,0 0 0,0-1 0,0 1 0,0 0 0,0-1 0,0 1 0,0 0 0,0-1 0,0 1 0,0 0 0,0 0 0,-1-1 0,1 1 0,0 0 0,0-1 0,-21-6 0,-28 2 0,-465 5 0,230 1 0,240 3 0,43-4 0,-1 0 0,1 0 0,-1 0 0,1 0 0,-1 0 0,1 1 0,-1-1 0,1 1 0,-1-1 0,1 1 0,-1 0 0,1-1 0,0 1 0,-1 0 0,1 0 0,0 0 0,0 0 0,0 0 0,0 0 0,0 0 0,0 1 0,0-1 0,0 0 0,-1 3 0,2-3 0,1 0 0,-1 0 0,0 0 0,1 0 0,0 0 0,-1 0 0,1 0 0,0 0 0,-1 0 0,1 0 0,0 0 0,0 0 0,0-1 0,0 1 0,0 0 0,0 0 0,0-1 0,0 1 0,0-1 0,0 1 0,0-1 0,2 1 0,33 12 0,-29-10 0,11 2 0,1-1 0,-1-1 0,1 0 0,0-1 0,22-1 0,-17-1 0,1 2 0,33 6 0,-12-1 0,-1-2 0,1-2 0,87-6 0,-29 0 0,-44 3 0,-10 0 0,-37 0 0,-15 0 0,-457 0 0,450 1 0,-1-1 0,0 1 0,1 0 0,-1 1 0,1 0 0,0 1 0,-16 6 0,87-2 0,32-6 0,107-4 0,-183 0 0,1 0 0,-1-2 0,24-9 0,-24 8 0,1 0 0,29-4 0,-115 14 0,-85-6 0,42 0 0,50 4 0,-98 14 0,118-8 0,-47 15 0,50-12 0,-59 6 0,75-15 0,-1 1 0,1 1 0,-30 10 0,51-14 0,0 0 0,0 0 0,-1 0 0,1 0 0,0 0 0,-1 0 0,1 0 0,0 0 0,0 0 0,-1 0 0,1 0 0,0 0 0,0 0 0,-1 0 0,1 0 0,0 0 0,0 0 0,-1 0 0,1 1 0,0-1 0,0 0 0,-1 0 0,1 0 0,0 0 0,0 0 0,0 1 0,-1-1 0,1 0 0,0 0 0,0 1 0,0-1 0,0 0 0,0 0 0,-1 0 0,1 1 0,0-1 0,0 0 0,0 0 0,0 1 0,0-1 0,0 0 0,0 1 0,0-1 0,0 0 0,0 0 0,0 1 0,0-1 0,0 0 0,0 0 0,0 1 0,0-1 0,0 0 0,1 0 0,-1 1 0,0-1 0,20 6 0,28-1 0,-40-4 0,17-1 0,0 0 0,47-7 0,-66 6 0,0 0 0,1-1 0,-1 1 0,0-1 0,0-1 0,-1 1 0,1-1 0,0 0 0,-1 0 0,0-1 0,0 0 0,0 0 0,0 0 0,0 0 0,-1-1 0,7-9 0,-10 13 0,0 0 0,-1 1 0,1-1 0,0 0 0,-1-1 0,1 1 0,-1 0 0,1 0 0,-1 0 0,0 0 0,1 0 0,-1 0 0,0 0 0,0-1 0,0 1 0,0 0 0,0 0 0,0 0 0,0-1 0,0 1 0,0 0 0,-1 0 0,1 0 0,0 0 0,-1 0 0,1 0 0,-2-2 0,1 2 0,-1-1 0,0 0 0,1 1 0,-1 0 0,0-1 0,0 1 0,0 0 0,0 0 0,0 0 0,0 0 0,-1 0 0,-3-1 0,-7 0 0,0 0 0,0 0 0,-21 0 0,-21 3 0,27 0 0,-1-1 0,1-1 0,0-2 0,-34-7 0,48 7 0,-1-1 0,29 0 0,21-3 0,-1-1 0,0-2 0,0-1 0,-2-1 0,34-19 0,-56 27 0,40-20 0,-50 24 0,1-1 0,0 1 0,0-1 0,-1 1 0,1-1 0,-1 1 0,1-1 0,0 0 0,-1 1 0,1-1 0,-1 0 0,1 1 0,-1-1 0,0 0 0,1 0 0,-1 1 0,0-1 0,0 0 0,1 0 0,-1-1 0,0 1 0,-1 0 0,1 1 0,-1-1 0,1 0 0,-1 0 0,1 0 0,-1 1 0,1-1 0,-1 0 0,0 0 0,0 1 0,1-1 0,-1 1 0,0-1 0,0 1 0,1-1 0,-1 1 0,0-1 0,0 1 0,0 0 0,0-1 0,-2 1 0,-15-5 0,-1 2 0,0 0 0,-1 1 0,1 1 0,0 1 0,-1 0 0,-19 4 0,-26-1 0,40-3 0,9 1 0,32-1 0,611-1 0,-660 1 0,-18 0 0,0 1 0,-81 13 0,91-7 0,2 2 0,-1 1 0,1 3 0,1 0 0,0 3 0,-38 21 0,58-26 0,9-7 0,1 1 0,0 0 0,0 0 0,0 1 0,1 0 0,-9 9 0,14-12 0,1-1 0,-1 1 0,1-1 0,-1 1 0,1-1 0,0 1 0,0 0 0,0 0 0,0 0 0,1 0 0,-1-1 0,1 1 0,0 0 0,0 0 0,0 0 0,0 0 0,0 0 0,0 0 0,1 0 0,0 0 0,-1 0 0,1-1 0,0 1 0,1 0 0,1 3 0,-1-1 0,1-1 0,0 1 0,1-1 0,-1 0 0,1 1 0,0-2 0,0 1 0,0 0 0,1-1 0,-1 0 0,1 0 0,-1 0 0,1-1 0,0 1 0,0-1 0,1 0 0,9 2 0,10 2 0,1-1 0,38 2 0,-53-6 0,331 3 0,-182-7 0,-109 3 0,-45 0 0,-34 0 0,-436 0 0,461 1 0,0-1 0,-1 0 0,1-1 0,-1 1 0,1-1 0,-1 1 0,1-1 0,0 0 0,0 0 0,-1 0 0,1-1 0,0 1 0,-6-5 0,5 2 0,-1-1 0,1 0 0,0 1 0,1-2 0,-1 1 0,-4-10 0,5 11 0,1 1 0,-1 0 0,0 0 0,0 0 0,0 0 0,0 0 0,-1 1 0,1-1 0,-1 1 0,0 0 0,1 0 0,-1 0 0,0 1 0,0-1 0,0 1 0,0 0 0,0 0 0,0 1 0,-9-1 0,-10-1 0,-1 2 0,-34 3 0,16 0 0,34-3 0,-1 0 0,1 0 0,0 0 0,0-1 0,1-1 0,-14-3 0,19 4 0,0 1 0,0-1 0,1 0 0,-1 0 0,0 0 0,1 0 0,-1-1 0,1 1 0,0 0 0,-1-1 0,1 1 0,0-1 0,0 1 0,0-1 0,0 0 0,0 1 0,0-1 0,0 0 0,1 0 0,-1 0 0,0 1 0,1-1 0,0 0 0,-1 0 0,1 0 0,0 0 0,0 0 0,0 0 0,0 0 0,1 0 0,-1 0 0,0 1 0,2-4 0,0-5-136,1 1-1,1-1 1,-1 1-1,2 0 1,-1 0-1,1 1 1,0-1-1,1 1 0,8-10 1,-4 6-6690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5"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7"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567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3236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9935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1691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5/29/24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93995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9748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5/29/24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4957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0"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6767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4616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399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9948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7320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6774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0184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7768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31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1"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1" y="4279406"/>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0"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0"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9"/>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41" y="181596"/>
            <a:ext cx="8252723"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3"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5/29/24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6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5/29/24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6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6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04E684-10F4-4CC3-A0B9-F03AA7BE37CF}" type="datetimeFigureOut">
              <a:rPr lang="en-US" smtClean="0"/>
              <a:t>5/29/24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487977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60.png"/><Relationship Id="rId7" Type="http://schemas.openxmlformats.org/officeDocument/2006/relationships/image" Target="../media/image80.png"/><Relationship Id="rId2" Type="http://schemas.openxmlformats.org/officeDocument/2006/relationships/customXml" Target="../ink/ink1.xml"/><Relationship Id="rId1" Type="http://schemas.openxmlformats.org/officeDocument/2006/relationships/slideLayout" Target="../slideLayouts/slideLayout14.xml"/><Relationship Id="rId6" Type="http://schemas.openxmlformats.org/officeDocument/2006/relationships/customXml" Target="../ink/ink3.xml"/><Relationship Id="rId5" Type="http://schemas.openxmlformats.org/officeDocument/2006/relationships/image" Target="../media/image70.png"/><Relationship Id="rId4" Type="http://schemas.openxmlformats.org/officeDocument/2006/relationships/customXml" Target="../ink/ink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0.jpg"/><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customXml" Target="../ink/ink5.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14.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g"/><Relationship Id="rId10"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2EE5-9A33-BC1A-9B49-A4F7021C9FBC}"/>
              </a:ext>
            </a:extLst>
          </p:cNvPr>
          <p:cNvSpPr>
            <a:spLocks noGrp="1"/>
          </p:cNvSpPr>
          <p:nvPr>
            <p:ph type="ctrTitle"/>
          </p:nvPr>
        </p:nvSpPr>
        <p:spPr>
          <a:xfrm>
            <a:off x="0" y="-18624"/>
            <a:ext cx="11984183" cy="1108311"/>
          </a:xfrm>
        </p:spPr>
        <p:txBody>
          <a:bodyPr>
            <a:normAutofit fontScale="90000"/>
          </a:bodyPr>
          <a:lstStyle/>
          <a:p>
            <a:pPr algn="ctr"/>
            <a:r>
              <a:rPr lang="en-US" sz="3600" dirty="0">
                <a:solidFill>
                  <a:srgbClr val="000000"/>
                </a:solidFill>
                <a:latin typeface="Georgia" panose="02040502050405020303" pitchFamily="18" charset="0"/>
                <a:ea typeface="Nirmala UI Semilight" panose="020B0402040204020203" pitchFamily="34" charset="0"/>
                <a:cs typeface="Nirmala UI Semilight" panose="020B0402040204020203" pitchFamily="34" charset="0"/>
              </a:rPr>
              <a:t> </a:t>
            </a:r>
            <a:r>
              <a:rPr lang="en-IN" sz="3200" b="1" i="0" dirty="0" err="1">
                <a:solidFill>
                  <a:schemeClr val="tx1"/>
                </a:solidFill>
                <a:latin typeface="Times New Roman" panose="02020603050405020304" pitchFamily="18" charset="0"/>
                <a:cs typeface="Times New Roman" panose="02020603050405020304" pitchFamily="18" charset="0"/>
              </a:rPr>
              <a:t>Bapuji</a:t>
            </a:r>
            <a:r>
              <a:rPr lang="en-IN" sz="3200" b="1" i="0" dirty="0">
                <a:solidFill>
                  <a:schemeClr val="tx1"/>
                </a:solidFill>
                <a:latin typeface="Times New Roman" panose="02020603050405020304" pitchFamily="18" charset="0"/>
                <a:cs typeface="Times New Roman" panose="02020603050405020304" pitchFamily="18" charset="0"/>
              </a:rPr>
              <a:t> Institute Of Engineering &amp; Technology</a:t>
            </a:r>
            <a:br>
              <a:rPr lang="en-IN" sz="3200" b="1" i="0" dirty="0">
                <a:solidFill>
                  <a:schemeClr val="tx1"/>
                </a:solidFill>
                <a:latin typeface="Times New Roman" panose="02020603050405020304" pitchFamily="18" charset="0"/>
                <a:cs typeface="Times New Roman" panose="02020603050405020304" pitchFamily="18" charset="0"/>
              </a:rPr>
            </a:br>
            <a:r>
              <a:rPr lang="en-IN" sz="3200" b="1" i="0" dirty="0" err="1">
                <a:solidFill>
                  <a:schemeClr val="tx1"/>
                </a:solidFill>
                <a:latin typeface="Times New Roman" panose="02020603050405020304" pitchFamily="18" charset="0"/>
                <a:cs typeface="Times New Roman" panose="02020603050405020304" pitchFamily="18" charset="0"/>
              </a:rPr>
              <a:t>Davanagere</a:t>
            </a:r>
            <a:r>
              <a:rPr lang="en-IN" sz="3200" b="1" i="0" dirty="0">
                <a:solidFill>
                  <a:schemeClr val="tx1"/>
                </a:solidFill>
                <a:latin typeface="Times New Roman" panose="02020603050405020304" pitchFamily="18" charset="0"/>
                <a:cs typeface="Times New Roman" panose="02020603050405020304" pitchFamily="18" charset="0"/>
              </a:rPr>
              <a:t>, Karnataka-577004</a:t>
            </a:r>
            <a:endParaRPr lang="en-US" sz="3200" b="1" i="0" dirty="0">
              <a:latin typeface="Times New Roman" panose="02020603050405020304" pitchFamily="18" charset="0"/>
              <a:ea typeface="Nirmala UI Semilight" panose="020B0402040204020203"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4E1A1D32-B6AE-CF7F-B730-EAD109D3D3B0}"/>
              </a:ext>
            </a:extLst>
          </p:cNvPr>
          <p:cNvSpPr>
            <a:spLocks noGrp="1"/>
          </p:cNvSpPr>
          <p:nvPr>
            <p:ph type="subTitle" idx="1"/>
          </p:nvPr>
        </p:nvSpPr>
        <p:spPr>
          <a:xfrm>
            <a:off x="58862" y="3803745"/>
            <a:ext cx="5444836" cy="2947875"/>
          </a:xfrm>
        </p:spPr>
        <p:txBody>
          <a:bodyPr>
            <a:normAutofit/>
          </a:bodyPr>
          <a:lstStyle/>
          <a:p>
            <a:r>
              <a:rPr lang="en-US" sz="2400" b="1" cap="none" dirty="0">
                <a:solidFill>
                  <a:schemeClr val="tx1"/>
                </a:solidFill>
                <a:latin typeface="Times New Roman" panose="02020603050405020304" pitchFamily="18" charset="0"/>
                <a:cs typeface="Times New Roman" panose="02020603050405020304" pitchFamily="18" charset="0"/>
              </a:rPr>
              <a:t>TEAM MEMBERS:</a:t>
            </a:r>
          </a:p>
          <a:p>
            <a:r>
              <a:rPr lang="en-US" sz="2200" cap="none" dirty="0">
                <a:solidFill>
                  <a:schemeClr val="tx1"/>
                </a:solidFill>
                <a:latin typeface="Times New Roman" panose="02020603050405020304" pitchFamily="18" charset="0"/>
                <a:cs typeface="Times New Roman" panose="02020603050405020304" pitchFamily="18" charset="0"/>
              </a:rPr>
              <a:t> Jeevan H K               (4BD20CS040)</a:t>
            </a:r>
          </a:p>
          <a:p>
            <a:r>
              <a:rPr lang="en-US" sz="2200" cap="none" dirty="0">
                <a:solidFill>
                  <a:schemeClr val="tx1"/>
                </a:solidFill>
                <a:latin typeface="Times New Roman" panose="02020603050405020304" pitchFamily="18" charset="0"/>
                <a:cs typeface="Times New Roman" panose="02020603050405020304" pitchFamily="18" charset="0"/>
              </a:rPr>
              <a:t> Nitish S M                (4BD20CS064)                   </a:t>
            </a:r>
          </a:p>
          <a:p>
            <a:r>
              <a:rPr lang="en-US" sz="2200" cap="none" dirty="0">
                <a:solidFill>
                  <a:schemeClr val="tx1"/>
                </a:solidFill>
                <a:latin typeface="Times New Roman" panose="02020603050405020304" pitchFamily="18" charset="0"/>
                <a:cs typeface="Times New Roman" panose="02020603050405020304" pitchFamily="18" charset="0"/>
              </a:rPr>
              <a:t> </a:t>
            </a:r>
            <a:r>
              <a:rPr lang="en-US" sz="2200" cap="none" dirty="0" err="1">
                <a:solidFill>
                  <a:schemeClr val="tx1"/>
                </a:solidFill>
                <a:latin typeface="Times New Roman" panose="02020603050405020304" pitchFamily="18" charset="0"/>
                <a:cs typeface="Times New Roman" panose="02020603050405020304" pitchFamily="18" charset="0"/>
              </a:rPr>
              <a:t>Shrikar</a:t>
            </a:r>
            <a:r>
              <a:rPr lang="en-US" sz="2200" cap="none" dirty="0">
                <a:solidFill>
                  <a:schemeClr val="tx1"/>
                </a:solidFill>
                <a:latin typeface="Times New Roman" panose="02020603050405020304" pitchFamily="18" charset="0"/>
                <a:cs typeface="Times New Roman" panose="02020603050405020304" pitchFamily="18" charset="0"/>
              </a:rPr>
              <a:t> H M             (4BD20CS090)</a:t>
            </a:r>
          </a:p>
          <a:p>
            <a:r>
              <a:rPr lang="en-US" sz="2200" cap="none" dirty="0">
                <a:solidFill>
                  <a:schemeClr val="tx1"/>
                </a:solidFill>
                <a:latin typeface="Times New Roman" panose="02020603050405020304" pitchFamily="18" charset="0"/>
                <a:cs typeface="Times New Roman" panose="02020603050405020304" pitchFamily="18" charset="0"/>
              </a:rPr>
              <a:t> Darshan A Hiremath(4BD20CS124) </a:t>
            </a:r>
            <a:endParaRPr lang="en-IN" cap="none" dirty="0">
              <a:solidFill>
                <a:schemeClr val="tx1"/>
              </a:solidFill>
              <a:latin typeface="Times New Roman" pitchFamily="18" charset="0"/>
              <a:cs typeface="Times New Roman" pitchFamily="18" charset="0"/>
            </a:endParaRPr>
          </a:p>
          <a:p>
            <a:endParaRPr lang="en-US" dirty="0"/>
          </a:p>
        </p:txBody>
      </p:sp>
      <p:pic>
        <p:nvPicPr>
          <p:cNvPr id="4" name="Picture 4" descr="VTU Logo">
            <a:extLst>
              <a:ext uri="{FF2B5EF4-FFF2-40B4-BE49-F238E27FC236}">
                <a16:creationId xmlns:a16="http://schemas.microsoft.com/office/drawing/2014/main" id="{DA2EDC46-CD8D-0231-3016-4B981359BC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409353" cy="14583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IET">
            <a:extLst>
              <a:ext uri="{FF2B5EF4-FFF2-40B4-BE49-F238E27FC236}">
                <a16:creationId xmlns:a16="http://schemas.microsoft.com/office/drawing/2014/main" id="{ED189E88-FAC5-3645-63FF-1F9ED4A38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8405" y="166255"/>
            <a:ext cx="1409353" cy="14583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D88E65-4D3B-1CF5-72A6-23D6843D88D1}"/>
              </a:ext>
            </a:extLst>
          </p:cNvPr>
          <p:cNvSpPr txBox="1"/>
          <p:nvPr/>
        </p:nvSpPr>
        <p:spPr>
          <a:xfrm>
            <a:off x="2046688" y="1058909"/>
            <a:ext cx="7470816" cy="400110"/>
          </a:xfrm>
          <a:prstGeom prst="rect">
            <a:avLst/>
          </a:prstGeom>
          <a:noFill/>
        </p:spPr>
        <p:txBody>
          <a:bodyPr wrap="square">
            <a:spAutoFit/>
          </a:bodyPr>
          <a:lstStyle/>
          <a:p>
            <a:pPr algn="ctr">
              <a:defRPr sz="2000">
                <a:latin typeface="Times New Roman"/>
                <a:ea typeface="Times New Roman"/>
                <a:cs typeface="Times New Roman"/>
                <a:sym typeface="Times New Roman"/>
              </a:defRPr>
            </a:pPr>
            <a:r>
              <a:rPr lang="en-IN" dirty="0"/>
              <a:t>DEPARTMENT OF COMPUTER </a:t>
            </a:r>
            <a:r>
              <a:rPr lang="en-IN" sz="2000" dirty="0"/>
              <a:t>SCIENCE</a:t>
            </a:r>
            <a:r>
              <a:rPr lang="en-IN" dirty="0"/>
              <a:t> &amp; ENGINEERING</a:t>
            </a:r>
          </a:p>
        </p:txBody>
      </p:sp>
      <p:sp>
        <p:nvSpPr>
          <p:cNvPr id="11" name="TextBox 10">
            <a:extLst>
              <a:ext uri="{FF2B5EF4-FFF2-40B4-BE49-F238E27FC236}">
                <a16:creationId xmlns:a16="http://schemas.microsoft.com/office/drawing/2014/main" id="{A6721F34-7FA3-7CAD-4C08-EC998A9909CB}"/>
              </a:ext>
            </a:extLst>
          </p:cNvPr>
          <p:cNvSpPr txBox="1"/>
          <p:nvPr/>
        </p:nvSpPr>
        <p:spPr>
          <a:xfrm>
            <a:off x="3614214" y="1409679"/>
            <a:ext cx="4312494" cy="646331"/>
          </a:xfrm>
          <a:prstGeom prst="rect">
            <a:avLst/>
          </a:prstGeom>
          <a:noFill/>
        </p:spPr>
        <p:txBody>
          <a:bodyPr wrap="square">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b="1" dirty="0">
                <a:solidFill>
                  <a:srgbClr val="000000"/>
                </a:solidFill>
                <a:latin typeface="Times New Roman" panose="02020603050405020304" pitchFamily="18" charset="0"/>
                <a:cs typeface="Times New Roman" panose="02020603050405020304" pitchFamily="18" charset="0"/>
                <a:sym typeface="Calibri"/>
              </a:rPr>
              <a:t>AN INTERNSHIP</a:t>
            </a: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PRESENTATION</a:t>
            </a:r>
          </a:p>
          <a:p>
            <a:pPr marL="0" marR="0" indent="0" algn="ctr"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lang="en-US" sz="1800" b="1" dirty="0">
                <a:latin typeface="Times New Roman" panose="02020603050405020304" pitchFamily="18" charset="0"/>
                <a:cs typeface="Times New Roman" panose="02020603050405020304" pitchFamily="18" charset="0"/>
              </a:rPr>
              <a:t>ON</a:t>
            </a:r>
            <a:endPar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3" name="TextBox 12">
            <a:extLst>
              <a:ext uri="{FF2B5EF4-FFF2-40B4-BE49-F238E27FC236}">
                <a16:creationId xmlns:a16="http://schemas.microsoft.com/office/drawing/2014/main" id="{15F123AD-85C5-C96B-03E8-2BB54F7AD9BC}"/>
              </a:ext>
            </a:extLst>
          </p:cNvPr>
          <p:cNvSpPr txBox="1"/>
          <p:nvPr/>
        </p:nvSpPr>
        <p:spPr>
          <a:xfrm>
            <a:off x="1076955" y="2226197"/>
            <a:ext cx="9410281" cy="1300356"/>
          </a:xfrm>
          <a:prstGeom prst="rect">
            <a:avLst/>
          </a:prstGeom>
          <a:noFill/>
        </p:spPr>
        <p:txBody>
          <a:bodyPr wrap="square">
            <a:spAutoFit/>
          </a:bodyPr>
          <a:lstStyle/>
          <a:p>
            <a:pPr marL="328295" marR="300355" algn="ctr">
              <a:lnSpc>
                <a:spcPts val="1840"/>
              </a:lnSpc>
              <a:spcAft>
                <a:spcPts val="0"/>
              </a:spcAft>
            </a:pPr>
            <a:r>
              <a:rPr lang="en-US" sz="2800" b="1" dirty="0">
                <a:effectLst/>
                <a:latin typeface="Times New Roman" panose="02020603050405020304" pitchFamily="18" charset="0"/>
                <a:ea typeface="Times New Roman" panose="02020603050405020304" pitchFamily="18" charset="0"/>
              </a:rPr>
              <a:t>“Working</a:t>
            </a:r>
            <a:r>
              <a:rPr lang="en-US" sz="2800" b="1" spc="-6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on</a:t>
            </a:r>
            <a:r>
              <a:rPr lang="en-US" sz="2800" b="1" spc="-5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Hadoop</a:t>
            </a:r>
            <a:r>
              <a:rPr lang="en-US" sz="2800" b="1" spc="-3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Cluster</a:t>
            </a:r>
            <a:r>
              <a:rPr lang="en-US" sz="2800" b="1" spc="-3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and</a:t>
            </a:r>
            <a:r>
              <a:rPr lang="en-US" sz="2800" b="1" spc="-25" dirty="0">
                <a:effectLst/>
                <a:latin typeface="Times New Roman" panose="02020603050405020304" pitchFamily="18" charset="0"/>
                <a:ea typeface="Times New Roman" panose="02020603050405020304" pitchFamily="18" charset="0"/>
              </a:rPr>
              <a:t> </a:t>
            </a:r>
            <a:r>
              <a:rPr lang="en-US" sz="2800" b="1" spc="-10" dirty="0">
                <a:effectLst/>
                <a:latin typeface="Times New Roman" panose="02020603050405020304" pitchFamily="18" charset="0"/>
                <a:ea typeface="Times New Roman" panose="02020603050405020304" pitchFamily="18" charset="0"/>
              </a:rPr>
              <a:t>DevOps”</a:t>
            </a:r>
            <a:endParaRPr lang="en-IN" sz="2800" dirty="0">
              <a:effectLst/>
              <a:latin typeface="Times New Roman" panose="02020603050405020304" pitchFamily="18" charset="0"/>
              <a:ea typeface="Times New Roman" panose="02020603050405020304" pitchFamily="18" charset="0"/>
            </a:endParaRPr>
          </a:p>
          <a:p>
            <a:pPr algn="ctr">
              <a:spcBef>
                <a:spcPts val="920"/>
              </a:spcBef>
            </a:pPr>
            <a:r>
              <a:rPr lang="en-US" sz="2800" b="1" dirty="0">
                <a:effectLst/>
                <a:latin typeface="Times New Roman" panose="02020603050405020304" pitchFamily="18" charset="0"/>
                <a:ea typeface="Times New Roman" panose="02020603050405020304" pitchFamily="18" charset="0"/>
              </a:rPr>
              <a:t>A</a:t>
            </a:r>
            <a:r>
              <a:rPr lang="en-US" sz="2800" b="1" spc="-5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Case</a:t>
            </a:r>
            <a:r>
              <a:rPr lang="en-US" sz="2800" b="1" spc="-3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Study</a:t>
            </a:r>
            <a:r>
              <a:rPr lang="en-US" sz="2800" b="1" spc="-3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a:t>
            </a:r>
            <a:r>
              <a:rPr lang="en-US" sz="2800" b="1" spc="-3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Employee Database Payroll Management System</a:t>
            </a:r>
            <a:endParaRPr lang="en-IN" sz="28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DA0EE7F4-F3AD-A68A-8290-70F225EE5E17}"/>
              </a:ext>
            </a:extLst>
          </p:cNvPr>
          <p:cNvSpPr txBox="1"/>
          <p:nvPr/>
        </p:nvSpPr>
        <p:spPr>
          <a:xfrm>
            <a:off x="4538795" y="3732203"/>
            <a:ext cx="3848374" cy="1477328"/>
          </a:xfrm>
          <a:prstGeom prst="rect">
            <a:avLst/>
          </a:prstGeom>
          <a:noFill/>
        </p:spPr>
        <p:txBody>
          <a:bodyPr wrap="square">
            <a:spAutoFit/>
          </a:bodyPr>
          <a:lstStyle/>
          <a:p>
            <a:pPr marL="0" lvl="0" indent="0" rtl="0">
              <a:spcBef>
                <a:spcPts val="0"/>
              </a:spcBef>
              <a:spcAft>
                <a:spcPts val="0"/>
              </a:spcAft>
              <a:buNone/>
            </a:pPr>
            <a:r>
              <a:rPr lang="en-GB" sz="2400" b="1" dirty="0">
                <a:latin typeface="Times New Roman"/>
                <a:ea typeface="Times New Roman"/>
                <a:cs typeface="Times New Roman"/>
                <a:sym typeface="Times New Roman"/>
              </a:rPr>
              <a:t>HEAD OF DEPARTMENT</a:t>
            </a:r>
          </a:p>
          <a:p>
            <a:pPr marL="0" lvl="0" indent="0" rtl="0">
              <a:spcBef>
                <a:spcPts val="0"/>
              </a:spcBef>
              <a:spcAft>
                <a:spcPts val="0"/>
              </a:spcAft>
              <a:buNone/>
            </a:pPr>
            <a:r>
              <a:rPr lang="en-GB" sz="2200" dirty="0" err="1">
                <a:solidFill>
                  <a:schemeClr val="tx1"/>
                </a:solidFill>
                <a:latin typeface="Times New Roman"/>
                <a:ea typeface="Times New Roman"/>
                <a:cs typeface="Times New Roman"/>
                <a:sym typeface="Times New Roman"/>
              </a:rPr>
              <a:t>Dr.</a:t>
            </a:r>
            <a:r>
              <a:rPr lang="en-GB" sz="2200" dirty="0">
                <a:solidFill>
                  <a:schemeClr val="tx1"/>
                </a:solidFill>
                <a:latin typeface="Times New Roman"/>
                <a:ea typeface="Times New Roman"/>
                <a:cs typeface="Times New Roman"/>
                <a:sym typeface="Times New Roman"/>
              </a:rPr>
              <a:t> Nirmala C R </a:t>
            </a:r>
            <a:r>
              <a:rPr lang="en-GB" sz="2200" baseline="-25000" dirty="0" err="1">
                <a:solidFill>
                  <a:schemeClr val="tx1"/>
                </a:solidFill>
                <a:latin typeface="Times New Roman"/>
                <a:ea typeface="Times New Roman"/>
                <a:cs typeface="Times New Roman"/>
                <a:sym typeface="Times New Roman"/>
              </a:rPr>
              <a:t>Ph.d.</a:t>
            </a:r>
            <a:endParaRPr lang="en-GB" sz="2200" baseline="-25000" dirty="0">
              <a:latin typeface="Times New Roman"/>
              <a:ea typeface="Times New Roman"/>
              <a:cs typeface="Times New Roman"/>
              <a:sym typeface="Times New Roman"/>
            </a:endParaRPr>
          </a:p>
          <a:p>
            <a:pPr marL="0" lvl="0" indent="0" rtl="0">
              <a:spcBef>
                <a:spcPts val="0"/>
              </a:spcBef>
              <a:spcAft>
                <a:spcPts val="0"/>
              </a:spcAft>
              <a:buNone/>
            </a:pPr>
            <a:r>
              <a:rPr lang="en-GB" sz="2200" dirty="0">
                <a:solidFill>
                  <a:schemeClr val="tx1"/>
                </a:solidFill>
                <a:latin typeface="Times New Roman"/>
                <a:ea typeface="Times New Roman"/>
                <a:cs typeface="Times New Roman"/>
                <a:sym typeface="Times New Roman"/>
              </a:rPr>
              <a:t>Prof and Head of Department</a:t>
            </a:r>
            <a:r>
              <a:rPr lang="en-GB" sz="2200" dirty="0">
                <a:latin typeface="Times New Roman"/>
                <a:ea typeface="Times New Roman"/>
                <a:cs typeface="Times New Roman"/>
                <a:sym typeface="Times New Roman"/>
              </a:rPr>
              <a:t> </a:t>
            </a:r>
            <a:r>
              <a:rPr lang="en-GB" sz="2200" dirty="0">
                <a:solidFill>
                  <a:schemeClr val="tx1"/>
                </a:solidFill>
                <a:latin typeface="Times New Roman"/>
                <a:ea typeface="Times New Roman"/>
                <a:cs typeface="Times New Roman"/>
                <a:sym typeface="Times New Roman"/>
              </a:rPr>
              <a:t>CS&amp;E</a:t>
            </a:r>
          </a:p>
        </p:txBody>
      </p:sp>
      <p:sp>
        <p:nvSpPr>
          <p:cNvPr id="17" name="TextBox 16">
            <a:extLst>
              <a:ext uri="{FF2B5EF4-FFF2-40B4-BE49-F238E27FC236}">
                <a16:creationId xmlns:a16="http://schemas.microsoft.com/office/drawing/2014/main" id="{4ADAC7BE-4A10-C3BF-A0C9-12B12FEA02E7}"/>
              </a:ext>
            </a:extLst>
          </p:cNvPr>
          <p:cNvSpPr txBox="1"/>
          <p:nvPr/>
        </p:nvSpPr>
        <p:spPr>
          <a:xfrm>
            <a:off x="8400421" y="3732203"/>
            <a:ext cx="4019342" cy="3170099"/>
          </a:xfrm>
          <a:prstGeom prst="rect">
            <a:avLst/>
          </a:prstGeom>
          <a:noFill/>
        </p:spPr>
        <p:txBody>
          <a:bodyPr wrap="square">
            <a:spAutoFit/>
          </a:bodyPr>
          <a:lstStyle/>
          <a:p>
            <a:pPr marL="0" lvl="0" indent="0" algn="l" rtl="0">
              <a:spcBef>
                <a:spcPts val="0"/>
              </a:spcBef>
              <a:spcAft>
                <a:spcPts val="0"/>
              </a:spcAft>
              <a:buNone/>
            </a:pPr>
            <a:r>
              <a:rPr lang="en-GB" sz="2400" b="1" dirty="0">
                <a:solidFill>
                  <a:schemeClr val="tx1"/>
                </a:solidFill>
                <a:latin typeface="Times New Roman"/>
                <a:ea typeface="Times New Roman"/>
                <a:cs typeface="Times New Roman"/>
                <a:sym typeface="Times New Roman"/>
              </a:rPr>
              <a:t>INTERNSHIP GUIDES:</a:t>
            </a:r>
          </a:p>
          <a:p>
            <a:pPr marL="0" lvl="0" indent="0" algn="l" rtl="0">
              <a:spcBef>
                <a:spcPts val="0"/>
              </a:spcBef>
              <a:spcAft>
                <a:spcPts val="0"/>
              </a:spcAft>
              <a:buNone/>
            </a:pPr>
            <a:r>
              <a:rPr lang="en-GB" sz="2200" dirty="0">
                <a:solidFill>
                  <a:schemeClr val="tx1"/>
                </a:solidFill>
                <a:latin typeface="Times New Roman"/>
                <a:ea typeface="Times New Roman"/>
                <a:cs typeface="Times New Roman"/>
                <a:sym typeface="Times New Roman"/>
              </a:rPr>
              <a:t>Prof. </a:t>
            </a:r>
            <a:r>
              <a:rPr lang="en-GB" sz="2200" dirty="0">
                <a:latin typeface="Times New Roman"/>
                <a:ea typeface="Times New Roman"/>
                <a:cs typeface="Times New Roman"/>
                <a:sym typeface="Times New Roman"/>
              </a:rPr>
              <a:t>Waseem Khan </a:t>
            </a:r>
            <a:r>
              <a:rPr lang="en-GB" sz="2200" baseline="-25000" dirty="0" err="1">
                <a:latin typeface="Times New Roman"/>
                <a:ea typeface="Times New Roman"/>
                <a:cs typeface="Times New Roman"/>
                <a:sym typeface="Times New Roman"/>
              </a:rPr>
              <a:t>M.Tech</a:t>
            </a:r>
            <a:r>
              <a:rPr lang="en-GB" sz="2200" baseline="-25000" dirty="0">
                <a:latin typeface="Times New Roman"/>
                <a:ea typeface="Times New Roman"/>
                <a:cs typeface="Times New Roman"/>
                <a:sym typeface="Times New Roman"/>
              </a:rPr>
              <a:t>.,</a:t>
            </a:r>
            <a:endParaRPr lang="en-GB" sz="2200" baseline="-250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r>
              <a:rPr lang="en-GB" sz="2200" dirty="0">
                <a:solidFill>
                  <a:schemeClr val="tx1"/>
                </a:solidFill>
                <a:latin typeface="Times New Roman"/>
                <a:ea typeface="Times New Roman"/>
                <a:cs typeface="Times New Roman"/>
                <a:sym typeface="Times New Roman"/>
              </a:rPr>
              <a:t>Assistant Professor </a:t>
            </a:r>
          </a:p>
          <a:p>
            <a:pPr marL="0" lvl="0" indent="0" algn="l" rtl="0">
              <a:spcBef>
                <a:spcPts val="0"/>
              </a:spcBef>
              <a:spcAft>
                <a:spcPts val="0"/>
              </a:spcAft>
              <a:buNone/>
            </a:pPr>
            <a:r>
              <a:rPr lang="en-GB" sz="2200" dirty="0">
                <a:latin typeface="Times New Roman"/>
                <a:ea typeface="Times New Roman"/>
                <a:cs typeface="Times New Roman"/>
                <a:sym typeface="Times New Roman"/>
              </a:rPr>
              <a:t>Department of CS&amp;E,</a:t>
            </a:r>
          </a:p>
          <a:p>
            <a:pPr marL="0" lvl="0" indent="0" algn="l" rtl="0">
              <a:spcBef>
                <a:spcPts val="0"/>
              </a:spcBef>
              <a:spcAft>
                <a:spcPts val="0"/>
              </a:spcAft>
              <a:buNone/>
            </a:pPr>
            <a:r>
              <a:rPr lang="en-GB" sz="2200" dirty="0">
                <a:solidFill>
                  <a:schemeClr val="tx1"/>
                </a:solidFill>
                <a:latin typeface="Times New Roman"/>
                <a:ea typeface="Times New Roman"/>
                <a:cs typeface="Times New Roman"/>
                <a:sym typeface="Times New Roman"/>
              </a:rPr>
              <a:t>B</a:t>
            </a:r>
            <a:r>
              <a:rPr lang="en-GB" sz="2200" dirty="0">
                <a:latin typeface="Times New Roman"/>
                <a:ea typeface="Times New Roman"/>
                <a:cs typeface="Times New Roman"/>
                <a:sym typeface="Times New Roman"/>
              </a:rPr>
              <a:t>.I.E.T., </a:t>
            </a:r>
            <a:r>
              <a:rPr lang="en-GB" sz="2200" dirty="0" err="1">
                <a:latin typeface="Times New Roman"/>
                <a:ea typeface="Times New Roman"/>
                <a:cs typeface="Times New Roman"/>
                <a:sym typeface="Times New Roman"/>
              </a:rPr>
              <a:t>Davanagere</a:t>
            </a:r>
            <a:endParaRPr lang="en-GB" sz="22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lang="en-GB" sz="2200" dirty="0">
              <a:latin typeface="Times New Roman"/>
              <a:ea typeface="Times New Roman"/>
              <a:cs typeface="Times New Roman"/>
              <a:sym typeface="Times New Roman"/>
            </a:endParaRPr>
          </a:p>
          <a:p>
            <a:pPr marL="0" lvl="0" indent="0" algn="l" rtl="0">
              <a:spcBef>
                <a:spcPts val="0"/>
              </a:spcBef>
              <a:spcAft>
                <a:spcPts val="0"/>
              </a:spcAft>
              <a:buNone/>
            </a:pPr>
            <a:r>
              <a:rPr lang="en-GB" sz="2200" dirty="0">
                <a:solidFill>
                  <a:schemeClr val="tx1"/>
                </a:solidFill>
                <a:latin typeface="Times New Roman"/>
                <a:ea typeface="Times New Roman"/>
                <a:cs typeface="Times New Roman"/>
                <a:sym typeface="Times New Roman"/>
              </a:rPr>
              <a:t>Mr. Santhosh </a:t>
            </a:r>
            <a:r>
              <a:rPr lang="en-GB" sz="2200" dirty="0" err="1">
                <a:solidFill>
                  <a:schemeClr val="tx1"/>
                </a:solidFill>
                <a:latin typeface="Times New Roman"/>
                <a:ea typeface="Times New Roman"/>
                <a:cs typeface="Times New Roman"/>
                <a:sym typeface="Times New Roman"/>
              </a:rPr>
              <a:t>Navale</a:t>
            </a:r>
            <a:r>
              <a:rPr lang="en-GB" sz="2200" dirty="0">
                <a:solidFill>
                  <a:schemeClr val="tx1"/>
                </a:solidFill>
                <a:latin typeface="Times New Roman"/>
                <a:ea typeface="Times New Roman"/>
                <a:cs typeface="Times New Roman"/>
                <a:sym typeface="Times New Roman"/>
              </a:rPr>
              <a:t>,</a:t>
            </a:r>
          </a:p>
          <a:p>
            <a:pPr marL="0" lvl="0" indent="0" algn="l" rtl="0">
              <a:spcBef>
                <a:spcPts val="0"/>
              </a:spcBef>
              <a:spcAft>
                <a:spcPts val="0"/>
              </a:spcAft>
              <a:buNone/>
            </a:pPr>
            <a:r>
              <a:rPr lang="en-GB" sz="2200" dirty="0" err="1">
                <a:latin typeface="Times New Roman"/>
                <a:ea typeface="Times New Roman"/>
                <a:cs typeface="Times New Roman"/>
                <a:sym typeface="Times New Roman"/>
              </a:rPr>
              <a:t>Ex-Huawei|Freelance</a:t>
            </a:r>
            <a:r>
              <a:rPr lang="en-GB" sz="2200" dirty="0">
                <a:latin typeface="Times New Roman"/>
                <a:ea typeface="Times New Roman"/>
                <a:cs typeface="Times New Roman"/>
                <a:sym typeface="Times New Roman"/>
              </a:rPr>
              <a:t> Trainer</a:t>
            </a:r>
          </a:p>
          <a:p>
            <a:pPr marL="0" lvl="0" indent="0" algn="l" rtl="0">
              <a:spcBef>
                <a:spcPts val="0"/>
              </a:spcBef>
              <a:spcAft>
                <a:spcPts val="0"/>
              </a:spcAft>
              <a:buNone/>
            </a:pPr>
            <a:r>
              <a:rPr lang="en-GB" sz="2200" dirty="0">
                <a:solidFill>
                  <a:schemeClr val="tx1"/>
                </a:solidFill>
                <a:latin typeface="Times New Roman"/>
                <a:ea typeface="Times New Roman"/>
                <a:cs typeface="Times New Roman"/>
                <a:sym typeface="Times New Roman"/>
              </a:rPr>
              <a:t>Bangalore</a:t>
            </a:r>
          </a:p>
        </p:txBody>
      </p:sp>
      <p:sp>
        <p:nvSpPr>
          <p:cNvPr id="21" name="TextBox 20">
            <a:extLst>
              <a:ext uri="{FF2B5EF4-FFF2-40B4-BE49-F238E27FC236}">
                <a16:creationId xmlns:a16="http://schemas.microsoft.com/office/drawing/2014/main" id="{FC4C95AF-B1EA-AC87-7E63-BA6DAEE9E95B}"/>
              </a:ext>
            </a:extLst>
          </p:cNvPr>
          <p:cNvSpPr txBox="1"/>
          <p:nvPr/>
        </p:nvSpPr>
        <p:spPr>
          <a:xfrm>
            <a:off x="4538795" y="5317252"/>
            <a:ext cx="3680047" cy="1754326"/>
          </a:xfrm>
          <a:prstGeom prst="rect">
            <a:avLst/>
          </a:prstGeom>
          <a:noFill/>
        </p:spPr>
        <p:txBody>
          <a:bodyPr wrap="square" rtlCol="0">
            <a:spAutoFit/>
          </a:bodyPr>
          <a:lstStyle/>
          <a:p>
            <a:r>
              <a:rPr lang="en-US" b="1" cap="none" dirty="0">
                <a:latin typeface="Times New Roman" panose="02020603050405020304" pitchFamily="18" charset="0"/>
                <a:cs typeface="Times New Roman" panose="02020603050405020304" pitchFamily="18" charset="0"/>
              </a:rPr>
              <a:t>INTERNSHIP CO-ORDINATOR</a:t>
            </a:r>
          </a:p>
          <a:p>
            <a:r>
              <a:rPr lang="en-US" dirty="0">
                <a:latin typeface="Times New Roman" panose="02020603050405020304" pitchFamily="18" charset="0"/>
                <a:cs typeface="Times New Roman" panose="02020603050405020304" pitchFamily="18" charset="0"/>
              </a:rPr>
              <a:t>Dr. Abdul Razak M S</a:t>
            </a:r>
            <a:r>
              <a:rPr lang="en-GB" sz="1800" baseline="-25000" dirty="0" err="1">
                <a:solidFill>
                  <a:schemeClr val="tx1"/>
                </a:solidFill>
                <a:latin typeface="Times New Roman"/>
                <a:ea typeface="Times New Roman"/>
                <a:cs typeface="Times New Roman"/>
                <a:sym typeface="Times New Roman"/>
              </a:rPr>
              <a:t>Ph.d.</a:t>
            </a:r>
            <a:endParaRPr lang="en-GB" sz="1800" baseline="-250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solidFill>
                  <a:schemeClr val="tx1"/>
                </a:solidFill>
                <a:latin typeface="Times New Roman"/>
                <a:ea typeface="Times New Roman"/>
                <a:cs typeface="Times New Roman"/>
                <a:sym typeface="Times New Roman"/>
              </a:rPr>
              <a:t>Associate Professor </a:t>
            </a:r>
          </a:p>
          <a:p>
            <a:pPr marL="0" lvl="0" indent="0" algn="l" rtl="0">
              <a:spcBef>
                <a:spcPts val="0"/>
              </a:spcBef>
              <a:spcAft>
                <a:spcPts val="0"/>
              </a:spcAft>
              <a:buNone/>
            </a:pPr>
            <a:r>
              <a:rPr lang="en-GB" sz="1800" dirty="0">
                <a:latin typeface="Times New Roman"/>
                <a:ea typeface="Times New Roman"/>
                <a:cs typeface="Times New Roman"/>
                <a:sym typeface="Times New Roman"/>
              </a:rPr>
              <a:t>Department of CS&amp;E,</a:t>
            </a:r>
          </a:p>
          <a:p>
            <a:pPr marL="0" lvl="0" indent="0" algn="l" rtl="0">
              <a:spcBef>
                <a:spcPts val="0"/>
              </a:spcBef>
              <a:spcAft>
                <a:spcPts val="0"/>
              </a:spcAft>
              <a:buNone/>
            </a:pPr>
            <a:r>
              <a:rPr lang="en-GB" sz="1800" dirty="0">
                <a:solidFill>
                  <a:schemeClr val="tx1"/>
                </a:solidFill>
                <a:latin typeface="Times New Roman"/>
                <a:ea typeface="Times New Roman"/>
                <a:cs typeface="Times New Roman"/>
                <a:sym typeface="Times New Roman"/>
              </a:rPr>
              <a:t>B</a:t>
            </a:r>
            <a:r>
              <a:rPr lang="en-GB" sz="1800" dirty="0">
                <a:latin typeface="Times New Roman"/>
                <a:ea typeface="Times New Roman"/>
                <a:cs typeface="Times New Roman"/>
                <a:sym typeface="Times New Roman"/>
              </a:rPr>
              <a:t>.I.E.T., </a:t>
            </a:r>
            <a:r>
              <a:rPr lang="en-GB" sz="1800" dirty="0" err="1">
                <a:latin typeface="Times New Roman"/>
                <a:ea typeface="Times New Roman"/>
                <a:cs typeface="Times New Roman"/>
                <a:sym typeface="Times New Roman"/>
              </a:rPr>
              <a:t>Davanagere</a:t>
            </a:r>
            <a:endParaRPr lang="en-GB" sz="1800" dirty="0">
              <a:solidFill>
                <a:schemeClr val="tx1"/>
              </a:solidFill>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339761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DAFA-02F8-4A09-5C8D-D63F1F233423}"/>
              </a:ext>
            </a:extLst>
          </p:cNvPr>
          <p:cNvSpPr>
            <a:spLocks noGrp="1"/>
          </p:cNvSpPr>
          <p:nvPr>
            <p:ph type="title"/>
          </p:nvPr>
        </p:nvSpPr>
        <p:spPr>
          <a:xfrm>
            <a:off x="838200" y="414221"/>
            <a:ext cx="10515600" cy="895639"/>
          </a:xfrm>
        </p:spPr>
        <p:txBody>
          <a:bodyPr>
            <a:normAutofit/>
          </a:bodyPr>
          <a:lstStyle/>
          <a:p>
            <a:r>
              <a:rPr lang="en-US" sz="3200" b="1" i="0"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36BFBBB7-D36F-A194-54AA-7C7C2785A63E}"/>
              </a:ext>
            </a:extLst>
          </p:cNvPr>
          <p:cNvSpPr>
            <a:spLocks noGrp="1"/>
          </p:cNvSpPr>
          <p:nvPr>
            <p:ph idx="1"/>
          </p:nvPr>
        </p:nvSpPr>
        <p:spPr>
          <a:xfrm>
            <a:off x="838200" y="1786975"/>
            <a:ext cx="10515600" cy="5389418"/>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System Topology</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5DA2F8-8C07-6766-C070-F392045FB097}"/>
              </a:ext>
            </a:extLst>
          </p:cNvPr>
          <p:cNvPicPr>
            <a:picLocks noChangeAspect="1"/>
          </p:cNvPicPr>
          <p:nvPr/>
        </p:nvPicPr>
        <p:blipFill>
          <a:blip r:embed="rId2"/>
          <a:stretch>
            <a:fillRect/>
          </a:stretch>
        </p:blipFill>
        <p:spPr>
          <a:xfrm>
            <a:off x="2141387" y="2570776"/>
            <a:ext cx="7465463" cy="3894023"/>
          </a:xfrm>
          <a:prstGeom prst="rect">
            <a:avLst/>
          </a:prstGeom>
        </p:spPr>
      </p:pic>
    </p:spTree>
    <p:extLst>
      <p:ext uri="{BB962C8B-B14F-4D97-AF65-F5344CB8AC3E}">
        <p14:creationId xmlns:p14="http://schemas.microsoft.com/office/powerpoint/2010/main" val="60995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FBBB7-D36F-A194-54AA-7C7C2785A63E}"/>
              </a:ext>
            </a:extLst>
          </p:cNvPr>
          <p:cNvSpPr>
            <a:spLocks noGrp="1"/>
          </p:cNvSpPr>
          <p:nvPr>
            <p:ph idx="1"/>
          </p:nvPr>
        </p:nvSpPr>
        <p:spPr>
          <a:xfrm>
            <a:off x="838200" y="277353"/>
            <a:ext cx="10515600" cy="5389418"/>
          </a:xfrm>
        </p:spPr>
        <p:txBody>
          <a:bodyPr>
            <a:normAutofit/>
          </a:bodyPr>
          <a:lstStyle/>
          <a:p>
            <a:pPr algn="just"/>
            <a:r>
              <a:rPr lang="en-US" sz="3600" b="1" dirty="0">
                <a:solidFill>
                  <a:schemeClr val="tx1"/>
                </a:solidFill>
                <a:latin typeface="Times New Roman" panose="02020603050405020304" pitchFamily="18" charset="0"/>
                <a:cs typeface="Times New Roman" panose="02020603050405020304" pitchFamily="18" charset="0"/>
              </a:rPr>
              <a:t>FLOW DIAGRAM</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C0AFB1D-2271-815E-E6F3-4153115D53F6}"/>
              </a:ext>
            </a:extLst>
          </p:cNvPr>
          <p:cNvPicPr>
            <a:picLocks noChangeAspect="1"/>
          </p:cNvPicPr>
          <p:nvPr/>
        </p:nvPicPr>
        <p:blipFill>
          <a:blip r:embed="rId2"/>
          <a:stretch>
            <a:fillRect/>
          </a:stretch>
        </p:blipFill>
        <p:spPr>
          <a:xfrm>
            <a:off x="4639140" y="1019860"/>
            <a:ext cx="2610746" cy="5391231"/>
          </a:xfrm>
          <a:prstGeom prst="rect">
            <a:avLst/>
          </a:prstGeom>
        </p:spPr>
      </p:pic>
    </p:spTree>
    <p:extLst>
      <p:ext uri="{BB962C8B-B14F-4D97-AF65-F5344CB8AC3E}">
        <p14:creationId xmlns:p14="http://schemas.microsoft.com/office/powerpoint/2010/main" val="118227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DAFA-02F8-4A09-5C8D-D63F1F233423}"/>
              </a:ext>
            </a:extLst>
          </p:cNvPr>
          <p:cNvSpPr>
            <a:spLocks noGrp="1"/>
          </p:cNvSpPr>
          <p:nvPr>
            <p:ph type="title"/>
          </p:nvPr>
        </p:nvSpPr>
        <p:spPr>
          <a:xfrm>
            <a:off x="838200" y="414221"/>
            <a:ext cx="10515600" cy="895639"/>
          </a:xfrm>
        </p:spPr>
        <p:txBody>
          <a:bodyPr>
            <a:normAutofit/>
          </a:bodyPr>
          <a:lstStyle/>
          <a:p>
            <a:r>
              <a:rPr lang="en-US" b="1" i="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36BFBBB7-D36F-A194-54AA-7C7C2785A63E}"/>
              </a:ext>
            </a:extLst>
          </p:cNvPr>
          <p:cNvSpPr>
            <a:spLocks noGrp="1"/>
          </p:cNvSpPr>
          <p:nvPr>
            <p:ph idx="1"/>
          </p:nvPr>
        </p:nvSpPr>
        <p:spPr>
          <a:xfrm>
            <a:off x="838200" y="2071647"/>
            <a:ext cx="10515600" cy="5389418"/>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Description of the project work</a:t>
            </a:r>
          </a:p>
          <a:p>
            <a:pPr algn="just"/>
            <a:r>
              <a:rPr lang="en-US" sz="2400" dirty="0">
                <a:latin typeface="Times New Roman" panose="02020603050405020304" pitchFamily="18" charset="0"/>
                <a:cs typeface="Times New Roman" panose="02020603050405020304" pitchFamily="18" charset="0"/>
              </a:rPr>
              <a:t>The main objective of the project is to know fundamental concepts and can work on Agile methodology and DevOps frameworks</a:t>
            </a:r>
          </a:p>
          <a:p>
            <a:pPr algn="just"/>
            <a:r>
              <a:rPr lang="en-US" sz="2400" dirty="0">
                <a:latin typeface="Times New Roman" panose="02020603050405020304" pitchFamily="18" charset="0"/>
                <a:cs typeface="Times New Roman" panose="02020603050405020304" pitchFamily="18" charset="0"/>
              </a:rPr>
              <a:t>To accomplish this, we have to complete the activities and tasks like requirement analysis, User Story creation, Story Board on Trello, and Write automation tests in Cypress, create projects in Jenkins.</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78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706" y="247957"/>
            <a:ext cx="10771094" cy="927340"/>
          </a:xfrm>
        </p:spPr>
        <p:txBody>
          <a:bodyPr>
            <a:normAutofit/>
          </a:bodyPr>
          <a:lstStyle/>
          <a:p>
            <a:r>
              <a:rPr lang="en-IN" b="1" i="0" dirty="0">
                <a:latin typeface="Times New Roman" pitchFamily="18" charset="0"/>
                <a:cs typeface="Times New Roman" pitchFamily="18" charset="0"/>
              </a:rPr>
              <a:t>TRELLO</a:t>
            </a:r>
          </a:p>
        </p:txBody>
      </p:sp>
      <p:sp>
        <p:nvSpPr>
          <p:cNvPr id="3" name="Content Placeholder 2"/>
          <p:cNvSpPr>
            <a:spLocks noGrp="1"/>
          </p:cNvSpPr>
          <p:nvPr>
            <p:ph idx="1"/>
          </p:nvPr>
        </p:nvSpPr>
        <p:spPr>
          <a:xfrm>
            <a:off x="582706" y="1006719"/>
            <a:ext cx="10738338" cy="4844562"/>
          </a:xfrm>
        </p:spPr>
        <p:txBody>
          <a:bodyPr>
            <a:normAutofit/>
          </a:bodyPr>
          <a:lstStyle/>
          <a:p>
            <a:pPr marL="0" indent="0">
              <a:buNone/>
            </a:pPr>
            <a:r>
              <a:rPr lang="en-US" sz="2400" dirty="0" err="1">
                <a:latin typeface="Times New Roman" pitchFamily="18" charset="0"/>
                <a:cs typeface="Times New Roman" pitchFamily="18" charset="0"/>
              </a:rPr>
              <a:t>Trello</a:t>
            </a:r>
            <a:r>
              <a:rPr lang="en-US" sz="2400" dirty="0">
                <a:latin typeface="Times New Roman" pitchFamily="18" charset="0"/>
                <a:cs typeface="Times New Roman" pitchFamily="18" charset="0"/>
              </a:rPr>
              <a:t> is widely known for being one of the easiest project management tools to pick up and start using.</a:t>
            </a:r>
          </a:p>
          <a:p>
            <a:pPr marL="0" indent="0">
              <a:buNone/>
            </a:pPr>
            <a:endParaRPr lang="en-IN" sz="22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56C4745-8ECD-D550-65D9-558715475249}"/>
                  </a:ext>
                </a:extLst>
              </p14:cNvPr>
              <p14:cNvContentPartPr/>
              <p14:nvPr/>
            </p14:nvContentPartPr>
            <p14:xfrm>
              <a:off x="6281438" y="4555058"/>
              <a:ext cx="55080" cy="360"/>
            </p14:xfrm>
          </p:contentPart>
        </mc:Choice>
        <mc:Fallback xmlns="">
          <p:pic>
            <p:nvPicPr>
              <p:cNvPr id="5" name="Ink 4">
                <a:extLst>
                  <a:ext uri="{FF2B5EF4-FFF2-40B4-BE49-F238E27FC236}">
                    <a16:creationId xmlns:a16="http://schemas.microsoft.com/office/drawing/2014/main" id="{A56C4745-8ECD-D550-65D9-558715475249}"/>
                  </a:ext>
                </a:extLst>
              </p:cNvPr>
              <p:cNvPicPr/>
              <p:nvPr/>
            </p:nvPicPr>
            <p:blipFill>
              <a:blip r:embed="rId3"/>
              <a:stretch>
                <a:fillRect/>
              </a:stretch>
            </p:blipFill>
            <p:spPr>
              <a:xfrm>
                <a:off x="6218438" y="4492418"/>
                <a:ext cx="1807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024E696F-FCE6-87A5-4C32-005696C0A83A}"/>
                  </a:ext>
                </a:extLst>
              </p14:cNvPr>
              <p14:cNvContentPartPr/>
              <p14:nvPr/>
            </p14:nvContentPartPr>
            <p14:xfrm>
              <a:off x="5178038" y="4547138"/>
              <a:ext cx="1029960" cy="9000"/>
            </p14:xfrm>
          </p:contentPart>
        </mc:Choice>
        <mc:Fallback xmlns="">
          <p:pic>
            <p:nvPicPr>
              <p:cNvPr id="7" name="Ink 6">
                <a:extLst>
                  <a:ext uri="{FF2B5EF4-FFF2-40B4-BE49-F238E27FC236}">
                    <a16:creationId xmlns:a16="http://schemas.microsoft.com/office/drawing/2014/main" id="{024E696F-FCE6-87A5-4C32-005696C0A83A}"/>
                  </a:ext>
                </a:extLst>
              </p:cNvPr>
              <p:cNvPicPr/>
              <p:nvPr/>
            </p:nvPicPr>
            <p:blipFill>
              <a:blip r:embed="rId5"/>
              <a:stretch>
                <a:fillRect/>
              </a:stretch>
            </p:blipFill>
            <p:spPr>
              <a:xfrm>
                <a:off x="5115038" y="4484138"/>
                <a:ext cx="11556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3B464FE9-E355-F7AA-E0D2-2C8472C5A738}"/>
                  </a:ext>
                </a:extLst>
              </p14:cNvPr>
              <p14:cNvContentPartPr/>
              <p14:nvPr/>
            </p14:nvContentPartPr>
            <p14:xfrm>
              <a:off x="6336158" y="4447418"/>
              <a:ext cx="219600" cy="3240"/>
            </p14:xfrm>
          </p:contentPart>
        </mc:Choice>
        <mc:Fallback xmlns="">
          <p:pic>
            <p:nvPicPr>
              <p:cNvPr id="8" name="Ink 7">
                <a:extLst>
                  <a:ext uri="{FF2B5EF4-FFF2-40B4-BE49-F238E27FC236}">
                    <a16:creationId xmlns:a16="http://schemas.microsoft.com/office/drawing/2014/main" id="{3B464FE9-E355-F7AA-E0D2-2C8472C5A738}"/>
                  </a:ext>
                </a:extLst>
              </p:cNvPr>
              <p:cNvPicPr/>
              <p:nvPr/>
            </p:nvPicPr>
            <p:blipFill>
              <a:blip r:embed="rId7"/>
              <a:stretch>
                <a:fillRect/>
              </a:stretch>
            </p:blipFill>
            <p:spPr>
              <a:xfrm>
                <a:off x="6273158" y="4384778"/>
                <a:ext cx="345240" cy="128880"/>
              </a:xfrm>
              <a:prstGeom prst="rect">
                <a:avLst/>
              </a:prstGeom>
            </p:spPr>
          </p:pic>
        </mc:Fallback>
      </mc:AlternateContent>
      <p:pic>
        <p:nvPicPr>
          <p:cNvPr id="10" name="Picture 9">
            <a:extLst>
              <a:ext uri="{FF2B5EF4-FFF2-40B4-BE49-F238E27FC236}">
                <a16:creationId xmlns:a16="http://schemas.microsoft.com/office/drawing/2014/main" id="{28E85C4D-DA0C-BABA-DADA-001BE52877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6531" y="1922884"/>
            <a:ext cx="9658937" cy="4844561"/>
          </a:xfrm>
          <a:prstGeom prst="rect">
            <a:avLst/>
          </a:prstGeom>
        </p:spPr>
      </p:pic>
    </p:spTree>
    <p:extLst>
      <p:ext uri="{BB962C8B-B14F-4D97-AF65-F5344CB8AC3E}">
        <p14:creationId xmlns:p14="http://schemas.microsoft.com/office/powerpoint/2010/main" val="330525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39435-BE0E-6ED0-7FFD-F75AE258AFDE}"/>
              </a:ext>
            </a:extLst>
          </p:cNvPr>
          <p:cNvSpPr>
            <a:spLocks noGrp="1"/>
          </p:cNvSpPr>
          <p:nvPr>
            <p:ph idx="1"/>
          </p:nvPr>
        </p:nvSpPr>
        <p:spPr>
          <a:xfrm>
            <a:off x="215153" y="94890"/>
            <a:ext cx="11138647" cy="6642339"/>
          </a:xfrm>
        </p:spPr>
        <p:txBody>
          <a:bodyPr>
            <a:normAutofit lnSpcReduction="10000"/>
          </a:bodyPr>
          <a:lstStyle/>
          <a:p>
            <a:pPr algn="just"/>
            <a:r>
              <a:rPr lang="en-US" sz="3600" b="1" i="0" dirty="0">
                <a:solidFill>
                  <a:srgbClr val="0D0D0D"/>
                </a:solidFill>
                <a:effectLst/>
                <a:latin typeface="Times New Roman" panose="02020603050405020304" pitchFamily="18" charset="0"/>
                <a:cs typeface="Times New Roman" panose="02020603050405020304" pitchFamily="18" charset="0"/>
              </a:rPr>
              <a:t>GitHub</a:t>
            </a:r>
            <a:endParaRPr lang="en-US" sz="3600" b="1"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2400" b="1"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endParaRPr lang="en-US" sz="2400" b="1" dirty="0">
              <a:solidFill>
                <a:srgbClr val="0D0D0D"/>
              </a:solidFill>
              <a:latin typeface="Times New Roman" panose="02020603050405020304" pitchFamily="18" charset="0"/>
              <a:cs typeface="Times New Roman" panose="02020603050405020304" pitchFamily="18" charset="0"/>
            </a:endParaRPr>
          </a:p>
          <a:p>
            <a:pPr algn="just"/>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endParaRPr lang="en-US" sz="2400" b="1" dirty="0">
              <a:solidFill>
                <a:srgbClr val="0D0D0D"/>
              </a:solidFill>
              <a:latin typeface="Times New Roman" panose="02020603050405020304" pitchFamily="18" charset="0"/>
              <a:cs typeface="Times New Roman" panose="02020603050405020304" pitchFamily="18" charset="0"/>
            </a:endParaRPr>
          </a:p>
          <a:p>
            <a:pPr algn="just"/>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endParaRPr lang="en-US" sz="2400" b="1" dirty="0">
              <a:solidFill>
                <a:srgbClr val="0D0D0D"/>
              </a:solidFill>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latin typeface="Times New Roman" panose="02020603050405020304" pitchFamily="18" charset="0"/>
                <a:cs typeface="Times New Roman" panose="02020603050405020304" pitchFamily="18" charset="0"/>
              </a:rPr>
              <a:t>XAMPP</a:t>
            </a:r>
            <a:r>
              <a:rPr lang="en-US" sz="2400" b="0" i="0" dirty="0">
                <a:solidFill>
                  <a:srgbClr val="0D0D0D"/>
                </a:solidFill>
                <a:effectLst/>
                <a:latin typeface="Times New Roman" panose="02020603050405020304" pitchFamily="18" charset="0"/>
                <a:cs typeface="Times New Roman" panose="02020603050405020304" pitchFamily="18" charset="0"/>
              </a:rPr>
              <a:t>: Provides a local development environment for testing and debugging the</a:t>
            </a:r>
            <a:r>
              <a:rPr lang="en-US" sz="2400" dirty="0">
                <a:solidFill>
                  <a:srgbClr val="0D0D0D"/>
                </a:solidFill>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Employee Database Payroll Management System </a:t>
            </a:r>
            <a:r>
              <a:rPr lang="en-US" sz="2400" dirty="0">
                <a:solidFill>
                  <a:srgbClr val="0D0D0D"/>
                </a:solidFill>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latin typeface="Times New Roman" panose="02020603050405020304" pitchFamily="18" charset="0"/>
                <a:cs typeface="Times New Roman" panose="02020603050405020304" pitchFamily="18" charset="0"/>
              </a:rPr>
              <a:t>MySQL</a:t>
            </a:r>
            <a:r>
              <a:rPr lang="en-US" sz="2400" b="0" i="0" dirty="0">
                <a:solidFill>
                  <a:srgbClr val="0D0D0D"/>
                </a:solidFill>
                <a:effectLst/>
                <a:latin typeface="Times New Roman" panose="02020603050405020304" pitchFamily="18" charset="0"/>
                <a:cs typeface="Times New Roman" panose="02020603050405020304" pitchFamily="18" charset="0"/>
              </a:rPr>
              <a:t>: Utilized as a relational database management system for storing and managing data within the </a:t>
            </a:r>
            <a:r>
              <a:rPr lang="en-US" sz="2400" dirty="0">
                <a:effectLst/>
                <a:latin typeface="Times New Roman" panose="02020603050405020304" pitchFamily="18" charset="0"/>
                <a:ea typeface="Times New Roman" panose="02020603050405020304" pitchFamily="18" charset="0"/>
              </a:rPr>
              <a:t>Employee Database Payroll Management System</a:t>
            </a:r>
            <a:r>
              <a:rPr lang="en-US" sz="2400" b="0" i="0" dirty="0">
                <a:solidFill>
                  <a:srgbClr val="0D0D0D"/>
                </a:solidFill>
                <a:effectLst/>
                <a:latin typeface="Times New Roman" panose="02020603050405020304" pitchFamily="18" charset="0"/>
                <a:cs typeface="Times New Roman" panose="02020603050405020304" pitchFamily="18" charset="0"/>
              </a:rPr>
              <a:t>, compatible with cloud-based deployments and DevOps practices.</a:t>
            </a:r>
          </a:p>
          <a:p>
            <a:pPr algn="just"/>
            <a:endParaRPr lang="en-US" sz="2400" dirty="0">
              <a:solidFill>
                <a:srgbClr val="0D0D0D"/>
              </a:solidFill>
              <a:latin typeface="Times New Roman" panose="02020603050405020304" pitchFamily="18" charset="0"/>
              <a:cs typeface="Times New Roman" panose="02020603050405020304" pitchFamily="18" charset="0"/>
            </a:endParaRP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9D6B2AA2-DBCC-4436-47AE-E59958BB5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51" y="655290"/>
            <a:ext cx="8699427" cy="4009892"/>
          </a:xfrm>
          <a:prstGeom prst="rect">
            <a:avLst/>
          </a:prstGeom>
        </p:spPr>
      </p:pic>
      <p:sp>
        <p:nvSpPr>
          <p:cNvPr id="2" name="Rectangle 1">
            <a:extLst>
              <a:ext uri="{FF2B5EF4-FFF2-40B4-BE49-F238E27FC236}">
                <a16:creationId xmlns:a16="http://schemas.microsoft.com/office/drawing/2014/main" id="{494B4F1B-F3B2-8104-C8A7-7EFACF496367}"/>
              </a:ext>
            </a:extLst>
          </p:cNvPr>
          <p:cNvSpPr/>
          <p:nvPr/>
        </p:nvSpPr>
        <p:spPr>
          <a:xfrm>
            <a:off x="2826499" y="2125736"/>
            <a:ext cx="492369" cy="1507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05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itle 3"/>
          <p:cNvSpPr>
            <a:spLocks noGrp="1"/>
          </p:cNvSpPr>
          <p:nvPr>
            <p:ph idx="1"/>
          </p:nvPr>
        </p:nvSpPr>
        <p:spPr>
          <a:xfrm>
            <a:off x="412750" y="307975"/>
            <a:ext cx="11412538" cy="5864225"/>
          </a:xfrm>
        </p:spPr>
        <p:txBody>
          <a:bodyPr>
            <a:normAutofit/>
          </a:bodyPr>
          <a:lstStyle/>
          <a:p>
            <a:pPr marL="0" indent="0">
              <a:buNone/>
            </a:pPr>
            <a:r>
              <a:rPr lang="en-IN" sz="3600" b="1" dirty="0">
                <a:solidFill>
                  <a:schemeClr val="tx1"/>
                </a:solidFill>
                <a:latin typeface="Times New Roman" pitchFamily="18" charset="0"/>
                <a:cs typeface="Times New Roman" pitchFamily="18" charset="0"/>
              </a:rPr>
              <a:t>JENKINS</a:t>
            </a:r>
          </a:p>
          <a:p>
            <a:pPr marL="0" indent="0">
              <a:buNone/>
            </a:pPr>
            <a:r>
              <a:rPr lang="en-US" sz="2400" dirty="0">
                <a:latin typeface="Times New Roman" pitchFamily="18" charset="0"/>
                <a:cs typeface="Times New Roman" pitchFamily="18" charset="0"/>
              </a:rPr>
              <a:t>Jenkins is an open-source automation server widely used for continuous integration and continuous delivery (CI/CD) processes in software development. It allows developers to automate the building, testing, and deployment of their applications. Jenkins provides a user-friendly interface for creating and managing pipelines</a:t>
            </a:r>
          </a:p>
          <a:p>
            <a:pPr marL="0" indent="0">
              <a:buNone/>
            </a:pPr>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endParaRPr lang="en-IN" sz="2400"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3480BA2-AA03-1DDE-AECF-F6316BD4F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877" y="2680071"/>
            <a:ext cx="9762406" cy="374604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078E187-94C0-D0FC-33FB-E66458366472}"/>
                  </a:ext>
                </a:extLst>
              </p14:cNvPr>
              <p14:cNvContentPartPr/>
              <p14:nvPr/>
            </p14:nvContentPartPr>
            <p14:xfrm>
              <a:off x="9798786" y="2855532"/>
              <a:ext cx="223920" cy="126360"/>
            </p14:xfrm>
          </p:contentPart>
        </mc:Choice>
        <mc:Fallback>
          <p:pic>
            <p:nvPicPr>
              <p:cNvPr id="4" name="Ink 3">
                <a:extLst>
                  <a:ext uri="{FF2B5EF4-FFF2-40B4-BE49-F238E27FC236}">
                    <a16:creationId xmlns:a16="http://schemas.microsoft.com/office/drawing/2014/main" id="{5078E187-94C0-D0FC-33FB-E66458366472}"/>
                  </a:ext>
                </a:extLst>
              </p:cNvPr>
              <p:cNvPicPr/>
              <p:nvPr/>
            </p:nvPicPr>
            <p:blipFill>
              <a:blip r:embed="rId4"/>
              <a:stretch>
                <a:fillRect/>
              </a:stretch>
            </p:blipFill>
            <p:spPr>
              <a:xfrm>
                <a:off x="9789786" y="2846532"/>
                <a:ext cx="2415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B72926F-B0B2-9787-E7F3-E9F273E08DB9}"/>
                  </a:ext>
                </a:extLst>
              </p14:cNvPr>
              <p14:cNvContentPartPr/>
              <p14:nvPr/>
            </p14:nvContentPartPr>
            <p14:xfrm>
              <a:off x="9260946" y="2804232"/>
              <a:ext cx="649800" cy="228960"/>
            </p14:xfrm>
          </p:contentPart>
        </mc:Choice>
        <mc:Fallback>
          <p:pic>
            <p:nvPicPr>
              <p:cNvPr id="6" name="Ink 5">
                <a:extLst>
                  <a:ext uri="{FF2B5EF4-FFF2-40B4-BE49-F238E27FC236}">
                    <a16:creationId xmlns:a16="http://schemas.microsoft.com/office/drawing/2014/main" id="{FB72926F-B0B2-9787-E7F3-E9F273E08DB9}"/>
                  </a:ext>
                </a:extLst>
              </p:cNvPr>
              <p:cNvPicPr/>
              <p:nvPr/>
            </p:nvPicPr>
            <p:blipFill>
              <a:blip r:embed="rId6"/>
              <a:stretch>
                <a:fillRect/>
              </a:stretch>
            </p:blipFill>
            <p:spPr>
              <a:xfrm>
                <a:off x="9251946" y="2795232"/>
                <a:ext cx="667440" cy="246600"/>
              </a:xfrm>
              <a:prstGeom prst="rect">
                <a:avLst/>
              </a:prstGeom>
            </p:spPr>
          </p:pic>
        </mc:Fallback>
      </mc:AlternateContent>
    </p:spTree>
    <p:extLst>
      <p:ext uri="{BB962C8B-B14F-4D97-AF65-F5344CB8AC3E}">
        <p14:creationId xmlns:p14="http://schemas.microsoft.com/office/powerpoint/2010/main" val="3989069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024" y="84558"/>
            <a:ext cx="10515600" cy="5890846"/>
          </a:xfrm>
        </p:spPr>
        <p:txBody>
          <a:bodyPr/>
          <a:lstStyle/>
          <a:p>
            <a:pPr marL="0" indent="0">
              <a:buNone/>
            </a:pPr>
            <a:r>
              <a:rPr lang="en-IN" sz="3600" b="1" dirty="0">
                <a:solidFill>
                  <a:schemeClr val="tx1"/>
                </a:solidFill>
                <a:latin typeface="Times New Roman" pitchFamily="18" charset="0"/>
                <a:cs typeface="Times New Roman" pitchFamily="18" charset="0"/>
              </a:rPr>
              <a:t>CYPRESS</a:t>
            </a:r>
          </a:p>
          <a:p>
            <a:pPr marL="0" indent="0">
              <a:buNone/>
            </a:pPr>
            <a:r>
              <a:rPr lang="en-US" sz="2400" dirty="0">
                <a:latin typeface="Times New Roman" pitchFamily="18" charset="0"/>
                <a:cs typeface="Times New Roman" pitchFamily="18" charset="0"/>
              </a:rPr>
              <a:t>Cypress is an open-source end-to-end testing framework used primarily for web applications. It allows developers to write automated tests that simulate user interactions with the application, such as clicking buttons, filling out forms, and navigating through pages.  It is known for its simplicity, speed, and reliability, making it a popular choice for testing modern web applications.</a:t>
            </a:r>
          </a:p>
          <a:p>
            <a:pPr marL="0" indent="0">
              <a:buNone/>
            </a:pPr>
            <a:endParaRPr lang="en-US" sz="2200" dirty="0">
              <a:latin typeface="Times New Roman" pitchFamily="18" charset="0"/>
              <a:cs typeface="Times New Roman" pitchFamily="18" charset="0"/>
            </a:endParaRPr>
          </a:p>
          <a:p>
            <a:pPr marL="0" indent="0">
              <a:buNone/>
            </a:pPr>
            <a:endParaRPr lang="en-US" dirty="0"/>
          </a:p>
          <a:p>
            <a:pPr marL="0" indent="0">
              <a:buNone/>
            </a:pPr>
            <a:endParaRPr lang="en-IN" dirty="0"/>
          </a:p>
        </p:txBody>
      </p:sp>
      <p:pic>
        <p:nvPicPr>
          <p:cNvPr id="2" name="Picture 1">
            <a:extLst>
              <a:ext uri="{FF2B5EF4-FFF2-40B4-BE49-F238E27FC236}">
                <a16:creationId xmlns:a16="http://schemas.microsoft.com/office/drawing/2014/main" id="{7AE5AEDD-BD30-4E5E-6E90-223F7FF484EC}"/>
              </a:ext>
            </a:extLst>
          </p:cNvPr>
          <p:cNvPicPr>
            <a:picLocks noChangeAspect="1"/>
          </p:cNvPicPr>
          <p:nvPr/>
        </p:nvPicPr>
        <p:blipFill>
          <a:blip r:embed="rId2"/>
          <a:stretch>
            <a:fillRect/>
          </a:stretch>
        </p:blipFill>
        <p:spPr>
          <a:xfrm>
            <a:off x="2325774" y="2723504"/>
            <a:ext cx="7540451" cy="4049938"/>
          </a:xfrm>
          <a:prstGeom prst="rect">
            <a:avLst/>
          </a:prstGeom>
        </p:spPr>
      </p:pic>
    </p:spTree>
    <p:extLst>
      <p:ext uri="{BB962C8B-B14F-4D97-AF65-F5344CB8AC3E}">
        <p14:creationId xmlns:p14="http://schemas.microsoft.com/office/powerpoint/2010/main" val="192887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237" y="87491"/>
            <a:ext cx="7246332" cy="6075485"/>
          </a:xfrm>
        </p:spPr>
        <p:txBody>
          <a:bodyPr>
            <a:normAutofit fontScale="92500"/>
          </a:bodyPr>
          <a:lstStyle/>
          <a:p>
            <a:pPr marL="0" indent="0">
              <a:buNone/>
            </a:pPr>
            <a:r>
              <a:rPr lang="en-IN" sz="3600" b="1" dirty="0">
                <a:solidFill>
                  <a:schemeClr val="tx1"/>
                </a:solidFill>
                <a:latin typeface="Times New Roman" pitchFamily="18" charset="0"/>
                <a:cs typeface="Times New Roman" pitchFamily="18" charset="0"/>
              </a:rPr>
              <a:t>HADOOP ENVIRONMENT</a:t>
            </a:r>
          </a:p>
          <a:p>
            <a:pPr marL="0" indent="0">
              <a:buNone/>
            </a:pPr>
            <a:r>
              <a:rPr lang="en-IN" sz="2400" b="1" dirty="0">
                <a:solidFill>
                  <a:schemeClr val="tx1"/>
                </a:solidFill>
                <a:latin typeface="Times New Roman" pitchFamily="18" charset="0"/>
                <a:cs typeface="Times New Roman" pitchFamily="18" charset="0"/>
              </a:rPr>
              <a:t>HDFS</a:t>
            </a:r>
          </a:p>
          <a:p>
            <a:pPr marL="0" indent="0">
              <a:buNone/>
            </a:pPr>
            <a:r>
              <a:rPr lang="en-IN" sz="2400" dirty="0">
                <a:latin typeface="Times New Roman" pitchFamily="18" charset="0"/>
                <a:cs typeface="Times New Roman" pitchFamily="18" charset="0"/>
              </a:rPr>
              <a:t>1 Data Distribution</a:t>
            </a:r>
          </a:p>
          <a:p>
            <a:pPr marL="0" indent="0">
              <a:buNone/>
            </a:pPr>
            <a:r>
              <a:rPr lang="en-IN" sz="2400" dirty="0">
                <a:latin typeface="Times New Roman" pitchFamily="18" charset="0"/>
                <a:cs typeface="Times New Roman" pitchFamily="18" charset="0"/>
              </a:rPr>
              <a:t>2 Fault Tolerance</a:t>
            </a:r>
          </a:p>
          <a:p>
            <a:pPr marL="0" indent="0">
              <a:buNone/>
            </a:pPr>
            <a:r>
              <a:rPr lang="en-IN" sz="2400" dirty="0">
                <a:latin typeface="Times New Roman" pitchFamily="18" charset="0"/>
                <a:cs typeface="Times New Roman" pitchFamily="18" charset="0"/>
              </a:rPr>
              <a:t>3 Parallel Processing</a:t>
            </a:r>
          </a:p>
          <a:p>
            <a:pPr marL="0" indent="0">
              <a:buNone/>
            </a:pPr>
            <a:r>
              <a:rPr lang="en-IN" sz="2400" dirty="0">
                <a:latin typeface="Times New Roman" pitchFamily="18" charset="0"/>
                <a:cs typeface="Times New Roman" pitchFamily="18" charset="0"/>
              </a:rPr>
              <a:t>4 Scalability     </a:t>
            </a:r>
          </a:p>
          <a:p>
            <a:pPr marL="0" indent="0">
              <a:buNone/>
            </a:pPr>
            <a:endParaRPr lang="en-IN" dirty="0"/>
          </a:p>
          <a:p>
            <a:pPr marL="0" indent="0">
              <a:buNone/>
            </a:pPr>
            <a:r>
              <a:rPr lang="en-US" sz="2400" b="1" dirty="0">
                <a:solidFill>
                  <a:schemeClr val="tx1"/>
                </a:solidFill>
                <a:latin typeface="Times New Roman" pitchFamily="18" charset="0"/>
                <a:cs typeface="Times New Roman" pitchFamily="18" charset="0"/>
              </a:rPr>
              <a:t>HIVE</a:t>
            </a:r>
          </a:p>
          <a:p>
            <a:pPr marL="0" indent="0" algn="just">
              <a:buNone/>
            </a:pPr>
            <a:r>
              <a:rPr lang="en-US" sz="2400" dirty="0">
                <a:latin typeface="Times New Roman" pitchFamily="18" charset="0"/>
                <a:cs typeface="Times New Roman" pitchFamily="18" charset="0"/>
              </a:rPr>
              <a:t>Hive is an open-source data warehouse infrastructure built on top of Hadoop for querying and analyzing large datasets stored in Hadoop's distributed filesystem (HDFS). It provides a high-level interface called  HiveQL, which is similar to SQL (Structured Query Language), allowing users to write queries to extract, transform, and analyze data stored in Hadoop. </a:t>
            </a:r>
            <a:endParaRPr lang="en-IN" sz="2400" dirty="0">
              <a:latin typeface="Times New Roman" pitchFamily="18" charset="0"/>
              <a:cs typeface="Times New Roman" pitchFamily="18" charset="0"/>
            </a:endParaRP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16" y="1053526"/>
            <a:ext cx="8853847" cy="207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839" y="3548633"/>
            <a:ext cx="4426923" cy="304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28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080484" cy="3633798"/>
          </a:xfrm>
        </p:spPr>
        <p:txBody>
          <a:bodyPr>
            <a:normAutofit fontScale="85000" lnSpcReduction="10000"/>
          </a:bodyPr>
          <a:lstStyle/>
          <a:p>
            <a:pPr marL="0" indent="0" algn="just">
              <a:buNone/>
            </a:pPr>
            <a:r>
              <a:rPr lang="en-IN" sz="3900" b="1" dirty="0">
                <a:solidFill>
                  <a:schemeClr val="tx1"/>
                </a:solidFill>
                <a:latin typeface="Times New Roman" pitchFamily="18" charset="0"/>
                <a:cs typeface="Times New Roman" pitchFamily="18" charset="0"/>
              </a:rPr>
              <a:t>SPARK</a:t>
            </a:r>
          </a:p>
          <a:p>
            <a:pPr marL="0" indent="0" algn="just">
              <a:buNone/>
            </a:pPr>
            <a:r>
              <a:rPr lang="en-US" sz="2800" dirty="0">
                <a:latin typeface="Times New Roman" pitchFamily="18" charset="0"/>
                <a:cs typeface="Times New Roman" pitchFamily="18" charset="0"/>
              </a:rPr>
              <a:t>Apache Spark is a fast and general-purpose cluster computing framework for big data processing. It's often used in conjunction with Hadoop, but it's not limited to Hadoop and can run independently. </a:t>
            </a:r>
          </a:p>
          <a:p>
            <a:pPr marL="0" indent="0" algn="just">
              <a:buNone/>
            </a:pPr>
            <a:r>
              <a:rPr lang="en-US" sz="2800" dirty="0">
                <a:latin typeface="Times New Roman" pitchFamily="18" charset="0"/>
                <a:cs typeface="Times New Roman" pitchFamily="18" charset="0"/>
              </a:rPr>
              <a:t>Spark provides in-memory processing for large-scale data processing, making it significantly faster than traditional MapReduce.</a:t>
            </a:r>
          </a:p>
          <a:p>
            <a:pPr marL="0" indent="0" algn="just">
              <a:buNone/>
            </a:pPr>
            <a:endParaRPr lang="en-US" sz="20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a:p>
            <a:pPr marL="0" indent="0" algn="just">
              <a:buNone/>
            </a:pPr>
            <a:endParaRPr lang="en-IN" sz="2200" dirty="0">
              <a:latin typeface="Times New Roman" pitchFamily="18" charset="0"/>
              <a:cs typeface="Times New Roman" pitchFamily="18" charset="0"/>
            </a:endParaRPr>
          </a:p>
          <a:p>
            <a:pPr marL="0" indent="0" algn="just">
              <a:buNone/>
            </a:pPr>
            <a:endParaRPr lang="en-IN"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514" y="3345691"/>
            <a:ext cx="5867486" cy="321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364712"/>
            <a:ext cx="6080484" cy="261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9A4439C0-9DB1-424E-F4A5-324905EEF71F}"/>
              </a:ext>
            </a:extLst>
          </p:cNvPr>
          <p:cNvSpPr txBox="1"/>
          <p:nvPr/>
        </p:nvSpPr>
        <p:spPr>
          <a:xfrm>
            <a:off x="0" y="3345691"/>
            <a:ext cx="6324514" cy="3877985"/>
          </a:xfrm>
          <a:prstGeom prst="rect">
            <a:avLst/>
          </a:prstGeom>
          <a:noFill/>
        </p:spPr>
        <p:txBody>
          <a:bodyPr wrap="square" rtlCol="0">
            <a:spAutoFit/>
          </a:bodyPr>
          <a:lstStyle/>
          <a:p>
            <a:pPr marL="0" indent="0" algn="just">
              <a:buNone/>
            </a:pPr>
            <a:r>
              <a:rPr lang="en-US" sz="3600" b="1" dirty="0">
                <a:latin typeface="Times New Roman" pitchFamily="18" charset="0"/>
                <a:cs typeface="Times New Roman" pitchFamily="18" charset="0"/>
              </a:rPr>
              <a:t>HBASE</a:t>
            </a:r>
          </a:p>
          <a:p>
            <a:pPr marL="0" indent="0" algn="just">
              <a:buNone/>
            </a:pPr>
            <a:r>
              <a:rPr lang="en-US" sz="2400" dirty="0">
                <a:latin typeface="Times New Roman" pitchFamily="18" charset="0"/>
                <a:cs typeface="Times New Roman" pitchFamily="18" charset="0"/>
              </a:rPr>
              <a:t>HBase is a distributed, scalable, and NoSQL database that runs on top of the Hadoop Distributed File System (HDFS). It is designed for providing random, real-time read and write access to large datasets. HBase is particularly well-suited for handling sparse data and is often used in scenarios where quick and random access to data is crucial.</a:t>
            </a:r>
          </a:p>
          <a:p>
            <a:endParaRPr lang="en-US" dirty="0"/>
          </a:p>
        </p:txBody>
      </p:sp>
    </p:spTree>
    <p:extLst>
      <p:ext uri="{BB962C8B-B14F-4D97-AF65-F5344CB8AC3E}">
        <p14:creationId xmlns:p14="http://schemas.microsoft.com/office/powerpoint/2010/main" val="3098800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162" y="290145"/>
            <a:ext cx="11166230" cy="6198577"/>
          </a:xfrm>
        </p:spPr>
        <p:txBody>
          <a:bodyPr/>
          <a:lstStyle/>
          <a:p>
            <a:pPr marL="0" indent="0">
              <a:buNone/>
            </a:pPr>
            <a:r>
              <a:rPr lang="en-IN" sz="3600" b="1" dirty="0">
                <a:solidFill>
                  <a:schemeClr val="tx1"/>
                </a:solidFill>
                <a:latin typeface="Times New Roman" pitchFamily="18" charset="0"/>
                <a:cs typeface="Times New Roman" pitchFamily="18" charset="0"/>
              </a:rPr>
              <a:t>POWER BI</a:t>
            </a:r>
          </a:p>
          <a:p>
            <a:pPr marL="0" indent="0">
              <a:buNone/>
            </a:pPr>
            <a:r>
              <a:rPr lang="en-US" sz="2400" dirty="0">
                <a:latin typeface="Times New Roman" pitchFamily="18" charset="0"/>
                <a:cs typeface="Times New Roman" pitchFamily="18" charset="0"/>
              </a:rPr>
              <a:t>Power BI is a business analytics tool developed by Microsoft that enables users to visualize and analyze data from various sources. It provides a suite of features for data preparation, data modeling, visualization, and collaboration, allowing users to create interactive and insightful reports and dashboards.</a:t>
            </a:r>
          </a:p>
          <a:p>
            <a:pPr marL="0" indent="0">
              <a:buNone/>
            </a:pPr>
            <a:endParaRPr lang="en-IN"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A47CC35B-76A4-2EB1-2B65-352CD1E9B432}"/>
              </a:ext>
            </a:extLst>
          </p:cNvPr>
          <p:cNvPicPr>
            <a:picLocks noChangeAspect="1"/>
          </p:cNvPicPr>
          <p:nvPr/>
        </p:nvPicPr>
        <p:blipFill>
          <a:blip r:embed="rId2"/>
          <a:stretch>
            <a:fillRect/>
          </a:stretch>
        </p:blipFill>
        <p:spPr>
          <a:xfrm>
            <a:off x="914400" y="2552774"/>
            <a:ext cx="10001250" cy="4305226"/>
          </a:xfrm>
          <a:prstGeom prst="rect">
            <a:avLst/>
          </a:prstGeom>
        </p:spPr>
      </p:pic>
      <p:pic>
        <p:nvPicPr>
          <p:cNvPr id="6" name="Picture 5">
            <a:extLst>
              <a:ext uri="{FF2B5EF4-FFF2-40B4-BE49-F238E27FC236}">
                <a16:creationId xmlns:a16="http://schemas.microsoft.com/office/drawing/2014/main" id="{4DB2F154-E256-9BCD-5367-A4BEB1351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552774"/>
            <a:ext cx="6391152" cy="4275369"/>
          </a:xfrm>
          <a:prstGeom prst="rect">
            <a:avLst/>
          </a:prstGeom>
        </p:spPr>
      </p:pic>
    </p:spTree>
    <p:extLst>
      <p:ext uri="{BB962C8B-B14F-4D97-AF65-F5344CB8AC3E}">
        <p14:creationId xmlns:p14="http://schemas.microsoft.com/office/powerpoint/2010/main" val="347564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04E2-EB9A-0F6F-19DD-5B39BFD906A4}"/>
              </a:ext>
            </a:extLst>
          </p:cNvPr>
          <p:cNvSpPr>
            <a:spLocks noGrp="1"/>
          </p:cNvSpPr>
          <p:nvPr>
            <p:ph type="title"/>
          </p:nvPr>
        </p:nvSpPr>
        <p:spPr>
          <a:xfrm>
            <a:off x="458692" y="425138"/>
            <a:ext cx="10817469" cy="1358163"/>
          </a:xfrm>
        </p:spPr>
        <p:txBody>
          <a:bodyPr>
            <a:normAutofit/>
          </a:bodyPr>
          <a:lstStyle/>
          <a:p>
            <a:r>
              <a:rPr lang="en-US" b="1" i="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17D33926-6F6E-0CC5-71EB-155DEEF0BF27}"/>
              </a:ext>
            </a:extLst>
          </p:cNvPr>
          <p:cNvSpPr>
            <a:spLocks noGrp="1"/>
          </p:cNvSpPr>
          <p:nvPr>
            <p:ph idx="1"/>
          </p:nvPr>
        </p:nvSpPr>
        <p:spPr>
          <a:xfrm>
            <a:off x="3533736" y="1464938"/>
            <a:ext cx="5124527" cy="5144303"/>
          </a:xfrm>
        </p:spPr>
        <p:txBody>
          <a:bodyPr>
            <a:normAutofit/>
          </a:bodyPr>
          <a:lstStyle/>
          <a:p>
            <a:pPr marL="514350" indent="-514350" algn="just">
              <a:lnSpc>
                <a:spcPct val="16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Abstract</a:t>
            </a:r>
          </a:p>
          <a:p>
            <a:pPr marL="514350" indent="-514350" algn="just">
              <a:lnSpc>
                <a:spcPct val="16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Introduction</a:t>
            </a:r>
          </a:p>
          <a:p>
            <a:pPr marL="514350" indent="-514350" algn="just">
              <a:lnSpc>
                <a:spcPct val="16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Tasks Performed</a:t>
            </a:r>
          </a:p>
          <a:p>
            <a:pPr marL="514350" indent="-514350" algn="just">
              <a:lnSpc>
                <a:spcPct val="16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System Requirements</a:t>
            </a:r>
          </a:p>
          <a:p>
            <a:pPr marL="514350" indent="-514350" algn="just">
              <a:lnSpc>
                <a:spcPct val="16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Methodology</a:t>
            </a:r>
          </a:p>
          <a:p>
            <a:pPr marL="514350" indent="-514350" algn="just">
              <a:lnSpc>
                <a:spcPct val="16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Results</a:t>
            </a:r>
          </a:p>
          <a:p>
            <a:pPr marL="514350" indent="-514350" algn="just">
              <a:lnSpc>
                <a:spcPct val="16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83790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C6C8-47D8-B614-E4DE-040EE2ADCBEF}"/>
              </a:ext>
            </a:extLst>
          </p:cNvPr>
          <p:cNvSpPr>
            <a:spLocks noGrp="1"/>
          </p:cNvSpPr>
          <p:nvPr>
            <p:ph type="title"/>
          </p:nvPr>
        </p:nvSpPr>
        <p:spPr>
          <a:xfrm>
            <a:off x="838200" y="365126"/>
            <a:ext cx="10515600" cy="937202"/>
          </a:xfrm>
        </p:spPr>
        <p:txBody>
          <a:bodyPr>
            <a:normAutofit/>
          </a:bodyPr>
          <a:lstStyle/>
          <a:p>
            <a:r>
              <a:rPr lang="en-US" sz="3600" b="1" i="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0CBD604-F11F-A626-1715-06D587B14515}"/>
              </a:ext>
            </a:extLst>
          </p:cNvPr>
          <p:cNvSpPr>
            <a:spLocks noGrp="1"/>
          </p:cNvSpPr>
          <p:nvPr>
            <p:ph idx="1"/>
          </p:nvPr>
        </p:nvSpPr>
        <p:spPr>
          <a:xfrm>
            <a:off x="838200" y="1819912"/>
            <a:ext cx="10515600" cy="5190546"/>
          </a:xfrm>
        </p:spPr>
        <p:txBody>
          <a:bodyPr>
            <a:normAutofit/>
          </a:bodyPr>
          <a:lstStyle/>
          <a:p>
            <a:pPr marL="0" indent="0" algn="just">
              <a:lnSpc>
                <a:spcPct val="150000"/>
              </a:lnSpc>
              <a:buNone/>
            </a:pPr>
            <a:r>
              <a:rPr lang="en-US" sz="2400" b="0" i="0" dirty="0">
                <a:solidFill>
                  <a:srgbClr val="0D0D0D"/>
                </a:solidFill>
                <a:effectLst/>
                <a:latin typeface="Times New Roman" panose="02020603050405020304" pitchFamily="18" charset="0"/>
                <a:cs typeface="Times New Roman" panose="02020603050405020304" pitchFamily="18" charset="0"/>
              </a:rPr>
              <a:t>During the internship, a DevOps team embraced Agile methodologies and DevOps principles, emphasizing rapid and secure software delivery through collaboration and automation. Through projects like the DBMS Project </a:t>
            </a:r>
            <a:r>
              <a:rPr lang="en-US" sz="2400" dirty="0">
                <a:solidFill>
                  <a:srgbClr val="0D0D0D"/>
                </a:solidFill>
                <a:latin typeface="Times New Roman" panose="02020603050405020304" pitchFamily="18" charset="0"/>
                <a:cs typeface="Times New Roman" panose="02020603050405020304" pitchFamily="18" charset="0"/>
              </a:rPr>
              <a:t>of</a:t>
            </a:r>
            <a:r>
              <a:rPr lang="en-US" sz="2400" b="0" i="0" dirty="0">
                <a:solidFill>
                  <a:srgbClr val="0D0D0D"/>
                </a:solidFill>
                <a:effectLst/>
                <a:latin typeface="Times New Roman" panose="02020603050405020304" pitchFamily="18" charset="0"/>
                <a:cs typeface="Times New Roman" panose="02020603050405020304" pitchFamily="18" charset="0"/>
              </a:rPr>
              <a:t> the </a:t>
            </a:r>
            <a:r>
              <a:rPr lang="en-US" sz="2400" dirty="0">
                <a:effectLst/>
                <a:latin typeface="Times New Roman" panose="02020603050405020304" pitchFamily="18" charset="0"/>
                <a:ea typeface="Times New Roman" panose="02020603050405020304" pitchFamily="18" charset="0"/>
              </a:rPr>
              <a:t>Employee Database Payroll Management System </a:t>
            </a:r>
            <a:r>
              <a:rPr lang="en-US" sz="2400" b="0" i="0" dirty="0">
                <a:solidFill>
                  <a:srgbClr val="0D0D0D"/>
                </a:solidFill>
                <a:effectLst/>
                <a:latin typeface="Times New Roman" panose="02020603050405020304" pitchFamily="18" charset="0"/>
                <a:cs typeface="Times New Roman" panose="02020603050405020304" pitchFamily="18" charset="0"/>
              </a:rPr>
              <a:t>project, the team gained hands-on experience in CI/CD processes. Agile and DevOps methodologies streamlined development cycles in the </a:t>
            </a:r>
            <a:r>
              <a:rPr lang="en-US" sz="2400" dirty="0">
                <a:effectLst/>
                <a:latin typeface="Times New Roman" panose="02020603050405020304" pitchFamily="18" charset="0"/>
                <a:ea typeface="Times New Roman" panose="02020603050405020304" pitchFamily="18" charset="0"/>
              </a:rPr>
              <a:t>Employee Database Payroll Management System</a:t>
            </a:r>
            <a:r>
              <a:rPr lang="en-US" sz="2400" b="0" i="0" dirty="0">
                <a:solidFill>
                  <a:srgbClr val="0D0D0D"/>
                </a:solidFill>
                <a:effectLst/>
                <a:latin typeface="Times New Roman" panose="02020603050405020304" pitchFamily="18" charset="0"/>
                <a:cs typeface="Times New Roman" panose="02020603050405020304" pitchFamily="18" charset="0"/>
              </a:rPr>
              <a:t> project, resulting in an efficient </a:t>
            </a:r>
            <a:r>
              <a:rPr lang="en-US" sz="2400" dirty="0">
                <a:solidFill>
                  <a:srgbClr val="0D0D0D"/>
                </a:solidFill>
                <a:latin typeface="Times New Roman" panose="02020603050405020304" pitchFamily="18" charset="0"/>
                <a:cs typeface="Times New Roman" panose="02020603050405020304" pitchFamily="18" charset="0"/>
              </a:rPr>
              <a:t>online </a:t>
            </a:r>
            <a:r>
              <a:rPr lang="en-US" sz="2400" dirty="0">
                <a:effectLst/>
                <a:latin typeface="Times New Roman" panose="02020603050405020304" pitchFamily="18" charset="0"/>
                <a:ea typeface="Times New Roman" panose="02020603050405020304" pitchFamily="18" charset="0"/>
              </a:rPr>
              <a:t>Employee Database Payroll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66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19F7F-FB4F-02E3-6C78-DA2A30042925}"/>
              </a:ext>
            </a:extLst>
          </p:cNvPr>
          <p:cNvSpPr>
            <a:spLocks noGrp="1"/>
          </p:cNvSpPr>
          <p:nvPr>
            <p:ph idx="1"/>
          </p:nvPr>
        </p:nvSpPr>
        <p:spPr>
          <a:xfrm>
            <a:off x="2148149" y="2294965"/>
            <a:ext cx="8915400" cy="3777622"/>
          </a:xfrm>
        </p:spPr>
        <p:txBody>
          <a:bodyPr>
            <a:normAutofit/>
          </a:bodyPr>
          <a:lstStyle/>
          <a:p>
            <a:pPr marL="0" indent="0">
              <a:buNone/>
            </a:pPr>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3383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04E2-EB9A-0F6F-19DD-5B39BFD906A4}"/>
              </a:ext>
            </a:extLst>
          </p:cNvPr>
          <p:cNvSpPr>
            <a:spLocks noGrp="1"/>
          </p:cNvSpPr>
          <p:nvPr>
            <p:ph type="title"/>
          </p:nvPr>
        </p:nvSpPr>
        <p:spPr>
          <a:xfrm>
            <a:off x="458692" y="71831"/>
            <a:ext cx="10817469" cy="1358163"/>
          </a:xfrm>
        </p:spPr>
        <p:txBody>
          <a:bodyPr>
            <a:normAutofit/>
          </a:bodyPr>
          <a:lstStyle/>
          <a:p>
            <a:r>
              <a:rPr lang="en-US" b="1" i="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7D33926-6F6E-0CC5-71EB-155DEEF0BF27}"/>
              </a:ext>
            </a:extLst>
          </p:cNvPr>
          <p:cNvSpPr>
            <a:spLocks noGrp="1"/>
          </p:cNvSpPr>
          <p:nvPr>
            <p:ph idx="1"/>
          </p:nvPr>
        </p:nvSpPr>
        <p:spPr>
          <a:xfrm>
            <a:off x="122583" y="750912"/>
            <a:ext cx="11946834" cy="5144303"/>
          </a:xfrm>
        </p:spPr>
        <p:txBody>
          <a:bodyPr>
            <a:noAutofit/>
          </a:bodyPr>
          <a:lstStyle/>
          <a:p>
            <a:pPr marL="0" indent="0" algn="just">
              <a:lnSpc>
                <a:spcPct val="160000"/>
              </a:lnSpc>
              <a:buNone/>
            </a:pPr>
            <a:r>
              <a:rPr lang="en-US" sz="2200" dirty="0">
                <a:solidFill>
                  <a:schemeClr val="tx1"/>
                </a:solidFill>
                <a:latin typeface="Times New Roman" panose="02020603050405020304" pitchFamily="18" charset="0"/>
                <a:cs typeface="Times New Roman" panose="02020603050405020304" pitchFamily="18" charset="0"/>
              </a:rPr>
              <a:t>Agile is a method of software development that aims to deliver functional software consistently through brief iterations. </a:t>
            </a:r>
            <a:r>
              <a:rPr lang="en-US" sz="2200" dirty="0">
                <a:solidFill>
                  <a:schemeClr val="tx1"/>
                </a:solidFill>
                <a:effectLst/>
                <a:latin typeface="Times New Roman" panose="02020603050405020304" pitchFamily="18" charset="0"/>
                <a:ea typeface="Times New Roman" panose="02020603050405020304" pitchFamily="18" charset="0"/>
              </a:rPr>
              <a:t>Employee Database Payroll Management System </a:t>
            </a:r>
            <a:r>
              <a:rPr lang="en-US" sz="2200" dirty="0">
                <a:solidFill>
                  <a:schemeClr val="tx1"/>
                </a:solidFill>
                <a:latin typeface="Times New Roman" panose="02020603050405020304" pitchFamily="18" charset="0"/>
                <a:cs typeface="Times New Roman" panose="02020603050405020304" pitchFamily="18" charset="0"/>
              </a:rPr>
              <a:t>project is implemented in terms of agile to deliver in sprints. The project involved the creation of a continuous integration and continuous deployment pipeline for </a:t>
            </a:r>
            <a:r>
              <a:rPr lang="en-US" sz="2200" dirty="0">
                <a:solidFill>
                  <a:schemeClr val="tx1"/>
                </a:solidFill>
                <a:effectLst/>
                <a:latin typeface="Times New Roman" panose="02020603050405020304" pitchFamily="18" charset="0"/>
                <a:ea typeface="Times New Roman" panose="02020603050405020304" pitchFamily="18" charset="0"/>
              </a:rPr>
              <a:t>Employee Database Payroll Management System </a:t>
            </a:r>
            <a:r>
              <a:rPr lang="en-US" sz="2200" dirty="0">
                <a:solidFill>
                  <a:schemeClr val="tx1"/>
                </a:solidFill>
                <a:latin typeface="Times New Roman" panose="02020603050405020304" pitchFamily="18" charset="0"/>
                <a:cs typeface="Times New Roman" panose="02020603050405020304" pitchFamily="18" charset="0"/>
              </a:rPr>
              <a:t>. The pipeline included various stages such as code compilation, testing, packaging, and deployment. The pipeline was implemented using popular DevOps tools such as Git, Jenkins and Cypress. To ensure the quality of </a:t>
            </a:r>
            <a:r>
              <a:rPr lang="en-US" sz="2200" dirty="0">
                <a:solidFill>
                  <a:schemeClr val="tx1"/>
                </a:solidFill>
                <a:effectLst/>
                <a:latin typeface="Times New Roman" panose="02020603050405020304" pitchFamily="18" charset="0"/>
                <a:ea typeface="Times New Roman" panose="02020603050405020304" pitchFamily="18" charset="0"/>
              </a:rPr>
              <a:t>Employee Database Payroll Management System </a:t>
            </a:r>
            <a:r>
              <a:rPr lang="en-US" sz="2200" dirty="0">
                <a:solidFill>
                  <a:schemeClr val="tx1"/>
                </a:solidFill>
                <a:latin typeface="Times New Roman" panose="02020603050405020304" pitchFamily="18" charset="0"/>
                <a:cs typeface="Times New Roman" panose="02020603050405020304" pitchFamily="18" charset="0"/>
              </a:rPr>
              <a:t>, several automated tests were integrated into the pipeline using Cypress. These tests included unit tests, integration tests and acceptance tests. The pipeline was also configured to trigger automatic builds and deployments whenever changes were made to the source code repository. The project the benefits of DevOps practices improving the software development and deployment process.</a:t>
            </a:r>
            <a:endParaRPr lang="en-US" sz="2200" dirty="0">
              <a:solidFill>
                <a:schemeClr val="tx1"/>
              </a:solidFill>
            </a:endParaRPr>
          </a:p>
        </p:txBody>
      </p:sp>
    </p:spTree>
    <p:extLst>
      <p:ext uri="{BB962C8B-B14F-4D97-AF65-F5344CB8AC3E}">
        <p14:creationId xmlns:p14="http://schemas.microsoft.com/office/powerpoint/2010/main" val="135368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DA1A2-4D55-5A58-3A9D-184D7B286F8F}"/>
              </a:ext>
            </a:extLst>
          </p:cNvPr>
          <p:cNvSpPr>
            <a:spLocks noGrp="1"/>
          </p:cNvSpPr>
          <p:nvPr>
            <p:ph idx="1"/>
          </p:nvPr>
        </p:nvSpPr>
        <p:spPr>
          <a:xfrm>
            <a:off x="139531" y="485157"/>
            <a:ext cx="6579322" cy="5776549"/>
          </a:xfrm>
        </p:spPr>
        <p:txBody>
          <a:bodyPr>
            <a:normAutofit/>
          </a:bodyPr>
          <a:lstStyle/>
          <a:p>
            <a:pPr marL="0" indent="0">
              <a:buNone/>
            </a:pPr>
            <a:r>
              <a:rPr lang="en-US" sz="3600" b="1" dirty="0">
                <a:solidFill>
                  <a:schemeClr val="tx1"/>
                </a:solidFill>
                <a:latin typeface="Times New Roman" pitchFamily="18" charset="0"/>
                <a:cs typeface="Times New Roman" pitchFamily="18" charset="0"/>
              </a:rPr>
              <a:t>WATERFALL MODEL</a:t>
            </a:r>
          </a:p>
          <a:p>
            <a:pPr marL="0" indent="0" algn="just">
              <a:buNone/>
            </a:pPr>
            <a:r>
              <a:rPr lang="en-US" sz="2400" dirty="0">
                <a:latin typeface="Times New Roman" pitchFamily="18" charset="0"/>
                <a:cs typeface="Times New Roman" pitchFamily="18" charset="0"/>
              </a:rPr>
              <a:t>It is  a linear application development model that uses rigid phases: When one phase ends, the next begins. Steps occur in sequence, and, if unmodified,  the model does not allow developers to go back to previous steps</a:t>
            </a:r>
          </a:p>
          <a:p>
            <a:pPr marL="0" indent="0">
              <a:buNone/>
            </a:pPr>
            <a:r>
              <a:rPr lang="en-US" sz="3600" b="1" dirty="0">
                <a:solidFill>
                  <a:schemeClr val="tx1"/>
                </a:solidFill>
                <a:latin typeface="Times New Roman" pitchFamily="18" charset="0"/>
                <a:cs typeface="Times New Roman" pitchFamily="18" charset="0"/>
              </a:rPr>
              <a:t>AGILE MODEL</a:t>
            </a:r>
          </a:p>
          <a:p>
            <a:pPr marL="0" indent="0" algn="just">
              <a:buNone/>
            </a:pPr>
            <a:r>
              <a:rPr lang="en-US" sz="2400" dirty="0">
                <a:latin typeface="Times New Roman" pitchFamily="18" charset="0"/>
                <a:cs typeface="Times New Roman" pitchFamily="18" charset="0"/>
              </a:rPr>
              <a:t>Agile methodologies are iterative and incremental, which means it’s known for breaking a project into smaller parts and adjusting to changing requirements. They prioritize flexibility, collaboration, and customer satisfaction.</a:t>
            </a:r>
          </a:p>
          <a:p>
            <a:pPr marL="0" indent="0">
              <a:buNone/>
            </a:pPr>
            <a:endParaRPr lang="en-US" sz="2400" b="1"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p:txBody>
      </p:sp>
      <p:sp>
        <p:nvSpPr>
          <p:cNvPr id="7" name="Rectangle 6"/>
          <p:cNvSpPr/>
          <p:nvPr/>
        </p:nvSpPr>
        <p:spPr>
          <a:xfrm>
            <a:off x="4079631" y="1907931"/>
            <a:ext cx="6154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870" y="655905"/>
            <a:ext cx="5087083" cy="254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622" y="3373432"/>
            <a:ext cx="5108331" cy="265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81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FF447-6E08-E26C-A102-6BBB90277454}"/>
              </a:ext>
            </a:extLst>
          </p:cNvPr>
          <p:cNvSpPr>
            <a:spLocks noGrp="1"/>
          </p:cNvSpPr>
          <p:nvPr>
            <p:ph idx="1"/>
          </p:nvPr>
        </p:nvSpPr>
        <p:spPr>
          <a:xfrm>
            <a:off x="838200" y="224589"/>
            <a:ext cx="10515600" cy="6268285"/>
          </a:xfrm>
        </p:spPr>
        <p:txBody>
          <a:bodyPr>
            <a:normAutofit/>
          </a:bodyPr>
          <a:lstStyle/>
          <a:p>
            <a:pPr marL="0" indent="0" algn="l">
              <a:buNone/>
            </a:pPr>
            <a:r>
              <a:rPr lang="en-US" sz="3600" b="1" i="0" dirty="0" err="1">
                <a:solidFill>
                  <a:srgbClr val="0D0D0D"/>
                </a:solidFill>
                <a:effectLst/>
                <a:latin typeface="Times New Roman" pitchFamily="18" charset="0"/>
                <a:cs typeface="Times New Roman" pitchFamily="18" charset="0"/>
              </a:rPr>
              <a:t>DevOps</a:t>
            </a:r>
            <a:r>
              <a:rPr lang="en-US" sz="3600" b="1" i="0" dirty="0">
                <a:solidFill>
                  <a:srgbClr val="0D0D0D"/>
                </a:solidFill>
                <a:effectLst/>
                <a:latin typeface="Times New Roman" pitchFamily="18" charset="0"/>
                <a:cs typeface="Times New Roman" pitchFamily="18" charset="0"/>
              </a:rPr>
              <a:t> CONTENTS AND IMPLEMENTATION</a:t>
            </a:r>
          </a:p>
          <a:p>
            <a:pPr marL="0" indent="0">
              <a:buNone/>
            </a:pPr>
            <a:r>
              <a:rPr lang="en-US" sz="2400" dirty="0" err="1">
                <a:latin typeface="Times New Roman" pitchFamily="18" charset="0"/>
                <a:cs typeface="Times New Roman" pitchFamily="18" charset="0"/>
              </a:rPr>
              <a:t>DevOps</a:t>
            </a:r>
            <a:r>
              <a:rPr lang="en-US" sz="2400" dirty="0">
                <a:latin typeface="Times New Roman" pitchFamily="18" charset="0"/>
                <a:cs typeface="Times New Roman" pitchFamily="18" charset="0"/>
              </a:rPr>
              <a:t> is a combination of software development (</a:t>
            </a:r>
            <a:r>
              <a:rPr lang="en-US" sz="2400" dirty="0" err="1">
                <a:latin typeface="Times New Roman" pitchFamily="18" charset="0"/>
                <a:cs typeface="Times New Roman" pitchFamily="18" charset="0"/>
              </a:rPr>
              <a:t>dev</a:t>
            </a:r>
            <a:r>
              <a:rPr lang="en-US" sz="2400" dirty="0">
                <a:latin typeface="Times New Roman" pitchFamily="18" charset="0"/>
                <a:cs typeface="Times New Roman" pitchFamily="18" charset="0"/>
              </a:rPr>
              <a:t>) and operations (ops). It is defined as a software engineering methodology which aims to integrate the work of development teams and operations teams by facilitating a culture of collaboration and shared responsibility.</a:t>
            </a:r>
            <a:endParaRPr lang="en-US" sz="2200" b="0" i="0" dirty="0">
              <a:solidFill>
                <a:srgbClr val="0D0D0D"/>
              </a:solidFill>
              <a:effectLst/>
              <a:latin typeface="Times New Roman" panose="02020603050405020304" pitchFamily="18" charset="0"/>
              <a:cs typeface="Times New Roman" panose="02020603050405020304" pitchFamily="18" charset="0"/>
            </a:endParaRPr>
          </a:p>
          <a:p>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69" y="2510141"/>
            <a:ext cx="8502161" cy="366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38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DAFA-02F8-4A09-5C8D-D63F1F233423}"/>
              </a:ext>
            </a:extLst>
          </p:cNvPr>
          <p:cNvSpPr>
            <a:spLocks noGrp="1"/>
          </p:cNvSpPr>
          <p:nvPr>
            <p:ph type="title"/>
          </p:nvPr>
        </p:nvSpPr>
        <p:spPr>
          <a:xfrm>
            <a:off x="838200" y="365139"/>
            <a:ext cx="10515600" cy="895639"/>
          </a:xfrm>
        </p:spPr>
        <p:txBody>
          <a:bodyPr>
            <a:normAutofit/>
          </a:bodyPr>
          <a:lstStyle/>
          <a:p>
            <a:r>
              <a:rPr lang="en-US" sz="3600" b="1" i="0" dirty="0">
                <a:latin typeface="Times New Roman" panose="02020603050405020304" pitchFamily="18" charset="0"/>
                <a:cs typeface="Times New Roman" panose="02020603050405020304" pitchFamily="18" charset="0"/>
              </a:rPr>
              <a:t>TASK PERFORMED</a:t>
            </a:r>
          </a:p>
        </p:txBody>
      </p:sp>
      <p:sp>
        <p:nvSpPr>
          <p:cNvPr id="3" name="Content Placeholder 2">
            <a:extLst>
              <a:ext uri="{FF2B5EF4-FFF2-40B4-BE49-F238E27FC236}">
                <a16:creationId xmlns:a16="http://schemas.microsoft.com/office/drawing/2014/main" id="{36BFBBB7-D36F-A194-54AA-7C7C2785A63E}"/>
              </a:ext>
            </a:extLst>
          </p:cNvPr>
          <p:cNvSpPr>
            <a:spLocks noGrp="1"/>
          </p:cNvSpPr>
          <p:nvPr>
            <p:ph idx="1"/>
          </p:nvPr>
        </p:nvSpPr>
        <p:spPr>
          <a:xfrm>
            <a:off x="838200" y="1260764"/>
            <a:ext cx="10515600" cy="5389418"/>
          </a:xfrm>
        </p:spPr>
        <p:txBody>
          <a:bodyPr>
            <a:normAutofit lnSpcReduction="10000"/>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Task Performed During Week 1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a:t>
            </a:r>
            <a:r>
              <a:rPr lang="en-US" sz="2400" b="0" i="0" dirty="0">
                <a:solidFill>
                  <a:schemeClr val="tx1"/>
                </a:solidFill>
                <a:effectLst/>
                <a:latin typeface="Times New Roman" panose="02020603050405020304" pitchFamily="18" charset="0"/>
                <a:cs typeface="Times New Roman" panose="02020603050405020304" pitchFamily="18" charset="0"/>
              </a:rPr>
              <a:t>asks included learning about both waterfall and agile software lifecycle methods and creating requirement lists for the “</a:t>
            </a:r>
            <a:r>
              <a:rPr lang="en-US" sz="2400" dirty="0">
                <a:solidFill>
                  <a:schemeClr val="tx1"/>
                </a:solidFill>
                <a:effectLst/>
                <a:latin typeface="Times New Roman" panose="02020603050405020304" pitchFamily="18" charset="0"/>
                <a:ea typeface="Times New Roman" panose="02020603050405020304" pitchFamily="18" charset="0"/>
              </a:rPr>
              <a:t>Employee Database Payroll Management System </a:t>
            </a:r>
            <a:r>
              <a:rPr lang="en-US" sz="2400" b="0" i="0" dirty="0">
                <a:solidFill>
                  <a:schemeClr val="tx1"/>
                </a:solidFill>
                <a:effectLst/>
                <a:latin typeface="Times New Roman" panose="02020603050405020304" pitchFamily="18" charset="0"/>
                <a:cs typeface="Times New Roman" panose="02020603050405020304" pitchFamily="18" charset="0"/>
              </a:rPr>
              <a:t>" project accordingly. Additionally, product backlogs were established based on master requirement lists, with sprint backlogs derived using the same template. Furthermore, activities encompassed understanding and implementing normalization and denormalization techniques for the database tables of the </a:t>
            </a:r>
            <a:r>
              <a:rPr lang="en-US" sz="2400" dirty="0">
                <a:solidFill>
                  <a:schemeClr val="tx1"/>
                </a:solidFill>
                <a:effectLst/>
                <a:latin typeface="Times New Roman" panose="02020603050405020304" pitchFamily="18" charset="0"/>
                <a:ea typeface="Times New Roman" panose="02020603050405020304" pitchFamily="18" charset="0"/>
              </a:rPr>
              <a:t>Employee Database Payroll Management System </a:t>
            </a:r>
            <a:r>
              <a:rPr lang="en-US" sz="2400" b="0" i="0" dirty="0">
                <a:solidFill>
                  <a:schemeClr val="tx1"/>
                </a:solidFill>
                <a:effectLst/>
                <a:latin typeface="Times New Roman" panose="02020603050405020304" pitchFamily="18" charset="0"/>
                <a:cs typeface="Times New Roman" panose="02020603050405020304" pitchFamily="18" charset="0"/>
              </a:rPr>
              <a:t>.</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Task Performed During Week 2:</a:t>
            </a:r>
          </a:p>
          <a:p>
            <a:pPr marL="0" indent="0" algn="just">
              <a:buNone/>
            </a:pPr>
            <a:r>
              <a:rPr lang="en-US" sz="2400" dirty="0">
                <a:solidFill>
                  <a:srgbClr val="0D0D0D"/>
                </a:solidFill>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asks encompassed sprint planning and user story creation in Trello, setup of local and cloud environments with XAMPP and Cypress for testing, and learning CI/CD processes with Jenkins for database preparation and automation script execution, alongside handling customer change requests using Git and Jenkins, and utilizing WinSCP and PuTTY for remote server connections.</a:t>
            </a:r>
            <a:endParaRPr lang="en-US" sz="24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72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313EC-4102-EFF7-D432-80ABC4A79ABF}"/>
              </a:ext>
            </a:extLst>
          </p:cNvPr>
          <p:cNvSpPr>
            <a:spLocks noGrp="1"/>
          </p:cNvSpPr>
          <p:nvPr>
            <p:ph idx="1"/>
          </p:nvPr>
        </p:nvSpPr>
        <p:spPr>
          <a:xfrm>
            <a:off x="838200" y="554182"/>
            <a:ext cx="10515600" cy="5957454"/>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Task Performed During Week 3:</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a:t>
            </a:r>
            <a:r>
              <a:rPr lang="en-US" sz="2400" b="0" i="0" dirty="0">
                <a:solidFill>
                  <a:schemeClr val="tx1"/>
                </a:solidFill>
                <a:effectLst/>
                <a:latin typeface="Times New Roman" panose="02020603050405020304" pitchFamily="18" charset="0"/>
                <a:cs typeface="Times New Roman" panose="02020603050405020304" pitchFamily="18" charset="0"/>
              </a:rPr>
              <a:t>nvolved analyzing requirements and designing for the </a:t>
            </a:r>
            <a:r>
              <a:rPr lang="en-US" sz="2400" dirty="0">
                <a:solidFill>
                  <a:schemeClr val="tx1"/>
                </a:solidFill>
                <a:effectLst/>
                <a:latin typeface="Times New Roman" panose="02020603050405020304" pitchFamily="18" charset="0"/>
                <a:ea typeface="Times New Roman" panose="02020603050405020304" pitchFamily="18" charset="0"/>
              </a:rPr>
              <a:t>Employee Database Payroll Management System</a:t>
            </a:r>
            <a:r>
              <a:rPr lang="en-US" sz="2400" b="0" i="0" dirty="0">
                <a:solidFill>
                  <a:schemeClr val="tx1"/>
                </a:solidFill>
                <a:effectLst/>
                <a:latin typeface="Times New Roman" panose="02020603050405020304" pitchFamily="18" charset="0"/>
                <a:cs typeface="Times New Roman" panose="02020603050405020304" pitchFamily="18" charset="0"/>
              </a:rPr>
              <a:t>, setting up version control with Git, including installation via </a:t>
            </a:r>
            <a:r>
              <a:rPr lang="en-US" sz="2400" b="0" i="0" dirty="0" err="1">
                <a:solidFill>
                  <a:schemeClr val="tx1"/>
                </a:solidFill>
                <a:effectLst/>
                <a:latin typeface="Times New Roman" panose="02020603050405020304" pitchFamily="18" charset="0"/>
                <a:cs typeface="Times New Roman" panose="02020603050405020304" pitchFamily="18" charset="0"/>
              </a:rPr>
              <a:t>TortoiseGit</a:t>
            </a:r>
            <a:r>
              <a:rPr lang="en-US" sz="2400" b="0" i="0" dirty="0">
                <a:solidFill>
                  <a:schemeClr val="tx1"/>
                </a:solidFill>
                <a:effectLst/>
                <a:latin typeface="Times New Roman" panose="02020603050405020304" pitchFamily="18" charset="0"/>
                <a:cs typeface="Times New Roman" panose="02020603050405020304" pitchFamily="18" charset="0"/>
              </a:rPr>
              <a:t> and executing commands. Additionally, tasks encompassed creating a repository, committing code for the </a:t>
            </a:r>
            <a:r>
              <a:rPr lang="en-US" sz="2400" dirty="0">
                <a:solidFill>
                  <a:schemeClr val="tx1"/>
                </a:solidFill>
                <a:effectLst/>
                <a:latin typeface="Times New Roman" panose="02020603050405020304" pitchFamily="18" charset="0"/>
                <a:ea typeface="Times New Roman" panose="02020603050405020304" pitchFamily="18" charset="0"/>
              </a:rPr>
              <a:t>Employee Database Payroll Management System</a:t>
            </a:r>
            <a:r>
              <a:rPr lang="en-US" sz="2400" b="0" i="0" dirty="0">
                <a:solidFill>
                  <a:schemeClr val="tx1"/>
                </a:solidFill>
                <a:effectLst/>
                <a:latin typeface="Times New Roman" panose="02020603050405020304" pitchFamily="18" charset="0"/>
                <a:cs typeface="Times New Roman" panose="02020603050405020304" pitchFamily="18" charset="0"/>
              </a:rPr>
              <a:t>, and preparing a Hadoop cluster with HDFS and Hive for data operations.</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Task Performed During Week 4:</a:t>
            </a:r>
          </a:p>
          <a:p>
            <a:pPr marL="0" indent="0" algn="just">
              <a:buNone/>
            </a:pPr>
            <a:r>
              <a:rPr lang="en-US" sz="2400" dirty="0">
                <a:solidFill>
                  <a:srgbClr val="0D0D0D"/>
                </a:solidFill>
                <a:latin typeface="Times New Roman" panose="02020603050405020304" pitchFamily="18" charset="0"/>
                <a:cs typeface="Times New Roman" panose="02020603050405020304" pitchFamily="18" charset="0"/>
              </a:rPr>
              <a:t>S</a:t>
            </a:r>
            <a:r>
              <a:rPr lang="en-US" sz="2400" b="0" i="0" dirty="0">
                <a:solidFill>
                  <a:srgbClr val="0D0D0D"/>
                </a:solidFill>
                <a:effectLst/>
                <a:latin typeface="Times New Roman" panose="02020603050405020304" pitchFamily="18" charset="0"/>
                <a:cs typeface="Times New Roman" panose="02020603050405020304" pitchFamily="18" charset="0"/>
              </a:rPr>
              <a:t>ystem testing involved manual execution of test cases and subsequent automation using Cypress, with submission of test reports. Additionally, tasks included implementing customer change requests, conducting requirement analysis, and designing solutions. Furthermore, setup and installation of Spark, HBase, and Power BI were performed, with Power BI utilized to generate reports for the DBMS project.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97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DAFA-02F8-4A09-5C8D-D63F1F233423}"/>
              </a:ext>
            </a:extLst>
          </p:cNvPr>
          <p:cNvSpPr>
            <a:spLocks noGrp="1"/>
          </p:cNvSpPr>
          <p:nvPr>
            <p:ph type="title"/>
          </p:nvPr>
        </p:nvSpPr>
        <p:spPr>
          <a:xfrm>
            <a:off x="838200" y="365139"/>
            <a:ext cx="10515600" cy="895639"/>
          </a:xfrm>
        </p:spPr>
        <p:txBody>
          <a:bodyPr>
            <a:normAutofit/>
          </a:bodyPr>
          <a:lstStyle/>
          <a:p>
            <a:r>
              <a:rPr lang="en-US" sz="3600" b="1" i="0"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36BFBBB7-D36F-A194-54AA-7C7C2785A63E}"/>
              </a:ext>
            </a:extLst>
          </p:cNvPr>
          <p:cNvSpPr>
            <a:spLocks noGrp="1"/>
          </p:cNvSpPr>
          <p:nvPr>
            <p:ph idx="1"/>
          </p:nvPr>
        </p:nvSpPr>
        <p:spPr>
          <a:xfrm>
            <a:off x="838200" y="1597194"/>
            <a:ext cx="10515600" cy="5389418"/>
          </a:xfrm>
        </p:spPr>
        <p:txBody>
          <a:bodyPr>
            <a:normAutofit/>
          </a:bodyPr>
          <a:lstStyle/>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Hardware Requirements</a:t>
            </a:r>
          </a:p>
          <a:p>
            <a:pPr algn="just"/>
            <a:r>
              <a:rPr lang="en-US" sz="2400" dirty="0">
                <a:solidFill>
                  <a:schemeClr val="tx1"/>
                </a:solidFill>
                <a:latin typeface="Times New Roman" panose="02020603050405020304" pitchFamily="18" charset="0"/>
                <a:cs typeface="Times New Roman" panose="02020603050405020304" pitchFamily="18" charset="0"/>
              </a:rPr>
              <a:t>Processor: Intel 5</a:t>
            </a:r>
            <a:r>
              <a:rPr lang="en-US" sz="2400" baseline="30000" dirty="0">
                <a:solidFill>
                  <a:schemeClr val="tx1"/>
                </a:solidFill>
                <a:latin typeface="Times New Roman" panose="02020603050405020304" pitchFamily="18" charset="0"/>
                <a:cs typeface="Times New Roman" panose="02020603050405020304" pitchFamily="18" charset="0"/>
              </a:rPr>
              <a:t>th</a:t>
            </a:r>
            <a:r>
              <a:rPr lang="en-US" sz="2400" dirty="0">
                <a:solidFill>
                  <a:schemeClr val="tx1"/>
                </a:solidFill>
                <a:latin typeface="Times New Roman" panose="02020603050405020304" pitchFamily="18" charset="0"/>
                <a:cs typeface="Times New Roman" panose="02020603050405020304" pitchFamily="18" charset="0"/>
              </a:rPr>
              <a:t> generation(i5)</a:t>
            </a:r>
          </a:p>
          <a:p>
            <a:pPr algn="just"/>
            <a:r>
              <a:rPr lang="en-US" sz="2400" dirty="0">
                <a:solidFill>
                  <a:schemeClr val="tx1"/>
                </a:solidFill>
                <a:latin typeface="Times New Roman" panose="02020603050405020304" pitchFamily="18" charset="0"/>
                <a:cs typeface="Times New Roman" panose="02020603050405020304" pitchFamily="18" charset="0"/>
              </a:rPr>
              <a:t>Ram: 8GB</a:t>
            </a:r>
          </a:p>
          <a:p>
            <a:pPr algn="just"/>
            <a:r>
              <a:rPr lang="en-US" sz="2400" dirty="0">
                <a:solidFill>
                  <a:schemeClr val="tx1"/>
                </a:solidFill>
                <a:latin typeface="Times New Roman" panose="02020603050405020304" pitchFamily="18" charset="0"/>
                <a:cs typeface="Times New Roman" panose="02020603050405020304" pitchFamily="18" charset="0"/>
              </a:rPr>
              <a:t>Storage: 250GB SSD</a:t>
            </a:r>
          </a:p>
          <a:p>
            <a:pPr algn="just"/>
            <a:r>
              <a:rPr lang="en-US" sz="2400" dirty="0">
                <a:solidFill>
                  <a:schemeClr val="tx1"/>
                </a:solidFill>
                <a:latin typeface="Times New Roman" panose="02020603050405020304" pitchFamily="18" charset="0"/>
                <a:cs typeface="Times New Roman" panose="02020603050405020304" pitchFamily="18" charset="0"/>
              </a:rPr>
              <a:t>System Type: X64-based Processor</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Software Requirements</a:t>
            </a:r>
          </a:p>
          <a:p>
            <a:r>
              <a:rPr lang="en-US" sz="2400" dirty="0">
                <a:solidFill>
                  <a:schemeClr val="tx1"/>
                </a:solidFill>
                <a:latin typeface="Times New Roman" panose="02020603050405020304" pitchFamily="18" charset="0"/>
                <a:cs typeface="Times New Roman" panose="02020603050405020304" pitchFamily="18" charset="0"/>
              </a:rPr>
              <a:t>Operating System: Windows 10(or higher)</a:t>
            </a:r>
          </a:p>
          <a:p>
            <a:pPr marL="0" indent="0">
              <a:buNone/>
            </a:pP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03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DAFA-02F8-4A09-5C8D-D63F1F233423}"/>
              </a:ext>
            </a:extLst>
          </p:cNvPr>
          <p:cNvSpPr>
            <a:spLocks noGrp="1"/>
          </p:cNvSpPr>
          <p:nvPr>
            <p:ph type="title"/>
          </p:nvPr>
        </p:nvSpPr>
        <p:spPr>
          <a:xfrm>
            <a:off x="838200" y="365139"/>
            <a:ext cx="10515600" cy="895639"/>
          </a:xfrm>
        </p:spPr>
        <p:txBody>
          <a:bodyPr>
            <a:normAutofit/>
          </a:bodyPr>
          <a:lstStyle/>
          <a:p>
            <a:r>
              <a:rPr lang="en-US" sz="3600" b="1" i="0" dirty="0">
                <a:latin typeface="Times New Roman" panose="02020603050405020304" pitchFamily="18" charset="0"/>
                <a:cs typeface="Times New Roman" panose="02020603050405020304" pitchFamily="18" charset="0"/>
              </a:rPr>
              <a:t>TOOLS IDENTIFIED</a:t>
            </a:r>
          </a:p>
        </p:txBody>
      </p:sp>
      <p:sp>
        <p:nvSpPr>
          <p:cNvPr id="3" name="Content Placeholder 2">
            <a:extLst>
              <a:ext uri="{FF2B5EF4-FFF2-40B4-BE49-F238E27FC236}">
                <a16:creationId xmlns:a16="http://schemas.microsoft.com/office/drawing/2014/main" id="{36BFBBB7-D36F-A194-54AA-7C7C2785A63E}"/>
              </a:ext>
            </a:extLst>
          </p:cNvPr>
          <p:cNvSpPr>
            <a:spLocks noGrp="1"/>
          </p:cNvSpPr>
          <p:nvPr>
            <p:ph idx="1"/>
          </p:nvPr>
        </p:nvSpPr>
        <p:spPr>
          <a:xfrm>
            <a:off x="838200" y="1597194"/>
            <a:ext cx="10515600" cy="5389418"/>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Git &amp; GitHub</a:t>
            </a:r>
          </a:p>
          <a:p>
            <a:r>
              <a:rPr lang="en-US" sz="2400" dirty="0">
                <a:solidFill>
                  <a:schemeClr val="tx1"/>
                </a:solidFill>
                <a:latin typeface="Times New Roman" panose="02020603050405020304" pitchFamily="18" charset="0"/>
                <a:cs typeface="Times New Roman" panose="02020603050405020304" pitchFamily="18" charset="0"/>
              </a:rPr>
              <a:t>Trello</a:t>
            </a:r>
          </a:p>
          <a:p>
            <a:r>
              <a:rPr lang="en-US" sz="2400" dirty="0">
                <a:solidFill>
                  <a:schemeClr val="tx1"/>
                </a:solidFill>
                <a:latin typeface="Times New Roman" panose="02020603050405020304" pitchFamily="18" charset="0"/>
                <a:cs typeface="Times New Roman" panose="02020603050405020304" pitchFamily="18" charset="0"/>
              </a:rPr>
              <a:t>VS Code</a:t>
            </a:r>
          </a:p>
          <a:p>
            <a:r>
              <a:rPr lang="en-US" sz="2400" dirty="0">
                <a:solidFill>
                  <a:schemeClr val="tx1"/>
                </a:solidFill>
                <a:latin typeface="Times New Roman" panose="02020603050405020304" pitchFamily="18" charset="0"/>
                <a:cs typeface="Times New Roman" panose="02020603050405020304" pitchFamily="18" charset="0"/>
              </a:rPr>
              <a:t>Jenkins</a:t>
            </a:r>
          </a:p>
          <a:p>
            <a:r>
              <a:rPr lang="en-US" sz="2400" dirty="0">
                <a:solidFill>
                  <a:schemeClr val="tx1"/>
                </a:solidFill>
                <a:latin typeface="Times New Roman" panose="02020603050405020304" pitchFamily="18" charset="0"/>
                <a:cs typeface="Times New Roman" panose="02020603050405020304" pitchFamily="18" charset="0"/>
              </a:rPr>
              <a:t>Cypress</a:t>
            </a:r>
          </a:p>
          <a:p>
            <a:r>
              <a:rPr lang="en-US" sz="2400" dirty="0">
                <a:solidFill>
                  <a:schemeClr val="tx1"/>
                </a:solidFill>
                <a:latin typeface="Times New Roman" panose="02020603050405020304" pitchFamily="18" charset="0"/>
                <a:cs typeface="Times New Roman" panose="02020603050405020304" pitchFamily="18" charset="0"/>
              </a:rPr>
              <a:t>XAMPP</a:t>
            </a:r>
          </a:p>
          <a:p>
            <a:r>
              <a:rPr lang="en-US" sz="2400" dirty="0">
                <a:solidFill>
                  <a:schemeClr val="tx1"/>
                </a:solidFill>
                <a:latin typeface="Times New Roman" panose="02020603050405020304" pitchFamily="18" charset="0"/>
                <a:cs typeface="Times New Roman" panose="02020603050405020304" pitchFamily="18" charset="0"/>
              </a:rPr>
              <a:t>MySQL</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a16="http://schemas.microsoft.com/office/drawing/2014/main" id="{96F25C35-B21B-333A-DB57-94157549B7E9}"/>
              </a:ext>
            </a:extLst>
          </p:cNvPr>
          <p:cNvPicPr/>
          <p:nvPr/>
        </p:nvPicPr>
        <p:blipFill>
          <a:blip r:embed="rId2" cstate="print"/>
          <a:stretch>
            <a:fillRect/>
          </a:stretch>
        </p:blipFill>
        <p:spPr>
          <a:xfrm>
            <a:off x="7088951" y="471280"/>
            <a:ext cx="1609724" cy="771524"/>
          </a:xfrm>
          <a:prstGeom prst="rect">
            <a:avLst/>
          </a:prstGeom>
        </p:spPr>
      </p:pic>
      <p:pic>
        <p:nvPicPr>
          <p:cNvPr id="5" name="object 4">
            <a:extLst>
              <a:ext uri="{FF2B5EF4-FFF2-40B4-BE49-F238E27FC236}">
                <a16:creationId xmlns:a16="http://schemas.microsoft.com/office/drawing/2014/main" id="{CED36AA9-1ED1-70AA-BEA8-3ACC3F513628}"/>
              </a:ext>
            </a:extLst>
          </p:cNvPr>
          <p:cNvPicPr/>
          <p:nvPr/>
        </p:nvPicPr>
        <p:blipFill>
          <a:blip r:embed="rId3" cstate="print"/>
          <a:stretch>
            <a:fillRect/>
          </a:stretch>
        </p:blipFill>
        <p:spPr>
          <a:xfrm>
            <a:off x="9916154" y="5354962"/>
            <a:ext cx="1609724" cy="771524"/>
          </a:xfrm>
          <a:prstGeom prst="rect">
            <a:avLst/>
          </a:prstGeom>
        </p:spPr>
      </p:pic>
      <p:pic>
        <p:nvPicPr>
          <p:cNvPr id="6" name="object 5">
            <a:extLst>
              <a:ext uri="{FF2B5EF4-FFF2-40B4-BE49-F238E27FC236}">
                <a16:creationId xmlns:a16="http://schemas.microsoft.com/office/drawing/2014/main" id="{022E2CD1-1305-0497-88CE-8ACED6A5E368}"/>
              </a:ext>
            </a:extLst>
          </p:cNvPr>
          <p:cNvPicPr/>
          <p:nvPr/>
        </p:nvPicPr>
        <p:blipFill>
          <a:blip r:embed="rId4" cstate="print"/>
          <a:stretch>
            <a:fillRect/>
          </a:stretch>
        </p:blipFill>
        <p:spPr>
          <a:xfrm>
            <a:off x="4938379" y="5289219"/>
            <a:ext cx="1307094" cy="1148771"/>
          </a:xfrm>
          <a:prstGeom prst="rect">
            <a:avLst/>
          </a:prstGeom>
        </p:spPr>
      </p:pic>
      <p:pic>
        <p:nvPicPr>
          <p:cNvPr id="7" name="object 7">
            <a:extLst>
              <a:ext uri="{FF2B5EF4-FFF2-40B4-BE49-F238E27FC236}">
                <a16:creationId xmlns:a16="http://schemas.microsoft.com/office/drawing/2014/main" id="{EFCC7043-5E0F-2FE0-09D0-640BE27DF502}"/>
              </a:ext>
            </a:extLst>
          </p:cNvPr>
          <p:cNvPicPr/>
          <p:nvPr/>
        </p:nvPicPr>
        <p:blipFill>
          <a:blip r:embed="rId5" cstate="print"/>
          <a:stretch>
            <a:fillRect/>
          </a:stretch>
        </p:blipFill>
        <p:spPr>
          <a:xfrm>
            <a:off x="7381277" y="3498754"/>
            <a:ext cx="1743867" cy="771524"/>
          </a:xfrm>
          <a:prstGeom prst="rect">
            <a:avLst/>
          </a:prstGeom>
        </p:spPr>
      </p:pic>
      <p:pic>
        <p:nvPicPr>
          <p:cNvPr id="8" name="object 8">
            <a:extLst>
              <a:ext uri="{FF2B5EF4-FFF2-40B4-BE49-F238E27FC236}">
                <a16:creationId xmlns:a16="http://schemas.microsoft.com/office/drawing/2014/main" id="{10998F4D-3E54-B6A5-A215-08384164ED3F}"/>
              </a:ext>
            </a:extLst>
          </p:cNvPr>
          <p:cNvPicPr/>
          <p:nvPr/>
        </p:nvPicPr>
        <p:blipFill>
          <a:blip r:embed="rId6" cstate="print"/>
          <a:stretch>
            <a:fillRect/>
          </a:stretch>
        </p:blipFill>
        <p:spPr>
          <a:xfrm>
            <a:off x="7003248" y="5170967"/>
            <a:ext cx="2280625" cy="692637"/>
          </a:xfrm>
          <a:prstGeom prst="rect">
            <a:avLst/>
          </a:prstGeom>
        </p:spPr>
      </p:pic>
      <p:pic>
        <p:nvPicPr>
          <p:cNvPr id="9" name="object 9">
            <a:extLst>
              <a:ext uri="{FF2B5EF4-FFF2-40B4-BE49-F238E27FC236}">
                <a16:creationId xmlns:a16="http://schemas.microsoft.com/office/drawing/2014/main" id="{6B27B71F-72EE-33A7-81C8-8379F0E3D539}"/>
              </a:ext>
            </a:extLst>
          </p:cNvPr>
          <p:cNvPicPr/>
          <p:nvPr/>
        </p:nvPicPr>
        <p:blipFill>
          <a:blip r:embed="rId7" cstate="print"/>
          <a:stretch>
            <a:fillRect/>
          </a:stretch>
        </p:blipFill>
        <p:spPr>
          <a:xfrm>
            <a:off x="4477279" y="3402456"/>
            <a:ext cx="1985599" cy="1088399"/>
          </a:xfrm>
          <a:prstGeom prst="rect">
            <a:avLst/>
          </a:prstGeom>
        </p:spPr>
      </p:pic>
      <p:pic>
        <p:nvPicPr>
          <p:cNvPr id="10" name="object 10">
            <a:extLst>
              <a:ext uri="{FF2B5EF4-FFF2-40B4-BE49-F238E27FC236}">
                <a16:creationId xmlns:a16="http://schemas.microsoft.com/office/drawing/2014/main" id="{FED8A1F2-0135-6FD6-1013-6B8F295C72E2}"/>
              </a:ext>
            </a:extLst>
          </p:cNvPr>
          <p:cNvPicPr/>
          <p:nvPr/>
        </p:nvPicPr>
        <p:blipFill>
          <a:blip r:embed="rId8" cstate="print"/>
          <a:stretch>
            <a:fillRect/>
          </a:stretch>
        </p:blipFill>
        <p:spPr>
          <a:xfrm>
            <a:off x="10356643" y="2966810"/>
            <a:ext cx="1219719" cy="1228190"/>
          </a:xfrm>
          <a:prstGeom prst="rect">
            <a:avLst/>
          </a:prstGeom>
        </p:spPr>
      </p:pic>
      <p:pic>
        <p:nvPicPr>
          <p:cNvPr id="11" name="object 11">
            <a:extLst>
              <a:ext uri="{FF2B5EF4-FFF2-40B4-BE49-F238E27FC236}">
                <a16:creationId xmlns:a16="http://schemas.microsoft.com/office/drawing/2014/main" id="{AADBEE04-8E28-A56C-8EFD-73131D9D051F}"/>
              </a:ext>
            </a:extLst>
          </p:cNvPr>
          <p:cNvPicPr/>
          <p:nvPr/>
        </p:nvPicPr>
        <p:blipFill>
          <a:blip r:embed="rId9" cstate="print"/>
          <a:stretch>
            <a:fillRect/>
          </a:stretch>
        </p:blipFill>
        <p:spPr>
          <a:xfrm>
            <a:off x="4329753" y="1661477"/>
            <a:ext cx="2280649" cy="1148771"/>
          </a:xfrm>
          <a:prstGeom prst="rect">
            <a:avLst/>
          </a:prstGeom>
        </p:spPr>
      </p:pic>
      <p:pic>
        <p:nvPicPr>
          <p:cNvPr id="12" name="object 12">
            <a:extLst>
              <a:ext uri="{FF2B5EF4-FFF2-40B4-BE49-F238E27FC236}">
                <a16:creationId xmlns:a16="http://schemas.microsoft.com/office/drawing/2014/main" id="{DC422C2F-DBF2-42A8-FEC8-323F9AEEC8F5}"/>
              </a:ext>
            </a:extLst>
          </p:cNvPr>
          <p:cNvPicPr/>
          <p:nvPr/>
        </p:nvPicPr>
        <p:blipFill>
          <a:blip r:embed="rId10" cstate="print"/>
          <a:stretch>
            <a:fillRect/>
          </a:stretch>
        </p:blipFill>
        <p:spPr>
          <a:xfrm>
            <a:off x="7381277" y="1579220"/>
            <a:ext cx="1317398" cy="1409699"/>
          </a:xfrm>
          <a:prstGeom prst="rect">
            <a:avLst/>
          </a:prstGeom>
        </p:spPr>
      </p:pic>
      <p:pic>
        <p:nvPicPr>
          <p:cNvPr id="13" name="object 6">
            <a:extLst>
              <a:ext uri="{FF2B5EF4-FFF2-40B4-BE49-F238E27FC236}">
                <a16:creationId xmlns:a16="http://schemas.microsoft.com/office/drawing/2014/main" id="{F87D434B-24EC-FEAF-A980-C81974F55804}"/>
              </a:ext>
            </a:extLst>
          </p:cNvPr>
          <p:cNvPicPr/>
          <p:nvPr/>
        </p:nvPicPr>
        <p:blipFill>
          <a:blip r:embed="rId11" cstate="print"/>
          <a:stretch>
            <a:fillRect/>
          </a:stretch>
        </p:blipFill>
        <p:spPr>
          <a:xfrm>
            <a:off x="9653487" y="1450400"/>
            <a:ext cx="1743867" cy="785462"/>
          </a:xfrm>
          <a:prstGeom prst="rect">
            <a:avLst/>
          </a:prstGeom>
        </p:spPr>
      </p:pic>
    </p:spTree>
    <p:extLst>
      <p:ext uri="{BB962C8B-B14F-4D97-AF65-F5344CB8AC3E}">
        <p14:creationId xmlns:p14="http://schemas.microsoft.com/office/powerpoint/2010/main" val="1917477391"/>
      </p:ext>
    </p:extLst>
  </p:cSld>
  <p:clrMapOvr>
    <a:masterClrMapping/>
  </p:clrMapOvr>
</p:sld>
</file>

<file path=ppt/theme/theme1.xml><?xml version="1.0" encoding="utf-8"?>
<a:theme xmlns:a="http://schemas.openxmlformats.org/drawingml/2006/main" name="Brush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FD8194B-E776-47BD-A588-E7297FDD39C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2079</TotalTime>
  <Words>1365</Words>
  <Application>Microsoft Macintosh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Century Gothic</vt:lpstr>
      <vt:lpstr>Elephant</vt:lpstr>
      <vt:lpstr>Georgia</vt:lpstr>
      <vt:lpstr>Times New Roman</vt:lpstr>
      <vt:lpstr>Wingdings 3</vt:lpstr>
      <vt:lpstr>BrushVTI</vt:lpstr>
      <vt:lpstr>Wisp</vt:lpstr>
      <vt:lpstr> Bapuji Institute Of Engineering &amp; Technology Davanagere, Karnataka-577004</vt:lpstr>
      <vt:lpstr>CONTENTS</vt:lpstr>
      <vt:lpstr>ABSTRACT</vt:lpstr>
      <vt:lpstr>PowerPoint Presentation</vt:lpstr>
      <vt:lpstr>PowerPoint Presentation</vt:lpstr>
      <vt:lpstr>TASK PERFORMED</vt:lpstr>
      <vt:lpstr>PowerPoint Presentation</vt:lpstr>
      <vt:lpstr>SYSTEM REQUIREMENTS</vt:lpstr>
      <vt:lpstr>TOOLS IDENTIFIED</vt:lpstr>
      <vt:lpstr>SYSTEM DESIGN</vt:lpstr>
      <vt:lpstr>PowerPoint Presentation</vt:lpstr>
      <vt:lpstr>METHODOLOGY</vt:lpstr>
      <vt:lpstr>TRELLO</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Bapuji Institute of Engineering and                                 Technology</dc:title>
  <dc:creator>Sushma R</dc:creator>
  <cp:lastModifiedBy>Microsoft Office User</cp:lastModifiedBy>
  <cp:revision>53</cp:revision>
  <dcterms:created xsi:type="dcterms:W3CDTF">2024-02-25T14:01:19Z</dcterms:created>
  <dcterms:modified xsi:type="dcterms:W3CDTF">2024-05-30T09:44:39Z</dcterms:modified>
</cp:coreProperties>
</file>