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9"/>
  </p:notesMasterIdLst>
  <p:sldIdLst>
    <p:sldId id="256" r:id="rId2"/>
    <p:sldId id="264" r:id="rId3"/>
    <p:sldId id="266" r:id="rId4"/>
    <p:sldId id="258" r:id="rId5"/>
    <p:sldId id="265" r:id="rId6"/>
    <p:sldId id="259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858968E8-F2F9-4424-BCAE-C8536D4E42B7}">
          <p14:sldIdLst>
            <p14:sldId id="256"/>
            <p14:sldId id="264"/>
            <p14:sldId id="266"/>
            <p14:sldId id="258"/>
            <p14:sldId id="265"/>
            <p14:sldId id="259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C5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357604-7B38-443D-A3AA-B183CCA03FEE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9168CC8-4A5E-4C06-8FE8-39AB30BF95A5}">
      <dgm:prSet/>
      <dgm:spPr/>
      <dgm:t>
        <a:bodyPr/>
        <a:lstStyle/>
        <a:p>
          <a:r>
            <a:rPr lang="en-US" b="1" i="0"/>
            <a:t>Art and Creativity</a:t>
          </a:r>
          <a:endParaRPr lang="en-US"/>
        </a:p>
      </dgm:t>
    </dgm:pt>
    <dgm:pt modelId="{2E29814D-C5B2-452D-ABBD-CF8631E2E964}" type="parTrans" cxnId="{322D5324-0A8D-45AA-9B80-4F6699775982}">
      <dgm:prSet/>
      <dgm:spPr/>
      <dgm:t>
        <a:bodyPr/>
        <a:lstStyle/>
        <a:p>
          <a:endParaRPr lang="en-US"/>
        </a:p>
      </dgm:t>
    </dgm:pt>
    <dgm:pt modelId="{22DDDD9B-9A84-4D40-A373-CF2CF5797DAA}" type="sibTrans" cxnId="{322D5324-0A8D-45AA-9B80-4F6699775982}">
      <dgm:prSet/>
      <dgm:spPr/>
      <dgm:t>
        <a:bodyPr/>
        <a:lstStyle/>
        <a:p>
          <a:endParaRPr lang="en-US"/>
        </a:p>
      </dgm:t>
    </dgm:pt>
    <dgm:pt modelId="{E61723D8-323D-4F43-9E33-F7F413F506F6}">
      <dgm:prSet/>
      <dgm:spPr/>
      <dgm:t>
        <a:bodyPr/>
        <a:lstStyle/>
        <a:p>
          <a:r>
            <a:rPr lang="en-US" b="1" i="0"/>
            <a:t>Travel</a:t>
          </a:r>
          <a:endParaRPr lang="en-US"/>
        </a:p>
      </dgm:t>
    </dgm:pt>
    <dgm:pt modelId="{51D74383-1643-4114-91A0-4768F3F70E52}" type="parTrans" cxnId="{FDDF7B27-6515-4C4E-B4BF-57E3DB5119AA}">
      <dgm:prSet/>
      <dgm:spPr/>
      <dgm:t>
        <a:bodyPr/>
        <a:lstStyle/>
        <a:p>
          <a:endParaRPr lang="en-US"/>
        </a:p>
      </dgm:t>
    </dgm:pt>
    <dgm:pt modelId="{F81F346C-1338-4281-B4DD-DA4612D1409A}" type="sibTrans" cxnId="{FDDF7B27-6515-4C4E-B4BF-57E3DB5119AA}">
      <dgm:prSet/>
      <dgm:spPr/>
      <dgm:t>
        <a:bodyPr/>
        <a:lstStyle/>
        <a:p>
          <a:endParaRPr lang="en-US"/>
        </a:p>
      </dgm:t>
    </dgm:pt>
    <dgm:pt modelId="{61A983AD-EBEE-4935-86E6-F1751E5D64B1}">
      <dgm:prSet/>
      <dgm:spPr/>
      <dgm:t>
        <a:bodyPr/>
        <a:lstStyle/>
        <a:p>
          <a:r>
            <a:rPr lang="en-US" b="1" i="0"/>
            <a:t>Outdoor Activities</a:t>
          </a:r>
          <a:endParaRPr lang="en-US"/>
        </a:p>
      </dgm:t>
    </dgm:pt>
    <dgm:pt modelId="{74107966-47D6-4256-B7CA-3FD4E701C682}" type="parTrans" cxnId="{17965BA4-20A1-4FBF-B210-C3C75B9CFFC0}">
      <dgm:prSet/>
      <dgm:spPr/>
      <dgm:t>
        <a:bodyPr/>
        <a:lstStyle/>
        <a:p>
          <a:endParaRPr lang="en-US"/>
        </a:p>
      </dgm:t>
    </dgm:pt>
    <dgm:pt modelId="{3EF304CA-F60A-432B-9196-E10588E31049}" type="sibTrans" cxnId="{17965BA4-20A1-4FBF-B210-C3C75B9CFFC0}">
      <dgm:prSet/>
      <dgm:spPr/>
      <dgm:t>
        <a:bodyPr/>
        <a:lstStyle/>
        <a:p>
          <a:endParaRPr lang="en-US"/>
        </a:p>
      </dgm:t>
    </dgm:pt>
    <dgm:pt modelId="{4E3847EA-EB41-44AD-97D2-A801BBC8F4B1}">
      <dgm:prSet/>
      <dgm:spPr/>
      <dgm:t>
        <a:bodyPr/>
        <a:lstStyle/>
        <a:p>
          <a:r>
            <a:rPr lang="en-US" b="1" i="0"/>
            <a:t>Music</a:t>
          </a:r>
          <a:endParaRPr lang="en-US"/>
        </a:p>
      </dgm:t>
    </dgm:pt>
    <dgm:pt modelId="{B54122D9-E317-41F9-A00D-2DF402BE06D6}" type="parTrans" cxnId="{17AD3373-2A90-49A5-888E-DA0C1E94D1A3}">
      <dgm:prSet/>
      <dgm:spPr/>
      <dgm:t>
        <a:bodyPr/>
        <a:lstStyle/>
        <a:p>
          <a:endParaRPr lang="en-US"/>
        </a:p>
      </dgm:t>
    </dgm:pt>
    <dgm:pt modelId="{3C2B28FD-595C-48D5-BC25-2EA401E12477}" type="sibTrans" cxnId="{17AD3373-2A90-49A5-888E-DA0C1E94D1A3}">
      <dgm:prSet/>
      <dgm:spPr/>
      <dgm:t>
        <a:bodyPr/>
        <a:lstStyle/>
        <a:p>
          <a:endParaRPr lang="en-US"/>
        </a:p>
      </dgm:t>
    </dgm:pt>
    <dgm:pt modelId="{01D846B7-9D70-40AC-837D-564E09121A6E}">
      <dgm:prSet/>
      <dgm:spPr/>
      <dgm:t>
        <a:bodyPr/>
        <a:lstStyle/>
        <a:p>
          <a:r>
            <a:rPr lang="en-US" b="1"/>
            <a:t>Nail Arts</a:t>
          </a:r>
          <a:endParaRPr lang="en-US"/>
        </a:p>
      </dgm:t>
    </dgm:pt>
    <dgm:pt modelId="{3EDEDEB4-D82B-48F1-BEC8-B19E2E885CE3}" type="parTrans" cxnId="{E2FDF871-FCBB-450A-AD07-3810384EB275}">
      <dgm:prSet/>
      <dgm:spPr/>
      <dgm:t>
        <a:bodyPr/>
        <a:lstStyle/>
        <a:p>
          <a:endParaRPr lang="en-US"/>
        </a:p>
      </dgm:t>
    </dgm:pt>
    <dgm:pt modelId="{B010ADAE-DE1E-47A1-A520-0954C2DBA0CC}" type="sibTrans" cxnId="{E2FDF871-FCBB-450A-AD07-3810384EB275}">
      <dgm:prSet/>
      <dgm:spPr/>
      <dgm:t>
        <a:bodyPr/>
        <a:lstStyle/>
        <a:p>
          <a:endParaRPr lang="en-US"/>
        </a:p>
      </dgm:t>
    </dgm:pt>
    <dgm:pt modelId="{CA614429-4D4E-4C8A-AE7D-32349C65004C}">
      <dgm:prSet/>
      <dgm:spPr/>
      <dgm:t>
        <a:bodyPr/>
        <a:lstStyle/>
        <a:p>
          <a:r>
            <a:rPr lang="en-US" b="1" i="0"/>
            <a:t>Photography</a:t>
          </a:r>
          <a:endParaRPr lang="en-US"/>
        </a:p>
      </dgm:t>
    </dgm:pt>
    <dgm:pt modelId="{62B8A915-2587-4465-BD38-5104D73865F4}" type="parTrans" cxnId="{21BC1EC2-E72F-42B4-97D2-DE051C69287A}">
      <dgm:prSet/>
      <dgm:spPr/>
      <dgm:t>
        <a:bodyPr/>
        <a:lstStyle/>
        <a:p>
          <a:endParaRPr lang="en-US"/>
        </a:p>
      </dgm:t>
    </dgm:pt>
    <dgm:pt modelId="{6DFB654E-337D-45EB-BAFA-75B9ECFD8DB4}" type="sibTrans" cxnId="{21BC1EC2-E72F-42B4-97D2-DE051C69287A}">
      <dgm:prSet/>
      <dgm:spPr/>
      <dgm:t>
        <a:bodyPr/>
        <a:lstStyle/>
        <a:p>
          <a:endParaRPr lang="en-US"/>
        </a:p>
      </dgm:t>
    </dgm:pt>
    <dgm:pt modelId="{06319997-3332-4ABE-9ABA-33435E75F62D}" type="pres">
      <dgm:prSet presAssocID="{36357604-7B38-443D-A3AA-B183CCA03FEE}" presName="compositeShape" presStyleCnt="0">
        <dgm:presLayoutVars>
          <dgm:chMax val="7"/>
          <dgm:dir/>
          <dgm:resizeHandles val="exact"/>
        </dgm:presLayoutVars>
      </dgm:prSet>
      <dgm:spPr/>
    </dgm:pt>
    <dgm:pt modelId="{BCFE197A-2FB1-49F2-B216-C0CF04CF95F3}" type="pres">
      <dgm:prSet presAssocID="{E9168CC8-4A5E-4C06-8FE8-39AB30BF95A5}" presName="circ1" presStyleLbl="vennNode1" presStyleIdx="0" presStyleCnt="6"/>
      <dgm:spPr/>
    </dgm:pt>
    <dgm:pt modelId="{CA7B4E57-4B9E-4F3D-AE4D-7B3D28FCDC5C}" type="pres">
      <dgm:prSet presAssocID="{E9168CC8-4A5E-4C06-8FE8-39AB30BF95A5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A10F2D45-F79E-4AF8-97C8-0A75D36CBF0C}" type="pres">
      <dgm:prSet presAssocID="{E61723D8-323D-4F43-9E33-F7F413F506F6}" presName="circ2" presStyleLbl="vennNode1" presStyleIdx="1" presStyleCnt="6"/>
      <dgm:spPr/>
    </dgm:pt>
    <dgm:pt modelId="{E347C94A-09D3-4421-8DB4-74ECE7A7E212}" type="pres">
      <dgm:prSet presAssocID="{E61723D8-323D-4F43-9E33-F7F413F506F6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424970D7-D419-45C6-B722-FA35F1E030C5}" type="pres">
      <dgm:prSet presAssocID="{61A983AD-EBEE-4935-86E6-F1751E5D64B1}" presName="circ3" presStyleLbl="vennNode1" presStyleIdx="2" presStyleCnt="6"/>
      <dgm:spPr/>
    </dgm:pt>
    <dgm:pt modelId="{F76C4B7F-04D2-437D-AAD4-36267728C442}" type="pres">
      <dgm:prSet presAssocID="{61A983AD-EBEE-4935-86E6-F1751E5D64B1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25E5D110-26C0-44CF-800D-071E2C1FFD28}" type="pres">
      <dgm:prSet presAssocID="{4E3847EA-EB41-44AD-97D2-A801BBC8F4B1}" presName="circ4" presStyleLbl="vennNode1" presStyleIdx="3" presStyleCnt="6"/>
      <dgm:spPr/>
    </dgm:pt>
    <dgm:pt modelId="{BB0DF0E5-A1EB-452F-8F5C-5661D01389C5}" type="pres">
      <dgm:prSet presAssocID="{4E3847EA-EB41-44AD-97D2-A801BBC8F4B1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B077B4DA-7A71-477E-A2B7-A19BAF6A9010}" type="pres">
      <dgm:prSet presAssocID="{01D846B7-9D70-40AC-837D-564E09121A6E}" presName="circ5" presStyleLbl="vennNode1" presStyleIdx="4" presStyleCnt="6"/>
      <dgm:spPr/>
    </dgm:pt>
    <dgm:pt modelId="{BAC1D944-0684-42CA-AE34-C3BCF1091622}" type="pres">
      <dgm:prSet presAssocID="{01D846B7-9D70-40AC-837D-564E09121A6E}" presName="circ5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392BFACE-1FE3-4889-B108-D1075444838B}" type="pres">
      <dgm:prSet presAssocID="{CA614429-4D4E-4C8A-AE7D-32349C65004C}" presName="circ6" presStyleLbl="vennNode1" presStyleIdx="5" presStyleCnt="6"/>
      <dgm:spPr/>
    </dgm:pt>
    <dgm:pt modelId="{7E6BD2CB-680C-4930-81F0-FBE8306E05D7}" type="pres">
      <dgm:prSet presAssocID="{CA614429-4D4E-4C8A-AE7D-32349C65004C}" presName="circ6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322D5324-0A8D-45AA-9B80-4F6699775982}" srcId="{36357604-7B38-443D-A3AA-B183CCA03FEE}" destId="{E9168CC8-4A5E-4C06-8FE8-39AB30BF95A5}" srcOrd="0" destOrd="0" parTransId="{2E29814D-C5B2-452D-ABBD-CF8631E2E964}" sibTransId="{22DDDD9B-9A84-4D40-A373-CF2CF5797DAA}"/>
    <dgm:cxn modelId="{FDDF7B27-6515-4C4E-B4BF-57E3DB5119AA}" srcId="{36357604-7B38-443D-A3AA-B183CCA03FEE}" destId="{E61723D8-323D-4F43-9E33-F7F413F506F6}" srcOrd="1" destOrd="0" parTransId="{51D74383-1643-4114-91A0-4768F3F70E52}" sibTransId="{F81F346C-1338-4281-B4DD-DA4612D1409A}"/>
    <dgm:cxn modelId="{7561EB36-9605-4975-B3E6-ABDFB1EC50AA}" type="presOf" srcId="{36357604-7B38-443D-A3AA-B183CCA03FEE}" destId="{06319997-3332-4ABE-9ABA-33435E75F62D}" srcOrd="0" destOrd="0" presId="urn:microsoft.com/office/officeart/2005/8/layout/venn1"/>
    <dgm:cxn modelId="{DC010E6C-8E55-4DFF-9275-6645E2C21690}" type="presOf" srcId="{4E3847EA-EB41-44AD-97D2-A801BBC8F4B1}" destId="{BB0DF0E5-A1EB-452F-8F5C-5661D01389C5}" srcOrd="0" destOrd="0" presId="urn:microsoft.com/office/officeart/2005/8/layout/venn1"/>
    <dgm:cxn modelId="{E2FDF871-FCBB-450A-AD07-3810384EB275}" srcId="{36357604-7B38-443D-A3AA-B183CCA03FEE}" destId="{01D846B7-9D70-40AC-837D-564E09121A6E}" srcOrd="4" destOrd="0" parTransId="{3EDEDEB4-D82B-48F1-BEC8-B19E2E885CE3}" sibTransId="{B010ADAE-DE1E-47A1-A520-0954C2DBA0CC}"/>
    <dgm:cxn modelId="{17AD3373-2A90-49A5-888E-DA0C1E94D1A3}" srcId="{36357604-7B38-443D-A3AA-B183CCA03FEE}" destId="{4E3847EA-EB41-44AD-97D2-A801BBC8F4B1}" srcOrd="3" destOrd="0" parTransId="{B54122D9-E317-41F9-A00D-2DF402BE06D6}" sibTransId="{3C2B28FD-595C-48D5-BC25-2EA401E12477}"/>
    <dgm:cxn modelId="{C2D95573-B301-4DDF-B64C-8B2287CBF55F}" type="presOf" srcId="{61A983AD-EBEE-4935-86E6-F1751E5D64B1}" destId="{F76C4B7F-04D2-437D-AAD4-36267728C442}" srcOrd="0" destOrd="0" presId="urn:microsoft.com/office/officeart/2005/8/layout/venn1"/>
    <dgm:cxn modelId="{808A3897-02CC-4D22-A94A-40C9BD0796F3}" type="presOf" srcId="{01D846B7-9D70-40AC-837D-564E09121A6E}" destId="{BAC1D944-0684-42CA-AE34-C3BCF1091622}" srcOrd="0" destOrd="0" presId="urn:microsoft.com/office/officeart/2005/8/layout/venn1"/>
    <dgm:cxn modelId="{02CAF598-8771-4067-AA44-5E38E483143F}" type="presOf" srcId="{E61723D8-323D-4F43-9E33-F7F413F506F6}" destId="{E347C94A-09D3-4421-8DB4-74ECE7A7E212}" srcOrd="0" destOrd="0" presId="urn:microsoft.com/office/officeart/2005/8/layout/venn1"/>
    <dgm:cxn modelId="{815ADF9E-5DA1-4EAF-B06E-D27F20D7B5CD}" type="presOf" srcId="{E9168CC8-4A5E-4C06-8FE8-39AB30BF95A5}" destId="{CA7B4E57-4B9E-4F3D-AE4D-7B3D28FCDC5C}" srcOrd="0" destOrd="0" presId="urn:microsoft.com/office/officeart/2005/8/layout/venn1"/>
    <dgm:cxn modelId="{17965BA4-20A1-4FBF-B210-C3C75B9CFFC0}" srcId="{36357604-7B38-443D-A3AA-B183CCA03FEE}" destId="{61A983AD-EBEE-4935-86E6-F1751E5D64B1}" srcOrd="2" destOrd="0" parTransId="{74107966-47D6-4256-B7CA-3FD4E701C682}" sibTransId="{3EF304CA-F60A-432B-9196-E10588E31049}"/>
    <dgm:cxn modelId="{7A6570B3-5E41-4F76-8865-40893EC621EE}" type="presOf" srcId="{CA614429-4D4E-4C8A-AE7D-32349C65004C}" destId="{7E6BD2CB-680C-4930-81F0-FBE8306E05D7}" srcOrd="0" destOrd="0" presId="urn:microsoft.com/office/officeart/2005/8/layout/venn1"/>
    <dgm:cxn modelId="{21BC1EC2-E72F-42B4-97D2-DE051C69287A}" srcId="{36357604-7B38-443D-A3AA-B183CCA03FEE}" destId="{CA614429-4D4E-4C8A-AE7D-32349C65004C}" srcOrd="5" destOrd="0" parTransId="{62B8A915-2587-4465-BD38-5104D73865F4}" sibTransId="{6DFB654E-337D-45EB-BAFA-75B9ECFD8DB4}"/>
    <dgm:cxn modelId="{3BAC6573-2046-4420-BDC3-FE8AFAA700AB}" type="presParOf" srcId="{06319997-3332-4ABE-9ABA-33435E75F62D}" destId="{BCFE197A-2FB1-49F2-B216-C0CF04CF95F3}" srcOrd="0" destOrd="0" presId="urn:microsoft.com/office/officeart/2005/8/layout/venn1"/>
    <dgm:cxn modelId="{065B676A-4A3C-4CEF-9E91-F5301B39C584}" type="presParOf" srcId="{06319997-3332-4ABE-9ABA-33435E75F62D}" destId="{CA7B4E57-4B9E-4F3D-AE4D-7B3D28FCDC5C}" srcOrd="1" destOrd="0" presId="urn:microsoft.com/office/officeart/2005/8/layout/venn1"/>
    <dgm:cxn modelId="{FFE93E5C-2476-4315-B101-5D5E7C1E9903}" type="presParOf" srcId="{06319997-3332-4ABE-9ABA-33435E75F62D}" destId="{A10F2D45-F79E-4AF8-97C8-0A75D36CBF0C}" srcOrd="2" destOrd="0" presId="urn:microsoft.com/office/officeart/2005/8/layout/venn1"/>
    <dgm:cxn modelId="{DDA52058-8090-47F8-97FF-DF0C22FFED5B}" type="presParOf" srcId="{06319997-3332-4ABE-9ABA-33435E75F62D}" destId="{E347C94A-09D3-4421-8DB4-74ECE7A7E212}" srcOrd="3" destOrd="0" presId="urn:microsoft.com/office/officeart/2005/8/layout/venn1"/>
    <dgm:cxn modelId="{1EAA8BD7-9B64-40F3-9D22-CE572F0EDD42}" type="presParOf" srcId="{06319997-3332-4ABE-9ABA-33435E75F62D}" destId="{424970D7-D419-45C6-B722-FA35F1E030C5}" srcOrd="4" destOrd="0" presId="urn:microsoft.com/office/officeart/2005/8/layout/venn1"/>
    <dgm:cxn modelId="{D19DE642-CD1D-49DB-A80C-CFA3D1EFD688}" type="presParOf" srcId="{06319997-3332-4ABE-9ABA-33435E75F62D}" destId="{F76C4B7F-04D2-437D-AAD4-36267728C442}" srcOrd="5" destOrd="0" presId="urn:microsoft.com/office/officeart/2005/8/layout/venn1"/>
    <dgm:cxn modelId="{CB0C2D54-E08A-4AFB-9E3F-28A42FACC251}" type="presParOf" srcId="{06319997-3332-4ABE-9ABA-33435E75F62D}" destId="{25E5D110-26C0-44CF-800D-071E2C1FFD28}" srcOrd="6" destOrd="0" presId="urn:microsoft.com/office/officeart/2005/8/layout/venn1"/>
    <dgm:cxn modelId="{C25240BB-62F5-4F6A-AC2B-D0C0EA732CF3}" type="presParOf" srcId="{06319997-3332-4ABE-9ABA-33435E75F62D}" destId="{BB0DF0E5-A1EB-452F-8F5C-5661D01389C5}" srcOrd="7" destOrd="0" presId="urn:microsoft.com/office/officeart/2005/8/layout/venn1"/>
    <dgm:cxn modelId="{A6ADC7C7-4D9F-4ABF-BBD6-DEBBE2E578B9}" type="presParOf" srcId="{06319997-3332-4ABE-9ABA-33435E75F62D}" destId="{B077B4DA-7A71-477E-A2B7-A19BAF6A9010}" srcOrd="8" destOrd="0" presId="urn:microsoft.com/office/officeart/2005/8/layout/venn1"/>
    <dgm:cxn modelId="{F6FF3C09-26DD-40A6-82C1-7F94B915896A}" type="presParOf" srcId="{06319997-3332-4ABE-9ABA-33435E75F62D}" destId="{BAC1D944-0684-42CA-AE34-C3BCF1091622}" srcOrd="9" destOrd="0" presId="urn:microsoft.com/office/officeart/2005/8/layout/venn1"/>
    <dgm:cxn modelId="{0C23559B-0273-4004-A9E0-2F42F95699C5}" type="presParOf" srcId="{06319997-3332-4ABE-9ABA-33435E75F62D}" destId="{392BFACE-1FE3-4889-B108-D1075444838B}" srcOrd="10" destOrd="0" presId="urn:microsoft.com/office/officeart/2005/8/layout/venn1"/>
    <dgm:cxn modelId="{A55884CB-8E35-4B73-8D89-C3F80BA7EAAF}" type="presParOf" srcId="{06319997-3332-4ABE-9ABA-33435E75F62D}" destId="{7E6BD2CB-680C-4930-81F0-FBE8306E05D7}" srcOrd="11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090902D-D855-47A9-A50A-63580A52D7C4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34B4037-8CE3-43BE-9568-A27EE3C729A4}">
      <dgm:prSet/>
      <dgm:spPr/>
      <dgm:t>
        <a:bodyPr/>
        <a:lstStyle/>
        <a:p>
          <a:r>
            <a:rPr lang="en-US" b="1" i="0"/>
            <a:t>Strengths:</a:t>
          </a:r>
          <a:endParaRPr lang="en-US"/>
        </a:p>
      </dgm:t>
    </dgm:pt>
    <dgm:pt modelId="{4F49DBB4-7B37-4BB7-87B0-43CB9E5F1E11}" type="parTrans" cxnId="{1EAB986A-D7FC-422B-96FC-ECD0ABF01747}">
      <dgm:prSet/>
      <dgm:spPr/>
      <dgm:t>
        <a:bodyPr/>
        <a:lstStyle/>
        <a:p>
          <a:endParaRPr lang="en-US"/>
        </a:p>
      </dgm:t>
    </dgm:pt>
    <dgm:pt modelId="{20395F54-D1A8-472C-9970-F9DDAF95CBF2}" type="sibTrans" cxnId="{1EAB986A-D7FC-422B-96FC-ECD0ABF01747}">
      <dgm:prSet/>
      <dgm:spPr/>
      <dgm:t>
        <a:bodyPr/>
        <a:lstStyle/>
        <a:p>
          <a:endParaRPr lang="en-US"/>
        </a:p>
      </dgm:t>
    </dgm:pt>
    <dgm:pt modelId="{173BA569-2016-45A9-B515-C8A2B1B11860}">
      <dgm:prSet/>
      <dgm:spPr/>
      <dgm:t>
        <a:bodyPr/>
        <a:lstStyle/>
        <a:p>
          <a:r>
            <a:rPr lang="en-US" b="0" i="0"/>
            <a:t>Strong communication skills</a:t>
          </a:r>
          <a:endParaRPr lang="en-US"/>
        </a:p>
      </dgm:t>
    </dgm:pt>
    <dgm:pt modelId="{EF20B87C-BD74-4FCC-8C7B-9B5534EA00F0}" type="parTrans" cxnId="{276B823C-CB47-493F-ACBA-8F8DC9041196}">
      <dgm:prSet/>
      <dgm:spPr/>
      <dgm:t>
        <a:bodyPr/>
        <a:lstStyle/>
        <a:p>
          <a:endParaRPr lang="en-US"/>
        </a:p>
      </dgm:t>
    </dgm:pt>
    <dgm:pt modelId="{5C980DCA-786D-411F-9622-354F048BF2EA}" type="sibTrans" cxnId="{276B823C-CB47-493F-ACBA-8F8DC9041196}">
      <dgm:prSet/>
      <dgm:spPr/>
      <dgm:t>
        <a:bodyPr/>
        <a:lstStyle/>
        <a:p>
          <a:endParaRPr lang="en-US"/>
        </a:p>
      </dgm:t>
    </dgm:pt>
    <dgm:pt modelId="{E0714D39-FA40-45E7-A02E-3955D6B9603B}">
      <dgm:prSet/>
      <dgm:spPr/>
      <dgm:t>
        <a:bodyPr/>
        <a:lstStyle/>
        <a:p>
          <a:r>
            <a:rPr lang="en-US" b="0" i="0"/>
            <a:t>Excellent problem-solving abilities</a:t>
          </a:r>
          <a:endParaRPr lang="en-US"/>
        </a:p>
      </dgm:t>
    </dgm:pt>
    <dgm:pt modelId="{A638B0EE-4AD9-4A8C-834B-F9DC71FB47B2}" type="parTrans" cxnId="{6C532FA2-D5B6-4DA0-9FF6-7EC7BF05057A}">
      <dgm:prSet/>
      <dgm:spPr/>
      <dgm:t>
        <a:bodyPr/>
        <a:lstStyle/>
        <a:p>
          <a:endParaRPr lang="en-US"/>
        </a:p>
      </dgm:t>
    </dgm:pt>
    <dgm:pt modelId="{9540EDCE-23DE-4174-90A0-110002BC82D9}" type="sibTrans" cxnId="{6C532FA2-D5B6-4DA0-9FF6-7EC7BF05057A}">
      <dgm:prSet/>
      <dgm:spPr/>
      <dgm:t>
        <a:bodyPr/>
        <a:lstStyle/>
        <a:p>
          <a:endParaRPr lang="en-US"/>
        </a:p>
      </dgm:t>
    </dgm:pt>
    <dgm:pt modelId="{F290FFA0-83BE-40AD-8472-58ED71E832A9}">
      <dgm:prSet/>
      <dgm:spPr/>
      <dgm:t>
        <a:bodyPr/>
        <a:lstStyle/>
        <a:p>
          <a:r>
            <a:rPr lang="en-US" b="0" i="0" dirty="0"/>
            <a:t>Adaptability</a:t>
          </a:r>
          <a:endParaRPr lang="en-US" b="0" dirty="0"/>
        </a:p>
      </dgm:t>
    </dgm:pt>
    <dgm:pt modelId="{2F51C905-3A84-4DD3-A1AD-AB9B42B720F2}" type="parTrans" cxnId="{4F418B43-2EDB-4801-910F-B124EF504891}">
      <dgm:prSet/>
      <dgm:spPr/>
      <dgm:t>
        <a:bodyPr/>
        <a:lstStyle/>
        <a:p>
          <a:endParaRPr lang="en-US"/>
        </a:p>
      </dgm:t>
    </dgm:pt>
    <dgm:pt modelId="{1E74A9AD-CF04-42C4-AFA8-61FADFE100AD}" type="sibTrans" cxnId="{4F418B43-2EDB-4801-910F-B124EF504891}">
      <dgm:prSet/>
      <dgm:spPr/>
      <dgm:t>
        <a:bodyPr/>
        <a:lstStyle/>
        <a:p>
          <a:endParaRPr lang="en-US"/>
        </a:p>
      </dgm:t>
    </dgm:pt>
    <dgm:pt modelId="{0D63D80C-72BF-416E-A976-1958D930D951}">
      <dgm:prSet/>
      <dgm:spPr/>
      <dgm:t>
        <a:bodyPr/>
        <a:lstStyle/>
        <a:p>
          <a:r>
            <a:rPr lang="en-US" b="0" i="0" dirty="0"/>
            <a:t>Teamwork</a:t>
          </a:r>
          <a:endParaRPr lang="en-US" b="0" dirty="0"/>
        </a:p>
      </dgm:t>
    </dgm:pt>
    <dgm:pt modelId="{8B8096D8-6EC1-47FF-B6F1-D6896064CA9A}" type="parTrans" cxnId="{9C3FB8AD-6CB1-43EB-99BD-772A98D9ABED}">
      <dgm:prSet/>
      <dgm:spPr/>
      <dgm:t>
        <a:bodyPr/>
        <a:lstStyle/>
        <a:p>
          <a:endParaRPr lang="en-US"/>
        </a:p>
      </dgm:t>
    </dgm:pt>
    <dgm:pt modelId="{1684BF82-1C13-4ACF-B3EC-50DD3A767D31}" type="sibTrans" cxnId="{9C3FB8AD-6CB1-43EB-99BD-772A98D9ABED}">
      <dgm:prSet/>
      <dgm:spPr/>
      <dgm:t>
        <a:bodyPr/>
        <a:lstStyle/>
        <a:p>
          <a:endParaRPr lang="en-US"/>
        </a:p>
      </dgm:t>
    </dgm:pt>
    <dgm:pt modelId="{81F80981-BEDD-46E4-B58D-24996A7265A2}">
      <dgm:prSet/>
      <dgm:spPr/>
      <dgm:t>
        <a:bodyPr/>
        <a:lstStyle/>
        <a:p>
          <a:r>
            <a:rPr lang="en-US" b="1" i="0"/>
            <a:t>Weaknesses</a:t>
          </a:r>
          <a:endParaRPr lang="en-US"/>
        </a:p>
      </dgm:t>
    </dgm:pt>
    <dgm:pt modelId="{B9F6678E-A707-4327-8654-86720206E90B}" type="parTrans" cxnId="{0932ED2C-7835-4EF6-A673-56E619D867C3}">
      <dgm:prSet/>
      <dgm:spPr/>
      <dgm:t>
        <a:bodyPr/>
        <a:lstStyle/>
        <a:p>
          <a:endParaRPr lang="en-US"/>
        </a:p>
      </dgm:t>
    </dgm:pt>
    <dgm:pt modelId="{305634A4-5BB4-445B-91FE-A7D18ACD13FE}" type="sibTrans" cxnId="{0932ED2C-7835-4EF6-A673-56E619D867C3}">
      <dgm:prSet/>
      <dgm:spPr/>
      <dgm:t>
        <a:bodyPr/>
        <a:lstStyle/>
        <a:p>
          <a:endParaRPr lang="en-US"/>
        </a:p>
      </dgm:t>
    </dgm:pt>
    <dgm:pt modelId="{0B651817-FF9F-435F-A5D7-9673C78A441F}">
      <dgm:prSet/>
      <dgm:spPr/>
      <dgm:t>
        <a:bodyPr/>
        <a:lstStyle/>
        <a:p>
          <a:r>
            <a:rPr lang="en-US"/>
            <a:t>Can’t say no easily even if I am doing other work</a:t>
          </a:r>
        </a:p>
      </dgm:t>
    </dgm:pt>
    <dgm:pt modelId="{694C69EA-900C-4A38-A254-559D4C2DD4E3}" type="parTrans" cxnId="{372B27D5-1C36-43B6-BD15-04ECE13404E9}">
      <dgm:prSet/>
      <dgm:spPr/>
      <dgm:t>
        <a:bodyPr/>
        <a:lstStyle/>
        <a:p>
          <a:endParaRPr lang="en-US"/>
        </a:p>
      </dgm:t>
    </dgm:pt>
    <dgm:pt modelId="{080848CE-0AE6-4CC5-BE41-9BD7A23C7623}" type="sibTrans" cxnId="{372B27D5-1C36-43B6-BD15-04ECE13404E9}">
      <dgm:prSet/>
      <dgm:spPr/>
      <dgm:t>
        <a:bodyPr/>
        <a:lstStyle/>
        <a:p>
          <a:endParaRPr lang="en-US"/>
        </a:p>
      </dgm:t>
    </dgm:pt>
    <dgm:pt modelId="{9DE48D10-6985-4FCF-96C3-74E62CD8DDE9}">
      <dgm:prSet/>
      <dgm:spPr/>
      <dgm:t>
        <a:bodyPr/>
        <a:lstStyle/>
        <a:p>
          <a:r>
            <a:rPr lang="en-US" b="0" i="0"/>
            <a:t>Lack of certain skills or qualifications</a:t>
          </a:r>
          <a:endParaRPr lang="en-US"/>
        </a:p>
      </dgm:t>
    </dgm:pt>
    <dgm:pt modelId="{89DD3B0F-3070-4734-B72D-5C9AA477597F}" type="parTrans" cxnId="{5B40980F-807D-497B-A5D9-483783145CDF}">
      <dgm:prSet/>
      <dgm:spPr/>
      <dgm:t>
        <a:bodyPr/>
        <a:lstStyle/>
        <a:p>
          <a:endParaRPr lang="en-US"/>
        </a:p>
      </dgm:t>
    </dgm:pt>
    <dgm:pt modelId="{8EC81D15-7418-483F-82BE-EFBA35C50159}" type="sibTrans" cxnId="{5B40980F-807D-497B-A5D9-483783145CDF}">
      <dgm:prSet/>
      <dgm:spPr/>
      <dgm:t>
        <a:bodyPr/>
        <a:lstStyle/>
        <a:p>
          <a:endParaRPr lang="en-US"/>
        </a:p>
      </dgm:t>
    </dgm:pt>
    <dgm:pt modelId="{A31FB131-CCBC-4DFF-95F1-5D0A4BA7C164}">
      <dgm:prSet/>
      <dgm:spPr/>
      <dgm:t>
        <a:bodyPr/>
        <a:lstStyle/>
        <a:p>
          <a:r>
            <a:rPr lang="en-US"/>
            <a:t>No exposure to the live projects</a:t>
          </a:r>
        </a:p>
      </dgm:t>
    </dgm:pt>
    <dgm:pt modelId="{3571EBA9-9C5B-4E67-ADBE-12E188FC4DD0}" type="parTrans" cxnId="{794BD95D-A242-4D33-9BEC-F272A5F0AC46}">
      <dgm:prSet/>
      <dgm:spPr/>
      <dgm:t>
        <a:bodyPr/>
        <a:lstStyle/>
        <a:p>
          <a:endParaRPr lang="en-US"/>
        </a:p>
      </dgm:t>
    </dgm:pt>
    <dgm:pt modelId="{CCA60A18-853A-426A-B634-7705752601B6}" type="sibTrans" cxnId="{794BD95D-A242-4D33-9BEC-F272A5F0AC46}">
      <dgm:prSet/>
      <dgm:spPr/>
      <dgm:t>
        <a:bodyPr/>
        <a:lstStyle/>
        <a:p>
          <a:endParaRPr lang="en-US"/>
        </a:p>
      </dgm:t>
    </dgm:pt>
    <dgm:pt modelId="{33A2CF93-F284-4635-BFE2-2BA0BFE81C42}" type="pres">
      <dgm:prSet presAssocID="{D090902D-D855-47A9-A50A-63580A52D7C4}" presName="compositeShape" presStyleCnt="0">
        <dgm:presLayoutVars>
          <dgm:chMax val="7"/>
          <dgm:dir/>
          <dgm:resizeHandles val="exact"/>
        </dgm:presLayoutVars>
      </dgm:prSet>
      <dgm:spPr/>
    </dgm:pt>
    <dgm:pt modelId="{182A6935-4161-4DFA-926C-E5B508E6DA2F}" type="pres">
      <dgm:prSet presAssocID="{F34B4037-8CE3-43BE-9568-A27EE3C729A4}" presName="circ1" presStyleLbl="vennNode1" presStyleIdx="0" presStyleCnt="2"/>
      <dgm:spPr/>
    </dgm:pt>
    <dgm:pt modelId="{7032C36B-FB95-408B-A60F-C7D57E075483}" type="pres">
      <dgm:prSet presAssocID="{F34B4037-8CE3-43BE-9568-A27EE3C729A4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4D4CD357-390C-4130-A7A2-5FD927964F0C}" type="pres">
      <dgm:prSet presAssocID="{81F80981-BEDD-46E4-B58D-24996A7265A2}" presName="circ2" presStyleLbl="vennNode1" presStyleIdx="1" presStyleCnt="2"/>
      <dgm:spPr/>
    </dgm:pt>
    <dgm:pt modelId="{823D4F28-5EF0-4EDC-9D1D-B5857B6863B7}" type="pres">
      <dgm:prSet presAssocID="{81F80981-BEDD-46E4-B58D-24996A7265A2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5B40980F-807D-497B-A5D9-483783145CDF}" srcId="{81F80981-BEDD-46E4-B58D-24996A7265A2}" destId="{9DE48D10-6985-4FCF-96C3-74E62CD8DDE9}" srcOrd="1" destOrd="0" parTransId="{89DD3B0F-3070-4734-B72D-5C9AA477597F}" sibTransId="{8EC81D15-7418-483F-82BE-EFBA35C50159}"/>
    <dgm:cxn modelId="{330DA817-3A9E-494D-BA0C-F0C8E1D0407E}" type="presOf" srcId="{E0714D39-FA40-45E7-A02E-3955D6B9603B}" destId="{7032C36B-FB95-408B-A60F-C7D57E075483}" srcOrd="1" destOrd="2" presId="urn:microsoft.com/office/officeart/2005/8/layout/venn1"/>
    <dgm:cxn modelId="{7900CF29-A41F-4282-A650-DC789E24E7C6}" type="presOf" srcId="{173BA569-2016-45A9-B515-C8A2B1B11860}" destId="{7032C36B-FB95-408B-A60F-C7D57E075483}" srcOrd="1" destOrd="1" presId="urn:microsoft.com/office/officeart/2005/8/layout/venn1"/>
    <dgm:cxn modelId="{0932ED2C-7835-4EF6-A673-56E619D867C3}" srcId="{D090902D-D855-47A9-A50A-63580A52D7C4}" destId="{81F80981-BEDD-46E4-B58D-24996A7265A2}" srcOrd="1" destOrd="0" parTransId="{B9F6678E-A707-4327-8654-86720206E90B}" sibTransId="{305634A4-5BB4-445B-91FE-A7D18ACD13FE}"/>
    <dgm:cxn modelId="{276B823C-CB47-493F-ACBA-8F8DC9041196}" srcId="{F34B4037-8CE3-43BE-9568-A27EE3C729A4}" destId="{173BA569-2016-45A9-B515-C8A2B1B11860}" srcOrd="0" destOrd="0" parTransId="{EF20B87C-BD74-4FCC-8C7B-9B5534EA00F0}" sibTransId="{5C980DCA-786D-411F-9622-354F048BF2EA}"/>
    <dgm:cxn modelId="{2360B43D-D4B9-4ED9-B6E5-1BCBEAED3250}" type="presOf" srcId="{D090902D-D855-47A9-A50A-63580A52D7C4}" destId="{33A2CF93-F284-4635-BFE2-2BA0BFE81C42}" srcOrd="0" destOrd="0" presId="urn:microsoft.com/office/officeart/2005/8/layout/venn1"/>
    <dgm:cxn modelId="{794BD95D-A242-4D33-9BEC-F272A5F0AC46}" srcId="{81F80981-BEDD-46E4-B58D-24996A7265A2}" destId="{A31FB131-CCBC-4DFF-95F1-5D0A4BA7C164}" srcOrd="2" destOrd="0" parTransId="{3571EBA9-9C5B-4E67-ADBE-12E188FC4DD0}" sibTransId="{CCA60A18-853A-426A-B634-7705752601B6}"/>
    <dgm:cxn modelId="{389BE45E-24E0-4489-B1CD-2C04A6F03D7A}" type="presOf" srcId="{173BA569-2016-45A9-B515-C8A2B1B11860}" destId="{182A6935-4161-4DFA-926C-E5B508E6DA2F}" srcOrd="0" destOrd="1" presId="urn:microsoft.com/office/officeart/2005/8/layout/venn1"/>
    <dgm:cxn modelId="{50B64F5F-E260-4972-A6D2-32C916E32D39}" type="presOf" srcId="{9DE48D10-6985-4FCF-96C3-74E62CD8DDE9}" destId="{4D4CD357-390C-4130-A7A2-5FD927964F0C}" srcOrd="0" destOrd="2" presId="urn:microsoft.com/office/officeart/2005/8/layout/venn1"/>
    <dgm:cxn modelId="{4F418B43-2EDB-4801-910F-B124EF504891}" srcId="{F34B4037-8CE3-43BE-9568-A27EE3C729A4}" destId="{F290FFA0-83BE-40AD-8472-58ED71E832A9}" srcOrd="2" destOrd="0" parTransId="{2F51C905-3A84-4DD3-A1AD-AB9B42B720F2}" sibTransId="{1E74A9AD-CF04-42C4-AFA8-61FADFE100AD}"/>
    <dgm:cxn modelId="{1EAB986A-D7FC-422B-96FC-ECD0ABF01747}" srcId="{D090902D-D855-47A9-A50A-63580A52D7C4}" destId="{F34B4037-8CE3-43BE-9568-A27EE3C729A4}" srcOrd="0" destOrd="0" parTransId="{4F49DBB4-7B37-4BB7-87B0-43CB9E5F1E11}" sibTransId="{20395F54-D1A8-472C-9970-F9DDAF95CBF2}"/>
    <dgm:cxn modelId="{D5D90B50-ACBB-4202-8066-C517CFF0BF49}" type="presOf" srcId="{0D63D80C-72BF-416E-A976-1958D930D951}" destId="{7032C36B-FB95-408B-A60F-C7D57E075483}" srcOrd="1" destOrd="4" presId="urn:microsoft.com/office/officeart/2005/8/layout/venn1"/>
    <dgm:cxn modelId="{D04BE571-BE8F-49C1-951C-CEF7C77DABB2}" type="presOf" srcId="{81F80981-BEDD-46E4-B58D-24996A7265A2}" destId="{823D4F28-5EF0-4EDC-9D1D-B5857B6863B7}" srcOrd="1" destOrd="0" presId="urn:microsoft.com/office/officeart/2005/8/layout/venn1"/>
    <dgm:cxn modelId="{BFEBCB76-660E-449B-B1C0-1D3C7CCE08BF}" type="presOf" srcId="{A31FB131-CCBC-4DFF-95F1-5D0A4BA7C164}" destId="{823D4F28-5EF0-4EDC-9D1D-B5857B6863B7}" srcOrd="1" destOrd="3" presId="urn:microsoft.com/office/officeart/2005/8/layout/venn1"/>
    <dgm:cxn modelId="{98BB6297-16DA-409E-BD14-5E4B7D125685}" type="presOf" srcId="{F34B4037-8CE3-43BE-9568-A27EE3C729A4}" destId="{7032C36B-FB95-408B-A60F-C7D57E075483}" srcOrd="1" destOrd="0" presId="urn:microsoft.com/office/officeart/2005/8/layout/venn1"/>
    <dgm:cxn modelId="{B2926498-D833-4582-8A65-A86B5902AF7D}" type="presOf" srcId="{E0714D39-FA40-45E7-A02E-3955D6B9603B}" destId="{182A6935-4161-4DFA-926C-E5B508E6DA2F}" srcOrd="0" destOrd="2" presId="urn:microsoft.com/office/officeart/2005/8/layout/venn1"/>
    <dgm:cxn modelId="{6C532FA2-D5B6-4DA0-9FF6-7EC7BF05057A}" srcId="{F34B4037-8CE3-43BE-9568-A27EE3C729A4}" destId="{E0714D39-FA40-45E7-A02E-3955D6B9603B}" srcOrd="1" destOrd="0" parTransId="{A638B0EE-4AD9-4A8C-834B-F9DC71FB47B2}" sibTransId="{9540EDCE-23DE-4174-90A0-110002BC82D9}"/>
    <dgm:cxn modelId="{CD92ADA6-A5F5-48AB-89D6-5C0B7EF262DE}" type="presOf" srcId="{81F80981-BEDD-46E4-B58D-24996A7265A2}" destId="{4D4CD357-390C-4130-A7A2-5FD927964F0C}" srcOrd="0" destOrd="0" presId="urn:microsoft.com/office/officeart/2005/8/layout/venn1"/>
    <dgm:cxn modelId="{9C3FB8AD-6CB1-43EB-99BD-772A98D9ABED}" srcId="{F34B4037-8CE3-43BE-9568-A27EE3C729A4}" destId="{0D63D80C-72BF-416E-A976-1958D930D951}" srcOrd="3" destOrd="0" parTransId="{8B8096D8-6EC1-47FF-B6F1-D6896064CA9A}" sibTransId="{1684BF82-1C13-4ACF-B3EC-50DD3A767D31}"/>
    <dgm:cxn modelId="{297B61AF-3CBA-43F3-A6F6-63A976EED867}" type="presOf" srcId="{0B651817-FF9F-435F-A5D7-9673C78A441F}" destId="{823D4F28-5EF0-4EDC-9D1D-B5857B6863B7}" srcOrd="1" destOrd="1" presId="urn:microsoft.com/office/officeart/2005/8/layout/venn1"/>
    <dgm:cxn modelId="{A61D2FB6-C7B8-44B7-9F9D-4CC4D2C21579}" type="presOf" srcId="{F34B4037-8CE3-43BE-9568-A27EE3C729A4}" destId="{182A6935-4161-4DFA-926C-E5B508E6DA2F}" srcOrd="0" destOrd="0" presId="urn:microsoft.com/office/officeart/2005/8/layout/venn1"/>
    <dgm:cxn modelId="{76DD05C1-1EB8-420D-99A4-EDF685847E19}" type="presOf" srcId="{F290FFA0-83BE-40AD-8472-58ED71E832A9}" destId="{7032C36B-FB95-408B-A60F-C7D57E075483}" srcOrd="1" destOrd="3" presId="urn:microsoft.com/office/officeart/2005/8/layout/venn1"/>
    <dgm:cxn modelId="{3B4B3CCF-E44F-42C5-857D-538353260737}" type="presOf" srcId="{9DE48D10-6985-4FCF-96C3-74E62CD8DDE9}" destId="{823D4F28-5EF0-4EDC-9D1D-B5857B6863B7}" srcOrd="1" destOrd="2" presId="urn:microsoft.com/office/officeart/2005/8/layout/venn1"/>
    <dgm:cxn modelId="{9067AECF-5DE4-499C-9888-38E9ACFCC00B}" type="presOf" srcId="{F290FFA0-83BE-40AD-8472-58ED71E832A9}" destId="{182A6935-4161-4DFA-926C-E5B508E6DA2F}" srcOrd="0" destOrd="3" presId="urn:microsoft.com/office/officeart/2005/8/layout/venn1"/>
    <dgm:cxn modelId="{826FC7D4-02C7-4CD7-9D42-ED3070A092DF}" type="presOf" srcId="{A31FB131-CCBC-4DFF-95F1-5D0A4BA7C164}" destId="{4D4CD357-390C-4130-A7A2-5FD927964F0C}" srcOrd="0" destOrd="3" presId="urn:microsoft.com/office/officeart/2005/8/layout/venn1"/>
    <dgm:cxn modelId="{372B27D5-1C36-43B6-BD15-04ECE13404E9}" srcId="{81F80981-BEDD-46E4-B58D-24996A7265A2}" destId="{0B651817-FF9F-435F-A5D7-9673C78A441F}" srcOrd="0" destOrd="0" parTransId="{694C69EA-900C-4A38-A254-559D4C2DD4E3}" sibTransId="{080848CE-0AE6-4CC5-BE41-9BD7A23C7623}"/>
    <dgm:cxn modelId="{BAEE19EC-49D3-4224-95F5-8E8772B7B294}" type="presOf" srcId="{0D63D80C-72BF-416E-A976-1958D930D951}" destId="{182A6935-4161-4DFA-926C-E5B508E6DA2F}" srcOrd="0" destOrd="4" presId="urn:microsoft.com/office/officeart/2005/8/layout/venn1"/>
    <dgm:cxn modelId="{3890B4EC-7B77-45B6-A290-CDEDC0383697}" type="presOf" srcId="{0B651817-FF9F-435F-A5D7-9673C78A441F}" destId="{4D4CD357-390C-4130-A7A2-5FD927964F0C}" srcOrd="0" destOrd="1" presId="urn:microsoft.com/office/officeart/2005/8/layout/venn1"/>
    <dgm:cxn modelId="{E8B97D39-9AD1-407E-861C-8CD16EA246E3}" type="presParOf" srcId="{33A2CF93-F284-4635-BFE2-2BA0BFE81C42}" destId="{182A6935-4161-4DFA-926C-E5B508E6DA2F}" srcOrd="0" destOrd="0" presId="urn:microsoft.com/office/officeart/2005/8/layout/venn1"/>
    <dgm:cxn modelId="{EA4D2E0E-7B3A-4A0B-A4DE-120A86F0AEB5}" type="presParOf" srcId="{33A2CF93-F284-4635-BFE2-2BA0BFE81C42}" destId="{7032C36B-FB95-408B-A60F-C7D57E075483}" srcOrd="1" destOrd="0" presId="urn:microsoft.com/office/officeart/2005/8/layout/venn1"/>
    <dgm:cxn modelId="{8744E9BB-EB5D-4C35-9E89-9F96BBEB7EC9}" type="presParOf" srcId="{33A2CF93-F284-4635-BFE2-2BA0BFE81C42}" destId="{4D4CD357-390C-4130-A7A2-5FD927964F0C}" srcOrd="2" destOrd="0" presId="urn:microsoft.com/office/officeart/2005/8/layout/venn1"/>
    <dgm:cxn modelId="{7A6CB7D5-5EE3-47B8-8D9E-BB5E950BF64A}" type="presParOf" srcId="{33A2CF93-F284-4635-BFE2-2BA0BFE81C42}" destId="{823D4F28-5EF0-4EDC-9D1D-B5857B6863B7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FE197A-2FB1-49F2-B216-C0CF04CF95F3}">
      <dsp:nvSpPr>
        <dsp:cNvPr id="0" name=""/>
        <dsp:cNvSpPr/>
      </dsp:nvSpPr>
      <dsp:spPr>
        <a:xfrm>
          <a:off x="5535714" y="836430"/>
          <a:ext cx="1120570" cy="112057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CA7B4E57-4B9E-4F3D-AE4D-7B3D28FCDC5C}">
      <dsp:nvSpPr>
        <dsp:cNvPr id="0" name=""/>
        <dsp:cNvSpPr/>
      </dsp:nvSpPr>
      <dsp:spPr>
        <a:xfrm>
          <a:off x="5395643" y="0"/>
          <a:ext cx="1400712" cy="763034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/>
            <a:t>Art and Creativity</a:t>
          </a:r>
          <a:endParaRPr lang="en-US" sz="1600" kern="1200"/>
        </a:p>
      </dsp:txBody>
      <dsp:txXfrm>
        <a:off x="5395643" y="0"/>
        <a:ext cx="1400712" cy="763034"/>
      </dsp:txXfrm>
    </dsp:sp>
    <dsp:sp modelId="{A10F2D45-F79E-4AF8-97C8-0A75D36CBF0C}">
      <dsp:nvSpPr>
        <dsp:cNvPr id="0" name=""/>
        <dsp:cNvSpPr/>
      </dsp:nvSpPr>
      <dsp:spPr>
        <a:xfrm>
          <a:off x="5899433" y="1046446"/>
          <a:ext cx="1120570" cy="112057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E347C94A-09D3-4421-8DB4-74ECE7A7E212}">
      <dsp:nvSpPr>
        <dsp:cNvPr id="0" name=""/>
        <dsp:cNvSpPr/>
      </dsp:nvSpPr>
      <dsp:spPr>
        <a:xfrm>
          <a:off x="7103112" y="726699"/>
          <a:ext cx="1327408" cy="835704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/>
            <a:t>Travel</a:t>
          </a:r>
          <a:endParaRPr lang="en-US" sz="1600" kern="1200"/>
        </a:p>
      </dsp:txBody>
      <dsp:txXfrm>
        <a:off x="7103112" y="726699"/>
        <a:ext cx="1327408" cy="835704"/>
      </dsp:txXfrm>
    </dsp:sp>
    <dsp:sp modelId="{424970D7-D419-45C6-B722-FA35F1E030C5}">
      <dsp:nvSpPr>
        <dsp:cNvPr id="0" name=""/>
        <dsp:cNvSpPr/>
      </dsp:nvSpPr>
      <dsp:spPr>
        <a:xfrm>
          <a:off x="5899433" y="1466478"/>
          <a:ext cx="1120570" cy="112057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F76C4B7F-04D2-437D-AAD4-36267728C442}">
      <dsp:nvSpPr>
        <dsp:cNvPr id="0" name=""/>
        <dsp:cNvSpPr/>
      </dsp:nvSpPr>
      <dsp:spPr>
        <a:xfrm>
          <a:off x="7103112" y="1972988"/>
          <a:ext cx="1327408" cy="933808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/>
            <a:t>Outdoor Activities</a:t>
          </a:r>
          <a:endParaRPr lang="en-US" sz="1600" kern="1200"/>
        </a:p>
      </dsp:txBody>
      <dsp:txXfrm>
        <a:off x="7103112" y="1972988"/>
        <a:ext cx="1327408" cy="933808"/>
      </dsp:txXfrm>
    </dsp:sp>
    <dsp:sp modelId="{25E5D110-26C0-44CF-800D-071E2C1FFD28}">
      <dsp:nvSpPr>
        <dsp:cNvPr id="0" name=""/>
        <dsp:cNvSpPr/>
      </dsp:nvSpPr>
      <dsp:spPr>
        <a:xfrm>
          <a:off x="5535714" y="1676858"/>
          <a:ext cx="1120570" cy="112057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BB0DF0E5-A1EB-452F-8F5C-5661D01389C5}">
      <dsp:nvSpPr>
        <dsp:cNvPr id="0" name=""/>
        <dsp:cNvSpPr/>
      </dsp:nvSpPr>
      <dsp:spPr>
        <a:xfrm>
          <a:off x="5395643" y="2870461"/>
          <a:ext cx="1400712" cy="763034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/>
            <a:t>Music</a:t>
          </a:r>
          <a:endParaRPr lang="en-US" sz="1600" kern="1200"/>
        </a:p>
      </dsp:txBody>
      <dsp:txXfrm>
        <a:off x="5395643" y="2870461"/>
        <a:ext cx="1400712" cy="763034"/>
      </dsp:txXfrm>
    </dsp:sp>
    <dsp:sp modelId="{B077B4DA-7A71-477E-A2B7-A19BAF6A9010}">
      <dsp:nvSpPr>
        <dsp:cNvPr id="0" name=""/>
        <dsp:cNvSpPr/>
      </dsp:nvSpPr>
      <dsp:spPr>
        <a:xfrm>
          <a:off x="5171996" y="1466478"/>
          <a:ext cx="1120570" cy="112057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BAC1D944-0684-42CA-AE34-C3BCF1091622}">
      <dsp:nvSpPr>
        <dsp:cNvPr id="0" name=""/>
        <dsp:cNvSpPr/>
      </dsp:nvSpPr>
      <dsp:spPr>
        <a:xfrm>
          <a:off x="3761478" y="1972988"/>
          <a:ext cx="1327408" cy="933808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Nail Arts</a:t>
          </a:r>
          <a:endParaRPr lang="en-US" sz="1600" kern="1200"/>
        </a:p>
      </dsp:txBody>
      <dsp:txXfrm>
        <a:off x="3761478" y="1972988"/>
        <a:ext cx="1327408" cy="933808"/>
      </dsp:txXfrm>
    </dsp:sp>
    <dsp:sp modelId="{392BFACE-1FE3-4889-B108-D1075444838B}">
      <dsp:nvSpPr>
        <dsp:cNvPr id="0" name=""/>
        <dsp:cNvSpPr/>
      </dsp:nvSpPr>
      <dsp:spPr>
        <a:xfrm>
          <a:off x="5171996" y="1046446"/>
          <a:ext cx="1120570" cy="112057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7E6BD2CB-680C-4930-81F0-FBE8306E05D7}">
      <dsp:nvSpPr>
        <dsp:cNvPr id="0" name=""/>
        <dsp:cNvSpPr/>
      </dsp:nvSpPr>
      <dsp:spPr>
        <a:xfrm>
          <a:off x="3761478" y="726699"/>
          <a:ext cx="1327408" cy="933808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/>
            <a:t>Photography</a:t>
          </a:r>
          <a:endParaRPr lang="en-US" sz="1600" kern="1200"/>
        </a:p>
      </dsp:txBody>
      <dsp:txXfrm>
        <a:off x="3761478" y="726699"/>
        <a:ext cx="1327408" cy="9338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2A6935-4161-4DFA-926C-E5B508E6DA2F}">
      <dsp:nvSpPr>
        <dsp:cNvPr id="0" name=""/>
        <dsp:cNvSpPr/>
      </dsp:nvSpPr>
      <dsp:spPr>
        <a:xfrm>
          <a:off x="1163334" y="13015"/>
          <a:ext cx="4759012" cy="475901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i="0" kern="1200"/>
            <a:t>Strengths:</a:t>
          </a:r>
          <a:endParaRPr lang="en-US" sz="31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0" i="0" kern="1200"/>
            <a:t>Strong communication skills</a:t>
          </a:r>
          <a:endParaRPr lang="en-US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0" i="0" kern="1200"/>
            <a:t>Excellent problem-solving abilities</a:t>
          </a:r>
          <a:endParaRPr lang="en-US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0" i="0" kern="1200" dirty="0"/>
            <a:t>Adaptability</a:t>
          </a:r>
          <a:endParaRPr lang="en-US" sz="2400" b="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0" i="0" kern="1200" dirty="0"/>
            <a:t>Teamwork</a:t>
          </a:r>
          <a:endParaRPr lang="en-US" sz="2400" b="0" kern="1200" dirty="0"/>
        </a:p>
      </dsp:txBody>
      <dsp:txXfrm>
        <a:off x="1827881" y="574205"/>
        <a:ext cx="2743935" cy="3636632"/>
      </dsp:txXfrm>
    </dsp:sp>
    <dsp:sp modelId="{4D4CD357-390C-4130-A7A2-5FD927964F0C}">
      <dsp:nvSpPr>
        <dsp:cNvPr id="0" name=""/>
        <dsp:cNvSpPr/>
      </dsp:nvSpPr>
      <dsp:spPr>
        <a:xfrm>
          <a:off x="4593253" y="13015"/>
          <a:ext cx="4759012" cy="475901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i="0" kern="1200"/>
            <a:t>Weaknesses</a:t>
          </a:r>
          <a:endParaRPr lang="en-US" sz="31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Can’t say no easily even if I am doing other work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0" i="0" kern="1200"/>
            <a:t>Lack of certain skills or qualifications</a:t>
          </a:r>
          <a:endParaRPr lang="en-US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No exposure to the live projects</a:t>
          </a:r>
        </a:p>
      </dsp:txBody>
      <dsp:txXfrm>
        <a:off x="5943783" y="574205"/>
        <a:ext cx="2743935" cy="36366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1446C2-AB2E-475A-9DB4-21336D71D179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8C1BA7-3DB0-41E2-908C-9D899C1F1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067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8C1BA7-3DB0-41E2-908C-9D899C1F181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440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8A1F4-D92E-40AB-B75A-E9E726C2706D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C3F49-9308-476C-B4B1-5BC575905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890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8A1F4-D92E-40AB-B75A-E9E726C2706D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C3F49-9308-476C-B4B1-5BC575905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042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8A1F4-D92E-40AB-B75A-E9E726C2706D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C3F49-9308-476C-B4B1-5BC575905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5938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8A1F4-D92E-40AB-B75A-E9E726C2706D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C3F49-9308-476C-B4B1-5BC575905C2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528202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8A1F4-D92E-40AB-B75A-E9E726C2706D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C3F49-9308-476C-B4B1-5BC575905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8083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8A1F4-D92E-40AB-B75A-E9E726C2706D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C3F49-9308-476C-B4B1-5BC575905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7204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8A1F4-D92E-40AB-B75A-E9E726C2706D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C3F49-9308-476C-B4B1-5BC575905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3220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8A1F4-D92E-40AB-B75A-E9E726C2706D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C3F49-9308-476C-B4B1-5BC575905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015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8A1F4-D92E-40AB-B75A-E9E726C2706D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C3F49-9308-476C-B4B1-5BC575905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507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8A1F4-D92E-40AB-B75A-E9E726C2706D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C3F49-9308-476C-B4B1-5BC575905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543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8A1F4-D92E-40AB-B75A-E9E726C2706D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C3F49-9308-476C-B4B1-5BC575905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365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8A1F4-D92E-40AB-B75A-E9E726C2706D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C3F49-9308-476C-B4B1-5BC575905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537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8A1F4-D92E-40AB-B75A-E9E726C2706D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C3F49-9308-476C-B4B1-5BC575905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724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8A1F4-D92E-40AB-B75A-E9E726C2706D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C3F49-9308-476C-B4B1-5BC575905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942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8A1F4-D92E-40AB-B75A-E9E726C2706D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C3F49-9308-476C-B4B1-5BC575905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016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8A1F4-D92E-40AB-B75A-E9E726C2706D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C3F49-9308-476C-B4B1-5BC575905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236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8A1F4-D92E-40AB-B75A-E9E726C2706D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C3F49-9308-476C-B4B1-5BC575905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975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8A1F4-D92E-40AB-B75A-E9E726C2706D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C3F49-9308-476C-B4B1-5BC575905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0862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AFC99-DB22-92F3-58E7-30233456FF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Self</a:t>
            </a:r>
            <a:r>
              <a:rPr lang="en-US" dirty="0"/>
              <a:t> </a:t>
            </a:r>
            <a:r>
              <a:rPr lang="en-US" b="1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99CA51-D7B2-DF7D-4EFF-FF92FAF918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2323322" y="3788229"/>
            <a:ext cx="13370766" cy="718456"/>
          </a:xfrm>
        </p:spPr>
        <p:txBody>
          <a:bodyPr>
            <a:normAutofit/>
          </a:bodyPr>
          <a:lstStyle/>
          <a:p>
            <a:r>
              <a:rPr lang="en-US" sz="28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Jeeyansi</a:t>
            </a:r>
            <a:r>
              <a:rPr lang="en-US" sz="2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Patel</a:t>
            </a:r>
          </a:p>
        </p:txBody>
      </p:sp>
    </p:spTree>
    <p:extLst>
      <p:ext uri="{BB962C8B-B14F-4D97-AF65-F5344CB8AC3E}">
        <p14:creationId xmlns:p14="http://schemas.microsoft.com/office/powerpoint/2010/main" val="104072359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06C9C-1161-4674-8CB7-1859BC2D6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81135" y="609600"/>
            <a:ext cx="11948691" cy="1326321"/>
          </a:xfrm>
        </p:spPr>
        <p:txBody>
          <a:bodyPr/>
          <a:lstStyle/>
          <a:p>
            <a:r>
              <a:rPr lang="en-US" dirty="0"/>
              <a:t>About me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0F3EE-E9A3-41BC-9BCD-6F6193289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780" y="2034073"/>
            <a:ext cx="10511777" cy="4105470"/>
          </a:xfrm>
        </p:spPr>
        <p:txBody>
          <a:bodyPr>
            <a:normAutofit/>
          </a:bodyPr>
          <a:lstStyle/>
          <a:p>
            <a:r>
              <a:rPr lang="en-US" dirty="0"/>
              <a:t>I am </a:t>
            </a:r>
            <a:r>
              <a:rPr lang="en-US" dirty="0" err="1"/>
              <a:t>Jeeyansi</a:t>
            </a:r>
            <a:r>
              <a:rPr lang="en-US" dirty="0"/>
              <a:t> Patel.</a:t>
            </a:r>
          </a:p>
          <a:p>
            <a:r>
              <a:rPr lang="en-US" dirty="0"/>
              <a:t>I am from </a:t>
            </a:r>
            <a:r>
              <a:rPr lang="en-US" dirty="0" err="1"/>
              <a:t>Patan</a:t>
            </a:r>
            <a:r>
              <a:rPr lang="en-US" dirty="0"/>
              <a:t> &amp; currently living in </a:t>
            </a:r>
            <a:r>
              <a:rPr lang="en-US" dirty="0" err="1"/>
              <a:t>ahemdabad</a:t>
            </a:r>
            <a:r>
              <a:rPr lang="en-US" dirty="0"/>
              <a:t>.</a:t>
            </a:r>
          </a:p>
          <a:p>
            <a:r>
              <a:rPr lang="en-US" dirty="0"/>
              <a:t>I have done my master in </a:t>
            </a:r>
            <a:r>
              <a:rPr lang="en-US" dirty="0" err="1"/>
              <a:t>commere</a:t>
            </a:r>
            <a:r>
              <a:rPr lang="en-US" dirty="0"/>
              <a:t> from </a:t>
            </a:r>
            <a:r>
              <a:rPr lang="en-US" dirty="0" err="1"/>
              <a:t>hemchandracharya</a:t>
            </a:r>
            <a:r>
              <a:rPr lang="en-US" dirty="0"/>
              <a:t> north Gujarat university.</a:t>
            </a:r>
          </a:p>
          <a:p>
            <a:r>
              <a:rPr lang="en-US" dirty="0"/>
              <a:t>Currently I am pursuing my software testing course from tops technology.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881287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AF5586E2-400F-44C0-A726-897EC4EA87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4905" y="1122362"/>
            <a:ext cx="9131825" cy="118608"/>
          </a:xfrm>
        </p:spPr>
        <p:txBody>
          <a:bodyPr>
            <a:normAutofit fontScale="90000"/>
          </a:bodyPr>
          <a:lstStyle/>
          <a:p>
            <a:r>
              <a:rPr lang="en-US" dirty="0"/>
              <a:t>I am…</a:t>
            </a:r>
            <a:endParaRPr lang="en-IN" dirty="0"/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C5B8087B-28FC-478E-AABB-C1E5B7961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3143" y="1698170"/>
            <a:ext cx="10394302" cy="4553339"/>
          </a:xfrm>
        </p:spPr>
        <p:txBody>
          <a:bodyPr/>
          <a:lstStyle/>
          <a:p>
            <a:r>
              <a:rPr lang="en-US" i="1" dirty="0"/>
              <a:t>Respectful</a:t>
            </a:r>
          </a:p>
          <a:p>
            <a:r>
              <a:rPr lang="en-US" i="1" dirty="0"/>
              <a:t>Hardworking</a:t>
            </a:r>
          </a:p>
          <a:p>
            <a:r>
              <a:rPr lang="en-US" i="1" dirty="0"/>
              <a:t>Quick learner</a:t>
            </a:r>
          </a:p>
          <a:p>
            <a:r>
              <a:rPr lang="en-US" i="1" dirty="0"/>
              <a:t>clam</a:t>
            </a: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15368843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40B2921-B6F7-6E72-9C7B-AE4F40874D13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959065668"/>
              </p:ext>
            </p:extLst>
          </p:nvPr>
        </p:nvGraphicFramePr>
        <p:xfrm>
          <a:off x="0" y="2095500"/>
          <a:ext cx="12192000" cy="3633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E1E8D863-39E9-6DB9-272C-098494340DE6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373224" y="-569167"/>
            <a:ext cx="11318033" cy="3424333"/>
          </a:xfrm>
        </p:spPr>
        <p:txBody>
          <a:bodyPr/>
          <a:lstStyle/>
          <a:p>
            <a:r>
              <a:rPr lang="en-US" dirty="0"/>
              <a:t>Interest and Hobbies</a:t>
            </a:r>
          </a:p>
        </p:txBody>
      </p:sp>
    </p:spTree>
    <p:extLst>
      <p:ext uri="{BB962C8B-B14F-4D97-AF65-F5344CB8AC3E}">
        <p14:creationId xmlns:p14="http://schemas.microsoft.com/office/powerpoint/2010/main" val="409869187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E9405-F76E-42DF-A6C3-A186E4B7D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FA52A9-4B65-4B86-844C-352BDDA14A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6881" y="1567544"/>
            <a:ext cx="4764121" cy="1045027"/>
          </a:xfrm>
        </p:spPr>
        <p:txBody>
          <a:bodyPr/>
          <a:lstStyle/>
          <a:p>
            <a:r>
              <a:rPr lang="en-US" dirty="0"/>
              <a:t>Threat 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B8C57ED-F5E4-4AB3-8C98-2FFF9E73973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The ever-evolving job market and industry trends pose a challenge but </a:t>
            </a:r>
            <a:r>
              <a:rPr lang="en-US" dirty="0" err="1"/>
              <a:t>i.m</a:t>
            </a:r>
            <a:r>
              <a:rPr lang="en-US" dirty="0"/>
              <a:t> committed to staying updated.</a:t>
            </a:r>
          </a:p>
          <a:p>
            <a:r>
              <a:rPr lang="en-US" dirty="0"/>
              <a:t>Balancing work and personal life can be potential threat, so I value work life balance</a:t>
            </a:r>
            <a:endParaRPr lang="en-I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755D63C-8546-4AC1-BB2F-CA6859E47D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3436" y="1660850"/>
            <a:ext cx="4764121" cy="1045028"/>
          </a:xfrm>
        </p:spPr>
        <p:txBody>
          <a:bodyPr/>
          <a:lstStyle/>
          <a:p>
            <a:r>
              <a:rPr lang="en-US" dirty="0"/>
              <a:t>opportunities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BB1B090-6570-4364-9ED8-47A4D18B15F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Continue learning and professional development are essential to me, and I look forward to exploring new skill and industries.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923336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63BF9-4416-FE17-CAC7-F272041FA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Swots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6C1E7B3-A760-3345-DCBE-738E7F8C49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8691025"/>
              </p:ext>
            </p:extLst>
          </p:nvPr>
        </p:nvGraphicFramePr>
        <p:xfrm>
          <a:off x="838200" y="1391920"/>
          <a:ext cx="10515600" cy="47850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1142686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A7078-DBA3-48A0-E8A3-76C15728D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5056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39481688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71</TotalTime>
  <Words>163</Words>
  <Application>Microsoft Office PowerPoint</Application>
  <PresentationFormat>Widescreen</PresentationFormat>
  <Paragraphs>36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Bookman Old Style</vt:lpstr>
      <vt:lpstr>Calibri</vt:lpstr>
      <vt:lpstr>Rockwell</vt:lpstr>
      <vt:lpstr>Damask</vt:lpstr>
      <vt:lpstr>Self Introduction</vt:lpstr>
      <vt:lpstr>About me</vt:lpstr>
      <vt:lpstr>I am…</vt:lpstr>
      <vt:lpstr>Interest and Hobbies</vt:lpstr>
      <vt:lpstr>PowerPoint Presentation</vt:lpstr>
      <vt:lpstr>Swots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Self Introduction</dc:title>
  <dc:creator>Harshank Patel</dc:creator>
  <cp:lastModifiedBy>Harshank Patel</cp:lastModifiedBy>
  <cp:revision>12</cp:revision>
  <dcterms:created xsi:type="dcterms:W3CDTF">2023-10-25T10:50:06Z</dcterms:created>
  <dcterms:modified xsi:type="dcterms:W3CDTF">2023-10-27T17:30:58Z</dcterms:modified>
</cp:coreProperties>
</file>