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5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DDA2-317E-4B33-AFB8-70C3981C16A0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925D-4F84-46B0-8420-F1F81E89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대각선 방향의 모서리가 잘린 사각형 28"/>
          <p:cNvSpPr/>
          <p:nvPr/>
        </p:nvSpPr>
        <p:spPr>
          <a:xfrm>
            <a:off x="4453665" y="5697709"/>
            <a:ext cx="1219167" cy="576377"/>
          </a:xfrm>
          <a:prstGeom prst="snip2Diag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(SQLite)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대각선 방향의 모서리가 잘린 사각형 21"/>
          <p:cNvSpPr/>
          <p:nvPr/>
        </p:nvSpPr>
        <p:spPr>
          <a:xfrm>
            <a:off x="3153188" y="959197"/>
            <a:ext cx="2519644" cy="768503"/>
          </a:xfrm>
          <a:prstGeom prst="snip2Diag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(Unity C#)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대각선 방향의 모서리가 잘린 사각형 82"/>
          <p:cNvSpPr/>
          <p:nvPr/>
        </p:nvSpPr>
        <p:spPr>
          <a:xfrm>
            <a:off x="3153188" y="4451252"/>
            <a:ext cx="3772620" cy="768503"/>
          </a:xfrm>
          <a:prstGeom prst="snip2Diag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Engine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(C/C++)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358107" y="4495861"/>
            <a:ext cx="1203994" cy="653228"/>
          </a:xfrm>
          <a:prstGeom prst="flowChartTerminator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(C/C++)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8274384" y="3127522"/>
            <a:ext cx="2927325" cy="1005353"/>
          </a:xfrm>
          <a:prstGeom prst="flowChartTerminator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(OS API)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폭발 1 58"/>
          <p:cNvSpPr/>
          <p:nvPr/>
        </p:nvSpPr>
        <p:spPr>
          <a:xfrm>
            <a:off x="9630857" y="1058401"/>
            <a:ext cx="2298909" cy="972015"/>
          </a:xfrm>
          <a:prstGeom prst="irregularSeal1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Malware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407713" y="580486"/>
            <a:ext cx="1047777" cy="1375580"/>
            <a:chOff x="9996816" y="354279"/>
            <a:chExt cx="1047777" cy="1375580"/>
          </a:xfrm>
        </p:grpSpPr>
        <p:grpSp>
          <p:nvGrpSpPr>
            <p:cNvPr id="42" name="그룹 41"/>
            <p:cNvGrpSpPr/>
            <p:nvPr/>
          </p:nvGrpSpPr>
          <p:grpSpPr>
            <a:xfrm>
              <a:off x="10182280" y="807553"/>
              <a:ext cx="676850" cy="922306"/>
              <a:chOff x="2123728" y="1340768"/>
              <a:chExt cx="1656184" cy="2520280"/>
            </a:xfrm>
          </p:grpSpPr>
          <p:sp>
            <p:nvSpPr>
              <p:cNvPr id="43" name="순서도: 지연 42"/>
              <p:cNvSpPr/>
              <p:nvPr/>
            </p:nvSpPr>
            <p:spPr>
              <a:xfrm rot="16200000" flipV="1">
                <a:off x="2123728" y="2204864"/>
                <a:ext cx="1656184" cy="1656184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rgbClr val="929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303748" y="1340768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9292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996816" y="354279"/>
              <a:ext cx="1047777" cy="42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8" name="모서리가 둥근 직사각형 22"/>
          <p:cNvSpPr/>
          <p:nvPr/>
        </p:nvSpPr>
        <p:spPr>
          <a:xfrm>
            <a:off x="3153188" y="2503492"/>
            <a:ext cx="2519644" cy="12296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b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(optional : TLS)</a:t>
            </a:r>
          </a:p>
          <a:p>
            <a:pPr algn="ctr"/>
            <a: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</a:p>
          <a:p>
            <a:pPr algn="ctr"/>
            <a: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(TCP, </a:t>
            </a:r>
            <a:r>
              <a:rPr lang="en-US" altLang="ko-KR" sz="1600" dirty="0" err="1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localhost</a:t>
            </a:r>
            <a:r>
              <a:rPr lang="en-US" altLang="ko-KR" sz="1600" dirty="0">
                <a:solidFill>
                  <a:srgbClr val="9292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solidFill>
                <a:srgbClr val="92929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4894047" y="5238378"/>
            <a:ext cx="0" cy="446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00293" y="5251406"/>
            <a:ext cx="0" cy="446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720713" y="1187783"/>
            <a:ext cx="2668685" cy="1825"/>
          </a:xfrm>
          <a:prstGeom prst="straightConnector1">
            <a:avLst/>
          </a:prstGeom>
          <a:ln w="28575" cmpd="sng">
            <a:solidFill>
              <a:srgbClr val="92929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66600" y="853079"/>
            <a:ext cx="1888311" cy="361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Interaction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287830" y="1976989"/>
            <a:ext cx="2201" cy="22194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543050" y="1975920"/>
            <a:ext cx="172" cy="22194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61269" y="2224209"/>
            <a:ext cx="696772" cy="169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2558" y="2034358"/>
            <a:ext cx="18883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rgbClr val="92929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</a:t>
            </a:r>
            <a:endParaRPr lang="ko-KR" altLang="en-US" sz="1400" dirty="0">
              <a:solidFill>
                <a:srgbClr val="92929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829727" y="3937779"/>
            <a:ext cx="2458103" cy="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5373" y="3754234"/>
            <a:ext cx="18883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rgbClr val="92929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184913" y="1556869"/>
            <a:ext cx="17260" cy="2771568"/>
          </a:xfrm>
          <a:prstGeom prst="straightConnector1">
            <a:avLst/>
          </a:prstGeom>
          <a:ln w="28575">
            <a:solidFill>
              <a:srgbClr val="92929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184913" y="1544409"/>
            <a:ext cx="2204485" cy="12460"/>
          </a:xfrm>
          <a:prstGeom prst="straightConnector1">
            <a:avLst/>
          </a:prstGeom>
          <a:ln w="28575">
            <a:solidFill>
              <a:srgbClr val="92929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10899" y="1569241"/>
            <a:ext cx="18883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may interact</a:t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(CLI)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95852" y="4250728"/>
            <a:ext cx="25350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Watching</a:t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API hook, dump, etc.)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095852" y="4822475"/>
            <a:ext cx="2642196" cy="5360"/>
          </a:xfrm>
          <a:prstGeom prst="straightConnector1">
            <a:avLst/>
          </a:prstGeom>
          <a:ln w="28575">
            <a:solidFill>
              <a:srgbClr val="92929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9726954" y="4159732"/>
            <a:ext cx="11093" cy="675772"/>
          </a:xfrm>
          <a:prstGeom prst="straightConnector1">
            <a:avLst/>
          </a:prstGeom>
          <a:ln w="28575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3" idx="1"/>
          </p:cNvCxnSpPr>
          <p:nvPr/>
        </p:nvCxnSpPr>
        <p:spPr>
          <a:xfrm flipV="1">
            <a:off x="8907089" y="2010334"/>
            <a:ext cx="24514" cy="1085345"/>
          </a:xfrm>
          <a:prstGeom prst="straightConnector1">
            <a:avLst/>
          </a:prstGeom>
          <a:ln w="28575">
            <a:solidFill>
              <a:srgbClr val="92929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0464012" y="2070867"/>
            <a:ext cx="0" cy="964278"/>
          </a:xfrm>
          <a:prstGeom prst="straightConnector1">
            <a:avLst/>
          </a:prstGeom>
          <a:ln w="28575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464012" y="2333045"/>
            <a:ext cx="11756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Attack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13489" y="4508889"/>
            <a:ext cx="1888311" cy="361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625022" y="4833747"/>
            <a:ext cx="1465041" cy="1756"/>
          </a:xfrm>
          <a:prstGeom prst="straightConnector1">
            <a:avLst/>
          </a:prstGeom>
          <a:ln w="28575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9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 Kim</dc:creator>
  <cp:lastModifiedBy>Hyunwoo Kim</cp:lastModifiedBy>
  <cp:revision>8</cp:revision>
  <dcterms:created xsi:type="dcterms:W3CDTF">2016-11-18T09:58:35Z</dcterms:created>
  <dcterms:modified xsi:type="dcterms:W3CDTF">2016-11-18T15:08:13Z</dcterms:modified>
</cp:coreProperties>
</file>